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gif" ContentType="image/gif"/>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7" r:id="rId1"/>
  </p:sldMasterIdLst>
  <p:notesMasterIdLst>
    <p:notesMasterId r:id="rId99"/>
  </p:notesMasterIdLst>
  <p:handoutMasterIdLst>
    <p:handoutMasterId r:id="rId100"/>
  </p:handoutMasterIdLst>
  <p:sldIdLst>
    <p:sldId id="1145" r:id="rId2"/>
    <p:sldId id="1584" r:id="rId3"/>
    <p:sldId id="930" r:id="rId4"/>
    <p:sldId id="1408" r:id="rId5"/>
    <p:sldId id="1409" r:id="rId6"/>
    <p:sldId id="1410" r:id="rId7"/>
    <p:sldId id="1411" r:id="rId8"/>
    <p:sldId id="1412" r:id="rId9"/>
    <p:sldId id="1413" r:id="rId10"/>
    <p:sldId id="1414" r:id="rId11"/>
    <p:sldId id="1378" r:id="rId12"/>
    <p:sldId id="1585" r:id="rId13"/>
    <p:sldId id="1586" r:id="rId14"/>
    <p:sldId id="1416" r:id="rId15"/>
    <p:sldId id="1417" r:id="rId16"/>
    <p:sldId id="1418" r:id="rId17"/>
    <p:sldId id="1419" r:id="rId18"/>
    <p:sldId id="1420" r:id="rId19"/>
    <p:sldId id="1422" r:id="rId20"/>
    <p:sldId id="1423" r:id="rId21"/>
    <p:sldId id="1424" r:id="rId22"/>
    <p:sldId id="1591" r:id="rId23"/>
    <p:sldId id="1592" r:id="rId24"/>
    <p:sldId id="1425" r:id="rId25"/>
    <p:sldId id="1588" r:id="rId26"/>
    <p:sldId id="1587" r:id="rId27"/>
    <p:sldId id="1426" r:id="rId28"/>
    <p:sldId id="1427" r:id="rId29"/>
    <p:sldId id="1428" r:id="rId30"/>
    <p:sldId id="1429" r:id="rId31"/>
    <p:sldId id="1430" r:id="rId32"/>
    <p:sldId id="1431" r:id="rId33"/>
    <p:sldId id="1432" r:id="rId34"/>
    <p:sldId id="1433" r:id="rId35"/>
    <p:sldId id="1434" r:id="rId36"/>
    <p:sldId id="1435" r:id="rId37"/>
    <p:sldId id="1436" r:id="rId38"/>
    <p:sldId id="1437" r:id="rId39"/>
    <p:sldId id="1438" r:id="rId40"/>
    <p:sldId id="1439" r:id="rId41"/>
    <p:sldId id="1440" r:id="rId42"/>
    <p:sldId id="1441" r:id="rId43"/>
    <p:sldId id="1442" r:id="rId44"/>
    <p:sldId id="1443" r:id="rId45"/>
    <p:sldId id="1444" r:id="rId46"/>
    <p:sldId id="1565" r:id="rId47"/>
    <p:sldId id="1590" r:id="rId48"/>
    <p:sldId id="1566" r:id="rId49"/>
    <p:sldId id="1567" r:id="rId50"/>
    <p:sldId id="1568" r:id="rId51"/>
    <p:sldId id="1448" r:id="rId52"/>
    <p:sldId id="1564" r:id="rId53"/>
    <p:sldId id="1450" r:id="rId54"/>
    <p:sldId id="1451" r:id="rId55"/>
    <p:sldId id="1452" r:id="rId56"/>
    <p:sldId id="1453" r:id="rId57"/>
    <p:sldId id="1454" r:id="rId58"/>
    <p:sldId id="1455" r:id="rId59"/>
    <p:sldId id="1456" r:id="rId60"/>
    <p:sldId id="1457" r:id="rId61"/>
    <p:sldId id="1458" r:id="rId62"/>
    <p:sldId id="1459" r:id="rId63"/>
    <p:sldId id="1460" r:id="rId64"/>
    <p:sldId id="1461" r:id="rId65"/>
    <p:sldId id="1462" r:id="rId66"/>
    <p:sldId id="1463" r:id="rId67"/>
    <p:sldId id="1487" r:id="rId68"/>
    <p:sldId id="1531" r:id="rId69"/>
    <p:sldId id="1532" r:id="rId70"/>
    <p:sldId id="1533" r:id="rId71"/>
    <p:sldId id="1465" r:id="rId72"/>
    <p:sldId id="1466" r:id="rId73"/>
    <p:sldId id="1467" r:id="rId74"/>
    <p:sldId id="1468" r:id="rId75"/>
    <p:sldId id="1469" r:id="rId76"/>
    <p:sldId id="1470" r:id="rId77"/>
    <p:sldId id="1471" r:id="rId78"/>
    <p:sldId id="1472" r:id="rId79"/>
    <p:sldId id="1473" r:id="rId80"/>
    <p:sldId id="1474" r:id="rId81"/>
    <p:sldId id="1475" r:id="rId82"/>
    <p:sldId id="1476" r:id="rId83"/>
    <p:sldId id="1477" r:id="rId84"/>
    <p:sldId id="1561" r:id="rId85"/>
    <p:sldId id="1562" r:id="rId86"/>
    <p:sldId id="1563" r:id="rId87"/>
    <p:sldId id="1555" r:id="rId88"/>
    <p:sldId id="1556" r:id="rId89"/>
    <p:sldId id="1557" r:id="rId90"/>
    <p:sldId id="1558" r:id="rId91"/>
    <p:sldId id="1559" r:id="rId92"/>
    <p:sldId id="1560" r:id="rId93"/>
    <p:sldId id="1569" r:id="rId94"/>
    <p:sldId id="1582" r:id="rId95"/>
    <p:sldId id="1035" r:id="rId96"/>
    <p:sldId id="1222" r:id="rId97"/>
    <p:sldId id="1374" r:id="rId98"/>
  </p:sldIdLst>
  <p:sldSz cx="9144000" cy="6858000" type="screen4x3"/>
  <p:notesSz cx="7099300" cy="10234613"/>
  <p:defaultTex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0066FF"/>
    <a:srgbClr val="FF6600"/>
    <a:srgbClr val="3333CC"/>
    <a:srgbClr val="FFBCAF"/>
    <a:srgbClr val="CCFFFF"/>
    <a:srgbClr val="333399"/>
    <a:srgbClr val="99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vertBarState="maximized">
    <p:restoredLeft sz="19739" autoAdjust="0"/>
    <p:restoredTop sz="97959" autoAdjust="0"/>
  </p:normalViewPr>
  <p:slideViewPr>
    <p:cSldViewPr>
      <p:cViewPr varScale="1">
        <p:scale>
          <a:sx n="85" d="100"/>
          <a:sy n="85" d="100"/>
        </p:scale>
        <p:origin x="57" y="51"/>
      </p:cViewPr>
      <p:guideLst>
        <p:guide orient="horz" pos="2160"/>
        <p:guide pos="2880"/>
      </p:guideLst>
    </p:cSldViewPr>
  </p:slideViewPr>
  <p:outlineViewPr>
    <p:cViewPr>
      <p:scale>
        <a:sx n="33" d="100"/>
        <a:sy n="33" d="100"/>
      </p:scale>
      <p:origin x="0" y="0"/>
    </p:cViewPr>
    <p:sldLst>
      <p:sld r:id="rId1" collapse="1"/>
      <p:sld r:id="rId2" collapse="1"/>
      <p:sld r:id="rId3" collapse="1"/>
      <p:sld r:id="rId4" collapse="1"/>
    </p:sldLst>
  </p:outlineViewPr>
  <p:notesTextViewPr>
    <p:cViewPr>
      <p:scale>
        <a:sx n="100" d="100"/>
        <a:sy n="100" d="100"/>
      </p:scale>
      <p:origin x="0" y="0"/>
    </p:cViewPr>
  </p:notesTextViewPr>
  <p:sorterViewPr>
    <p:cViewPr>
      <p:scale>
        <a:sx n="100" d="100"/>
        <a:sy n="100" d="100"/>
      </p:scale>
      <p:origin x="0" y="0"/>
    </p:cViewPr>
  </p:sorterViewPr>
  <p:notesViewPr>
    <p:cSldViewPr>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viewProps" Target="view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notesMaster" Target="notesMasters/notesMaster1.xml"/><Relationship Id="rId10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s>
</file>

<file path=ppt/_rels/viewProps.xml.rels><?xml version="1.0" encoding="UTF-8" standalone="yes"?>
<Relationships xmlns="http://schemas.openxmlformats.org/package/2006/relationships"><Relationship Id="rId3" Type="http://schemas.openxmlformats.org/officeDocument/2006/relationships/slide" Target="slides/slide74.xml"/><Relationship Id="rId2" Type="http://schemas.openxmlformats.org/officeDocument/2006/relationships/slide" Target="slides/slide73.xml"/><Relationship Id="rId1" Type="http://schemas.openxmlformats.org/officeDocument/2006/relationships/slide" Target="slides/slide72.xml"/><Relationship Id="rId4" Type="http://schemas.openxmlformats.org/officeDocument/2006/relationships/slide" Target="slides/slide75.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5.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25.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25.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50.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25.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25.w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25.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5.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5.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5.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5.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5.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43.w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25.wmf"/><Relationship Id="rId2" Type="http://schemas.openxmlformats.org/officeDocument/2006/relationships/image" Target="../media/image45.wmf"/><Relationship Id="rId1" Type="http://schemas.openxmlformats.org/officeDocument/2006/relationships/image" Target="../media/image44.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25.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hdr" sz="quarter"/>
          </p:nvPr>
        </p:nvSpPr>
        <p:spPr bwMode="auto">
          <a:xfrm>
            <a:off x="0" y="0"/>
            <a:ext cx="3076575" cy="511175"/>
          </a:xfrm>
          <a:prstGeom prst="rect">
            <a:avLst/>
          </a:prstGeom>
          <a:noFill/>
          <a:ln w="9525">
            <a:noFill/>
            <a:miter lim="800000"/>
            <a:headEnd/>
            <a:tailEnd/>
          </a:ln>
          <a:effectLst/>
        </p:spPr>
        <p:txBody>
          <a:bodyPr vert="horz" wrap="square" lIns="96506" tIns="48253" rIns="96506" bIns="48253" numCol="1" anchor="t" anchorCtr="0" compatLnSpc="1">
            <a:prstTxWarp prst="textNoShape">
              <a:avLst/>
            </a:prstTxWarp>
          </a:bodyPr>
          <a:lstStyle>
            <a:lvl1pPr eaLnBrk="1" hangingPunct="1">
              <a:defRPr sz="1300">
                <a:latin typeface="Arial" pitchFamily="34" charset="0"/>
                <a:ea typeface="宋体" pitchFamily="2" charset="-122"/>
                <a:cs typeface="+mn-cs"/>
              </a:defRPr>
            </a:lvl1pPr>
          </a:lstStyle>
          <a:p>
            <a:pPr>
              <a:defRPr/>
            </a:pPr>
            <a:endParaRPr lang="en-US" altLang="zh-CN"/>
          </a:p>
        </p:txBody>
      </p:sp>
      <p:sp>
        <p:nvSpPr>
          <p:cNvPr id="6147" name="Rectangle 3"/>
          <p:cNvSpPr>
            <a:spLocks noGrp="1" noChangeArrowheads="1"/>
          </p:cNvSpPr>
          <p:nvPr>
            <p:ph type="dt" sz="quarter" idx="1"/>
          </p:nvPr>
        </p:nvSpPr>
        <p:spPr bwMode="auto">
          <a:xfrm>
            <a:off x="4021138" y="0"/>
            <a:ext cx="3076575" cy="511175"/>
          </a:xfrm>
          <a:prstGeom prst="rect">
            <a:avLst/>
          </a:prstGeom>
          <a:noFill/>
          <a:ln w="9525">
            <a:noFill/>
            <a:miter lim="800000"/>
            <a:headEnd/>
            <a:tailEnd/>
          </a:ln>
          <a:effectLst/>
        </p:spPr>
        <p:txBody>
          <a:bodyPr vert="horz" wrap="square" lIns="96506" tIns="48253" rIns="96506" bIns="48253" numCol="1" anchor="t" anchorCtr="0" compatLnSpc="1">
            <a:prstTxWarp prst="textNoShape">
              <a:avLst/>
            </a:prstTxWarp>
          </a:bodyPr>
          <a:lstStyle>
            <a:lvl1pPr algn="r" eaLnBrk="1" hangingPunct="1">
              <a:defRPr sz="1300">
                <a:latin typeface="Arial" pitchFamily="34" charset="0"/>
                <a:ea typeface="宋体" pitchFamily="2" charset="-122"/>
                <a:cs typeface="+mn-cs"/>
              </a:defRPr>
            </a:lvl1pPr>
          </a:lstStyle>
          <a:p>
            <a:pPr>
              <a:defRPr/>
            </a:pPr>
            <a:endParaRPr lang="en-US" altLang="zh-CN"/>
          </a:p>
        </p:txBody>
      </p:sp>
      <p:sp>
        <p:nvSpPr>
          <p:cNvPr id="6148" name="Rectangle 4"/>
          <p:cNvSpPr>
            <a:spLocks noGrp="1" noChangeArrowheads="1"/>
          </p:cNvSpPr>
          <p:nvPr>
            <p:ph type="ftr" sz="quarter" idx="2"/>
          </p:nvPr>
        </p:nvSpPr>
        <p:spPr bwMode="auto">
          <a:xfrm>
            <a:off x="0" y="9721850"/>
            <a:ext cx="3076575" cy="511175"/>
          </a:xfrm>
          <a:prstGeom prst="rect">
            <a:avLst/>
          </a:prstGeom>
          <a:noFill/>
          <a:ln w="9525">
            <a:noFill/>
            <a:miter lim="800000"/>
            <a:headEnd/>
            <a:tailEnd/>
          </a:ln>
          <a:effectLst/>
        </p:spPr>
        <p:txBody>
          <a:bodyPr vert="horz" wrap="square" lIns="96506" tIns="48253" rIns="96506" bIns="48253" numCol="1" anchor="b" anchorCtr="0" compatLnSpc="1">
            <a:prstTxWarp prst="textNoShape">
              <a:avLst/>
            </a:prstTxWarp>
          </a:bodyPr>
          <a:lstStyle>
            <a:lvl1pPr eaLnBrk="1" hangingPunct="1">
              <a:defRPr sz="1300">
                <a:latin typeface="Arial" pitchFamily="34" charset="0"/>
                <a:ea typeface="宋体" pitchFamily="2" charset="-122"/>
                <a:cs typeface="+mn-cs"/>
              </a:defRPr>
            </a:lvl1pPr>
          </a:lstStyle>
          <a:p>
            <a:pPr>
              <a:defRPr/>
            </a:pPr>
            <a:endParaRPr lang="en-US" altLang="zh-CN"/>
          </a:p>
        </p:txBody>
      </p:sp>
      <p:sp>
        <p:nvSpPr>
          <p:cNvPr id="6149" name="Rectangle 5"/>
          <p:cNvSpPr>
            <a:spLocks noGrp="1" noChangeArrowheads="1"/>
          </p:cNvSpPr>
          <p:nvPr>
            <p:ph type="sldNum" sz="quarter" idx="3"/>
          </p:nvPr>
        </p:nvSpPr>
        <p:spPr bwMode="auto">
          <a:xfrm>
            <a:off x="4021138" y="9721850"/>
            <a:ext cx="3076575" cy="511175"/>
          </a:xfrm>
          <a:prstGeom prst="rect">
            <a:avLst/>
          </a:prstGeom>
          <a:noFill/>
          <a:ln w="9525">
            <a:noFill/>
            <a:miter lim="800000"/>
            <a:headEnd/>
            <a:tailEnd/>
          </a:ln>
          <a:effectLst/>
        </p:spPr>
        <p:txBody>
          <a:bodyPr vert="horz" wrap="square" lIns="96506" tIns="48253" rIns="96506" bIns="48253" numCol="1" anchor="b" anchorCtr="0" compatLnSpc="1">
            <a:prstTxWarp prst="textNoShape">
              <a:avLst/>
            </a:prstTxWarp>
          </a:bodyPr>
          <a:lstStyle>
            <a:lvl1pPr algn="r" eaLnBrk="1" hangingPunct="1">
              <a:defRPr sz="1300"/>
            </a:lvl1pPr>
          </a:lstStyle>
          <a:p>
            <a:pPr>
              <a:defRPr/>
            </a:pPr>
            <a:fld id="{3304D397-DDD4-4E27-8693-8FC7F8619C72}"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5714" name="Rectangle 2"/>
          <p:cNvSpPr>
            <a:spLocks noGrp="1" noChangeArrowheads="1"/>
          </p:cNvSpPr>
          <p:nvPr>
            <p:ph type="hdr" sz="quarter"/>
          </p:nvPr>
        </p:nvSpPr>
        <p:spPr bwMode="auto">
          <a:xfrm>
            <a:off x="0" y="0"/>
            <a:ext cx="3076575" cy="511175"/>
          </a:xfrm>
          <a:prstGeom prst="rect">
            <a:avLst/>
          </a:prstGeom>
          <a:noFill/>
          <a:ln w="9525">
            <a:noFill/>
            <a:miter lim="800000"/>
            <a:headEnd/>
            <a:tailEnd/>
          </a:ln>
          <a:effectLst/>
        </p:spPr>
        <p:txBody>
          <a:bodyPr vert="horz" wrap="square" lIns="96506" tIns="48253" rIns="96506" bIns="48253" numCol="1" anchor="t" anchorCtr="0" compatLnSpc="1">
            <a:prstTxWarp prst="textNoShape">
              <a:avLst/>
            </a:prstTxWarp>
          </a:bodyPr>
          <a:lstStyle>
            <a:lvl1pPr eaLnBrk="1" hangingPunct="1">
              <a:defRPr sz="1300">
                <a:latin typeface="Arial" pitchFamily="34" charset="0"/>
                <a:ea typeface="宋体" pitchFamily="2" charset="-122"/>
                <a:cs typeface="+mn-cs"/>
              </a:defRPr>
            </a:lvl1pPr>
          </a:lstStyle>
          <a:p>
            <a:pPr>
              <a:defRPr/>
            </a:pPr>
            <a:endParaRPr lang="en-US" altLang="zh-CN"/>
          </a:p>
        </p:txBody>
      </p:sp>
      <p:sp>
        <p:nvSpPr>
          <p:cNvPr id="115715" name="Rectangle 3"/>
          <p:cNvSpPr>
            <a:spLocks noGrp="1" noChangeArrowheads="1"/>
          </p:cNvSpPr>
          <p:nvPr>
            <p:ph type="dt" idx="1"/>
          </p:nvPr>
        </p:nvSpPr>
        <p:spPr bwMode="auto">
          <a:xfrm>
            <a:off x="4021138" y="0"/>
            <a:ext cx="3076575" cy="511175"/>
          </a:xfrm>
          <a:prstGeom prst="rect">
            <a:avLst/>
          </a:prstGeom>
          <a:noFill/>
          <a:ln w="9525">
            <a:noFill/>
            <a:miter lim="800000"/>
            <a:headEnd/>
            <a:tailEnd/>
          </a:ln>
          <a:effectLst/>
        </p:spPr>
        <p:txBody>
          <a:bodyPr vert="horz" wrap="square" lIns="96506" tIns="48253" rIns="96506" bIns="48253" numCol="1" anchor="t" anchorCtr="0" compatLnSpc="1">
            <a:prstTxWarp prst="textNoShape">
              <a:avLst/>
            </a:prstTxWarp>
          </a:bodyPr>
          <a:lstStyle>
            <a:lvl1pPr algn="r" eaLnBrk="1" hangingPunct="1">
              <a:defRPr sz="1300">
                <a:latin typeface="Arial" pitchFamily="34" charset="0"/>
                <a:ea typeface="宋体" pitchFamily="2" charset="-122"/>
                <a:cs typeface="+mn-cs"/>
              </a:defRPr>
            </a:lvl1pPr>
          </a:lstStyle>
          <a:p>
            <a:pPr>
              <a:defRPr/>
            </a:pPr>
            <a:endParaRPr lang="en-US" altLang="zh-CN"/>
          </a:p>
        </p:txBody>
      </p:sp>
      <p:sp>
        <p:nvSpPr>
          <p:cNvPr id="6148" name="Rectangle 4"/>
          <p:cNvSpPr>
            <a:spLocks noGrp="1" noRot="1" noChangeAspect="1" noChangeArrowheads="1" noTextEdit="1"/>
          </p:cNvSpPr>
          <p:nvPr>
            <p:ph type="sldImg" idx="2"/>
          </p:nvPr>
        </p:nvSpPr>
        <p:spPr bwMode="auto">
          <a:xfrm>
            <a:off x="990600" y="768350"/>
            <a:ext cx="5118100" cy="383857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5717" name="Rectangle 5"/>
          <p:cNvSpPr>
            <a:spLocks noGrp="1" noChangeArrowheads="1"/>
          </p:cNvSpPr>
          <p:nvPr>
            <p:ph type="body" sz="quarter" idx="3"/>
          </p:nvPr>
        </p:nvSpPr>
        <p:spPr bwMode="auto">
          <a:xfrm>
            <a:off x="711200" y="4862513"/>
            <a:ext cx="5676900" cy="4603750"/>
          </a:xfrm>
          <a:prstGeom prst="rect">
            <a:avLst/>
          </a:prstGeom>
          <a:noFill/>
          <a:ln w="9525">
            <a:noFill/>
            <a:miter lim="800000"/>
            <a:headEnd/>
            <a:tailEnd/>
          </a:ln>
          <a:effectLst/>
        </p:spPr>
        <p:txBody>
          <a:bodyPr vert="horz" wrap="square" lIns="96506" tIns="48253" rIns="96506" bIns="48253" numCol="1" anchor="t" anchorCtr="0" compatLnSpc="1">
            <a:prstTxWarp prst="textNoShape">
              <a:avLst/>
            </a:prstTxWarp>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115718" name="Rectangle 6"/>
          <p:cNvSpPr>
            <a:spLocks noGrp="1" noChangeArrowheads="1"/>
          </p:cNvSpPr>
          <p:nvPr>
            <p:ph type="ftr" sz="quarter" idx="4"/>
          </p:nvPr>
        </p:nvSpPr>
        <p:spPr bwMode="auto">
          <a:xfrm>
            <a:off x="0" y="9721850"/>
            <a:ext cx="3076575" cy="511175"/>
          </a:xfrm>
          <a:prstGeom prst="rect">
            <a:avLst/>
          </a:prstGeom>
          <a:noFill/>
          <a:ln w="9525">
            <a:noFill/>
            <a:miter lim="800000"/>
            <a:headEnd/>
            <a:tailEnd/>
          </a:ln>
          <a:effectLst/>
        </p:spPr>
        <p:txBody>
          <a:bodyPr vert="horz" wrap="square" lIns="96506" tIns="48253" rIns="96506" bIns="48253" numCol="1" anchor="b" anchorCtr="0" compatLnSpc="1">
            <a:prstTxWarp prst="textNoShape">
              <a:avLst/>
            </a:prstTxWarp>
          </a:bodyPr>
          <a:lstStyle>
            <a:lvl1pPr eaLnBrk="1" hangingPunct="1">
              <a:defRPr sz="1300">
                <a:latin typeface="Arial" pitchFamily="34" charset="0"/>
                <a:ea typeface="宋体" pitchFamily="2" charset="-122"/>
                <a:cs typeface="+mn-cs"/>
              </a:defRPr>
            </a:lvl1pPr>
          </a:lstStyle>
          <a:p>
            <a:pPr>
              <a:defRPr/>
            </a:pPr>
            <a:endParaRPr lang="en-US" altLang="zh-CN"/>
          </a:p>
        </p:txBody>
      </p:sp>
      <p:sp>
        <p:nvSpPr>
          <p:cNvPr id="115719" name="Rectangle 7"/>
          <p:cNvSpPr>
            <a:spLocks noGrp="1" noChangeArrowheads="1"/>
          </p:cNvSpPr>
          <p:nvPr>
            <p:ph type="sldNum" sz="quarter" idx="5"/>
          </p:nvPr>
        </p:nvSpPr>
        <p:spPr bwMode="auto">
          <a:xfrm>
            <a:off x="4021138" y="9721850"/>
            <a:ext cx="3076575" cy="511175"/>
          </a:xfrm>
          <a:prstGeom prst="rect">
            <a:avLst/>
          </a:prstGeom>
          <a:noFill/>
          <a:ln w="9525">
            <a:noFill/>
            <a:miter lim="800000"/>
            <a:headEnd/>
            <a:tailEnd/>
          </a:ln>
          <a:effectLst/>
        </p:spPr>
        <p:txBody>
          <a:bodyPr vert="horz" wrap="square" lIns="96506" tIns="48253" rIns="96506" bIns="48253" numCol="1" anchor="b" anchorCtr="0" compatLnSpc="1">
            <a:prstTxWarp prst="textNoShape">
              <a:avLst/>
            </a:prstTxWarp>
          </a:bodyPr>
          <a:lstStyle>
            <a:lvl1pPr algn="r" eaLnBrk="1" hangingPunct="1">
              <a:defRPr sz="1300"/>
            </a:lvl1pPr>
          </a:lstStyle>
          <a:p>
            <a:pPr>
              <a:defRPr/>
            </a:pPr>
            <a:fld id="{D6050559-B95E-4F60-BC09-29894B8359CC}"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Arial" pitchFamily="34" charset="0"/>
        <a:ea typeface="宋体" pitchFamily="2" charset="-122"/>
        <a:cs typeface="宋体" charset="0"/>
      </a:defRPr>
    </a:lvl1pPr>
    <a:lvl2pPr marL="457200" algn="l" rtl="0" eaLnBrk="0" fontAlgn="base" hangingPunct="0">
      <a:spcBef>
        <a:spcPct val="30000"/>
      </a:spcBef>
      <a:spcAft>
        <a:spcPct val="0"/>
      </a:spcAft>
      <a:defRPr kumimoji="1" sz="1200" kern="1200">
        <a:solidFill>
          <a:schemeClr val="tx1"/>
        </a:solidFill>
        <a:latin typeface="Arial" pitchFamily="34" charset="0"/>
        <a:ea typeface="宋体" pitchFamily="2" charset="-122"/>
        <a:cs typeface="+mn-cs"/>
      </a:defRPr>
    </a:lvl2pPr>
    <a:lvl3pPr marL="914400" algn="l" rtl="0" eaLnBrk="0" fontAlgn="base" hangingPunct="0">
      <a:spcBef>
        <a:spcPct val="30000"/>
      </a:spcBef>
      <a:spcAft>
        <a:spcPct val="0"/>
      </a:spcAft>
      <a:defRPr kumimoji="1" sz="1200" kern="1200">
        <a:solidFill>
          <a:schemeClr val="tx1"/>
        </a:solidFill>
        <a:latin typeface="Arial" pitchFamily="34" charset="0"/>
        <a:ea typeface="宋体" pitchFamily="2" charset="-122"/>
        <a:cs typeface="+mn-cs"/>
      </a:defRPr>
    </a:lvl3pPr>
    <a:lvl4pPr marL="1371600" algn="l" rtl="0" eaLnBrk="0" fontAlgn="base" hangingPunct="0">
      <a:spcBef>
        <a:spcPct val="30000"/>
      </a:spcBef>
      <a:spcAft>
        <a:spcPct val="0"/>
      </a:spcAft>
      <a:defRPr kumimoji="1" sz="1200" kern="1200">
        <a:solidFill>
          <a:schemeClr val="tx1"/>
        </a:solidFill>
        <a:latin typeface="Arial" pitchFamily="34" charset="0"/>
        <a:ea typeface="宋体" pitchFamily="2" charset="-122"/>
        <a:cs typeface="+mn-cs"/>
      </a:defRPr>
    </a:lvl4pPr>
    <a:lvl5pPr marL="1828800" algn="l" rtl="0" eaLnBrk="0" fontAlgn="base" hangingPunct="0">
      <a:spcBef>
        <a:spcPct val="30000"/>
      </a:spcBef>
      <a:spcAft>
        <a:spcPct val="0"/>
      </a:spcAft>
      <a:defRPr kumimoji="1" sz="1200" kern="1200">
        <a:solidFill>
          <a:schemeClr val="tx1"/>
        </a:solidFill>
        <a:latin typeface="Arial" pitchFamily="34"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p:cNvSpPr txBox="1">
            <a:spLocks noGrp="1" noChangeArrowheads="1"/>
          </p:cNvSpPr>
          <p:nvPr/>
        </p:nvSpPr>
        <p:spPr bwMode="auto">
          <a:xfrm>
            <a:off x="4022725" y="9721850"/>
            <a:ext cx="3076575" cy="512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35" tIns="49516" rIns="99035" bIns="49516" anchor="b"/>
          <a:lstStyle>
            <a:lvl1pPr>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lgn="r">
              <a:spcBef>
                <a:spcPct val="0"/>
              </a:spcBef>
            </a:pPr>
            <a:fld id="{64600529-814C-4F15-8CBE-2C40C0DF3D26}" type="slidenum">
              <a:rPr kumimoji="0" lang="en-US" altLang="zh-CN">
                <a:latin typeface="Times New Roman" panose="02020603050405020304" pitchFamily="18" charset="0"/>
              </a:rPr>
              <a:pPr algn="r">
                <a:spcBef>
                  <a:spcPct val="0"/>
                </a:spcBef>
              </a:pPr>
              <a:t>2</a:t>
            </a:fld>
            <a:endParaRPr kumimoji="0" lang="en-US" altLang="zh-CN">
              <a:latin typeface="Times New Roman" panose="02020603050405020304" pitchFamily="18" charset="0"/>
            </a:endParaRPr>
          </a:p>
        </p:txBody>
      </p:sp>
      <p:sp>
        <p:nvSpPr>
          <p:cNvPr id="10243" name="Rectangle 2"/>
          <p:cNvSpPr>
            <a:spLocks noGrp="1" noRot="1" noChangeAspect="1" noChangeArrowheads="1" noTextEdit="1"/>
          </p:cNvSpPr>
          <p:nvPr>
            <p:ph type="sldImg"/>
          </p:nvPr>
        </p:nvSpPr>
        <p:spPr>
          <a:xfrm>
            <a:off x="992188" y="765175"/>
            <a:ext cx="5118100" cy="3838575"/>
          </a:xfrm>
          <a:ln/>
        </p:spPr>
      </p:sp>
      <p:sp>
        <p:nvSpPr>
          <p:cNvPr id="10244" name="Rectangle 3"/>
          <p:cNvSpPr>
            <a:spLocks noGrp="1" noChangeArrowheads="1"/>
          </p:cNvSpPr>
          <p:nvPr>
            <p:ph type="body" idx="1"/>
          </p:nvPr>
        </p:nvSpPr>
        <p:spPr>
          <a:xfrm>
            <a:off x="946150" y="4860925"/>
            <a:ext cx="5207000" cy="46085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35" tIns="49516" rIns="99035" bIns="49516"/>
          <a:lstStyle/>
          <a:p>
            <a:endParaRPr lang="zh-CN" altLang="en-US"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spcBef>
                <a:spcPct val="0"/>
              </a:spcBef>
            </a:pPr>
            <a:fld id="{3A09B315-C63C-4DA8-A133-C7599B957F0B}" type="slidenum">
              <a:rPr kumimoji="0" lang="en-US" altLang="zh-CN" sz="1300" smtClean="0"/>
              <a:pPr>
                <a:spcBef>
                  <a:spcPct val="0"/>
                </a:spcBef>
              </a:pPr>
              <a:t>87</a:t>
            </a:fld>
            <a:endParaRPr kumimoji="0" lang="en-US" altLang="zh-CN" sz="1300" smtClean="0"/>
          </a:p>
        </p:txBody>
      </p:sp>
      <p:sp>
        <p:nvSpPr>
          <p:cNvPr id="154627" name="Rectangle 2"/>
          <p:cNvSpPr>
            <a:spLocks noGrp="1" noRot="1" noChangeAspect="1" noChangeArrowheads="1" noTextEdit="1"/>
          </p:cNvSpPr>
          <p:nvPr>
            <p:ph type="sldImg"/>
          </p:nvPr>
        </p:nvSpPr>
        <p:spPr>
          <a:ln/>
        </p:spPr>
      </p:sp>
      <p:sp>
        <p:nvSpPr>
          <p:cNvPr id="1546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latin typeface="Times New Roman" panose="02020603050405020304" pitchFamily="18"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spcBef>
                <a:spcPct val="0"/>
              </a:spcBef>
            </a:pPr>
            <a:fld id="{73E1E1FE-D263-4DC7-8086-23221CC5C514}" type="slidenum">
              <a:rPr kumimoji="0" lang="en-US" altLang="zh-CN" sz="1300" smtClean="0"/>
              <a:pPr>
                <a:spcBef>
                  <a:spcPct val="0"/>
                </a:spcBef>
              </a:pPr>
              <a:t>88</a:t>
            </a:fld>
            <a:endParaRPr kumimoji="0" lang="en-US" altLang="zh-CN" sz="1300" smtClean="0"/>
          </a:p>
        </p:txBody>
      </p:sp>
      <p:sp>
        <p:nvSpPr>
          <p:cNvPr id="156675" name="Rectangle 2"/>
          <p:cNvSpPr>
            <a:spLocks noGrp="1" noRot="1" noChangeAspect="1" noChangeArrowheads="1" noTextEdit="1"/>
          </p:cNvSpPr>
          <p:nvPr>
            <p:ph type="sldImg"/>
          </p:nvPr>
        </p:nvSpPr>
        <p:spPr>
          <a:ln/>
        </p:spPr>
      </p:sp>
      <p:sp>
        <p:nvSpPr>
          <p:cNvPr id="1566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latin typeface="Times New Roman" panose="02020603050405020304" pitchFamily="18"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spcBef>
                <a:spcPct val="0"/>
              </a:spcBef>
            </a:pPr>
            <a:fld id="{288EEE5C-429F-42D8-A688-0534089F8432}" type="slidenum">
              <a:rPr kumimoji="0" lang="en-US" altLang="zh-CN" sz="1300" smtClean="0"/>
              <a:pPr>
                <a:spcBef>
                  <a:spcPct val="0"/>
                </a:spcBef>
              </a:pPr>
              <a:t>89</a:t>
            </a:fld>
            <a:endParaRPr kumimoji="0" lang="en-US" altLang="zh-CN" sz="1300" smtClean="0"/>
          </a:p>
        </p:txBody>
      </p:sp>
      <p:sp>
        <p:nvSpPr>
          <p:cNvPr id="158723" name="Rectangle 2"/>
          <p:cNvSpPr>
            <a:spLocks noGrp="1" noRot="1" noChangeAspect="1" noChangeArrowheads="1" noTextEdit="1"/>
          </p:cNvSpPr>
          <p:nvPr>
            <p:ph type="sldImg"/>
          </p:nvPr>
        </p:nvSpPr>
        <p:spPr>
          <a:ln/>
        </p:spPr>
      </p:sp>
      <p:sp>
        <p:nvSpPr>
          <p:cNvPr id="168964" name="Rectangle 3"/>
          <p:cNvSpPr>
            <a:spLocks noGrp="1" noChangeArrowheads="1"/>
          </p:cNvSpPr>
          <p:nvPr>
            <p:ph type="body" idx="1"/>
          </p:nvPr>
        </p:nvSpPr>
        <p:spPr>
          <a:ln/>
        </p:spPr>
        <p:txBody>
          <a:bodyPr/>
          <a:lstStyle/>
          <a:p>
            <a:pPr marL="228600" indent="-228600">
              <a:buFontTx/>
              <a:buAutoNum type="arabicPeriod"/>
              <a:defRPr/>
            </a:pPr>
            <a:r>
              <a:rPr lang="en-US" altLang="zh-CN" dirty="0" smtClean="0">
                <a:latin typeface="Arial Narrow" pitchFamily="34" charset="0"/>
              </a:rPr>
              <a:t>Bob gets URL for </a:t>
            </a:r>
            <a:r>
              <a:rPr lang="en-US" altLang="zh-CN" dirty="0" err="1" smtClean="0">
                <a:latin typeface="Arial Narrow" pitchFamily="34" charset="0"/>
              </a:rPr>
              <a:t>for</a:t>
            </a:r>
            <a:r>
              <a:rPr lang="en-US" altLang="zh-CN" dirty="0" smtClean="0">
                <a:latin typeface="Arial Narrow" pitchFamily="34" charset="0"/>
              </a:rPr>
              <a:t> video http://netcinema.com/6Y7B23V from netcinema.com web page</a:t>
            </a:r>
          </a:p>
          <a:p>
            <a:pPr>
              <a:defRPr/>
            </a:pPr>
            <a:r>
              <a:rPr lang="en-US" altLang="zh-CN" dirty="0" smtClean="0">
                <a:latin typeface="Arial Narrow" pitchFamily="34" charset="0"/>
              </a:rPr>
              <a:t>2. resolve http://netcinema.com/6Y7B23V via Bob</a:t>
            </a:r>
            <a:r>
              <a:rPr lang="en-US" altLang="en-US" dirty="0" smtClean="0">
                <a:latin typeface="Arial Narrow" pitchFamily="34" charset="0"/>
              </a:rPr>
              <a:t>’</a:t>
            </a:r>
            <a:r>
              <a:rPr lang="en-US" altLang="zh-CN" dirty="0" smtClean="0">
                <a:latin typeface="Arial Narrow" pitchFamily="34" charset="0"/>
              </a:rPr>
              <a:t>s local DNS</a:t>
            </a:r>
          </a:p>
          <a:p>
            <a:pPr>
              <a:defRPr/>
            </a:pPr>
            <a:r>
              <a:rPr lang="en-US" altLang="zh-CN" dirty="0" smtClean="0">
                <a:latin typeface="Arial Narrow" pitchFamily="34" charset="0"/>
              </a:rPr>
              <a:t>3. </a:t>
            </a:r>
            <a:r>
              <a:rPr lang="en-US" altLang="zh-CN" dirty="0" err="1" smtClean="0">
                <a:latin typeface="Arial Narrow" pitchFamily="34" charset="0"/>
              </a:rPr>
              <a:t>netcinema</a:t>
            </a:r>
            <a:r>
              <a:rPr lang="en-US" altLang="en-US" dirty="0" err="1" smtClean="0">
                <a:latin typeface="Arial Narrow" pitchFamily="34" charset="0"/>
              </a:rPr>
              <a:t>’</a:t>
            </a:r>
            <a:r>
              <a:rPr lang="en-US" altLang="zh-CN" dirty="0" err="1" smtClean="0">
                <a:latin typeface="Arial Narrow" pitchFamily="34" charset="0"/>
              </a:rPr>
              <a:t>s</a:t>
            </a:r>
            <a:r>
              <a:rPr lang="en-US" altLang="zh-CN" dirty="0" smtClean="0">
                <a:latin typeface="Arial Narrow" pitchFamily="34" charset="0"/>
              </a:rPr>
              <a:t> DNS returns URL http://KingCDN.com/NetC6y&amp;B</a:t>
            </a:r>
            <a:r>
              <a:rPr lang="en-US" altLang="zh-CN" sz="1400" dirty="0" smtClean="0">
                <a:latin typeface="Arial Narrow" pitchFamily="34" charset="0"/>
              </a:rPr>
              <a:t>23V</a:t>
            </a:r>
          </a:p>
          <a:p>
            <a:pPr>
              <a:defRPr/>
            </a:pPr>
            <a:r>
              <a:rPr lang="en-US" altLang="zh-CN" sz="1400" dirty="0" smtClean="0">
                <a:latin typeface="Arial Narrow" pitchFamily="34" charset="0"/>
              </a:rPr>
              <a:t>4&amp;5. Resolve http://KingCDN.com/NetC6y&amp;B23 via </a:t>
            </a:r>
            <a:r>
              <a:rPr lang="en-US" altLang="zh-CN" sz="1400" dirty="0" err="1" smtClean="0">
                <a:latin typeface="Arial Narrow" pitchFamily="34" charset="0"/>
              </a:rPr>
              <a:t>KingCDN</a:t>
            </a:r>
            <a:r>
              <a:rPr lang="en-US" altLang="en-US" sz="1400" dirty="0" err="1" smtClean="0">
                <a:latin typeface="Arial Narrow" pitchFamily="34" charset="0"/>
              </a:rPr>
              <a:t>’</a:t>
            </a:r>
            <a:r>
              <a:rPr lang="en-US" altLang="zh-CN" sz="1400" dirty="0" err="1" smtClean="0">
                <a:latin typeface="Arial Narrow" pitchFamily="34" charset="0"/>
              </a:rPr>
              <a:t>s</a:t>
            </a:r>
            <a:r>
              <a:rPr lang="en-US" altLang="zh-CN" sz="1400" dirty="0" smtClean="0">
                <a:latin typeface="Arial Narrow" pitchFamily="34" charset="0"/>
              </a:rPr>
              <a:t> authoritative DNS, which returns IP address of </a:t>
            </a:r>
            <a:r>
              <a:rPr lang="en-US" altLang="zh-CN" sz="1400" dirty="0" err="1" smtClean="0">
                <a:latin typeface="Arial Narrow" pitchFamily="34" charset="0"/>
              </a:rPr>
              <a:t>KIingCDN</a:t>
            </a:r>
            <a:r>
              <a:rPr lang="en-US" altLang="zh-CN" sz="1400" dirty="0" smtClean="0">
                <a:latin typeface="Arial Narrow" pitchFamily="34" charset="0"/>
              </a:rPr>
              <a:t> server  with video</a:t>
            </a:r>
          </a:p>
          <a:p>
            <a:pPr>
              <a:defRPr/>
            </a:pPr>
            <a:r>
              <a:rPr lang="en-US" altLang="zh-CN" sz="1400" dirty="0" smtClean="0">
                <a:latin typeface="Arial Narrow" pitchFamily="34" charset="0"/>
              </a:rPr>
              <a:t>6. request video from KINGCDN server, streamed via HTTP</a:t>
            </a:r>
          </a:p>
          <a:p>
            <a:pPr>
              <a:defRPr/>
            </a:pPr>
            <a:endParaRPr lang="en-US" altLang="zh-CN" sz="1400" dirty="0" smtClean="0">
              <a:latin typeface="Arial Narrow" pitchFamily="34" charset="0"/>
            </a:endParaRPr>
          </a:p>
          <a:p>
            <a:pPr marL="228600" indent="-228600">
              <a:buFontTx/>
              <a:buAutoNum type="arabicPeriod"/>
              <a:defRPr/>
            </a:pPr>
            <a:endParaRPr lang="en-US" altLang="zh-CN" dirty="0" smtClean="0">
              <a:latin typeface="Arial Narrow" pitchFamily="34" charset="0"/>
            </a:endParaRPr>
          </a:p>
          <a:p>
            <a:pPr>
              <a:defRPr/>
            </a:pPr>
            <a:endParaRPr lang="zh-CN" altLang="zh-CN" dirty="0" smtClean="0">
              <a:latin typeface="Times New Roman" pitchFamily="18"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spcBef>
                <a:spcPct val="0"/>
              </a:spcBef>
            </a:pPr>
            <a:fld id="{BF154F29-333E-4C5E-8864-A181873B3087}" type="slidenum">
              <a:rPr kumimoji="0" lang="en-US" altLang="zh-CN" sz="1300" smtClean="0"/>
              <a:pPr>
                <a:spcBef>
                  <a:spcPct val="0"/>
                </a:spcBef>
              </a:pPr>
              <a:t>90</a:t>
            </a:fld>
            <a:endParaRPr kumimoji="0" lang="en-US" altLang="zh-CN" sz="1300" smtClean="0"/>
          </a:p>
        </p:txBody>
      </p:sp>
      <p:sp>
        <p:nvSpPr>
          <p:cNvPr id="160771" name="Rectangle 2"/>
          <p:cNvSpPr>
            <a:spLocks noGrp="1" noRot="1" noChangeAspect="1" noChangeArrowheads="1" noTextEdit="1"/>
          </p:cNvSpPr>
          <p:nvPr>
            <p:ph type="sldImg"/>
          </p:nvPr>
        </p:nvSpPr>
        <p:spPr>
          <a:ln/>
        </p:spPr>
      </p:sp>
      <p:sp>
        <p:nvSpPr>
          <p:cNvPr id="1607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latin typeface="Times New Roman" panose="02020603050405020304" pitchFamily="18"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spcBef>
                <a:spcPct val="0"/>
              </a:spcBef>
            </a:pPr>
            <a:fld id="{88145E07-51EF-41EC-883D-D4A2B660694A}" type="slidenum">
              <a:rPr kumimoji="0" lang="en-US" altLang="zh-CN" sz="1300" smtClean="0"/>
              <a:pPr>
                <a:spcBef>
                  <a:spcPct val="0"/>
                </a:spcBef>
              </a:pPr>
              <a:t>91</a:t>
            </a:fld>
            <a:endParaRPr kumimoji="0" lang="en-US" altLang="zh-CN" sz="1300" smtClean="0"/>
          </a:p>
        </p:txBody>
      </p:sp>
      <p:sp>
        <p:nvSpPr>
          <p:cNvPr id="162819" name="Rectangle 2"/>
          <p:cNvSpPr>
            <a:spLocks noGrp="1" noRot="1" noChangeAspect="1" noChangeArrowheads="1" noTextEdit="1"/>
          </p:cNvSpPr>
          <p:nvPr>
            <p:ph type="sldImg"/>
          </p:nvPr>
        </p:nvSpPr>
        <p:spPr>
          <a:ln/>
        </p:spPr>
      </p:sp>
      <p:sp>
        <p:nvSpPr>
          <p:cNvPr id="1628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latin typeface="Times New Roman" panose="02020603050405020304" pitchFamily="18"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spcBef>
                <a:spcPct val="0"/>
              </a:spcBef>
            </a:pPr>
            <a:fld id="{3F25D55C-C3BB-4FA4-8E05-92F10914C4FA}" type="slidenum">
              <a:rPr kumimoji="0" lang="en-US" altLang="zh-CN" sz="1300" smtClean="0"/>
              <a:pPr>
                <a:spcBef>
                  <a:spcPct val="0"/>
                </a:spcBef>
              </a:pPr>
              <a:t>92</a:t>
            </a:fld>
            <a:endParaRPr kumimoji="0" lang="en-US" altLang="zh-CN" sz="1300" smtClean="0"/>
          </a:p>
        </p:txBody>
      </p:sp>
      <p:sp>
        <p:nvSpPr>
          <p:cNvPr id="164867" name="Rectangle 2"/>
          <p:cNvSpPr>
            <a:spLocks noGrp="1" noRot="1" noChangeAspect="1" noChangeArrowheads="1" noTextEdit="1"/>
          </p:cNvSpPr>
          <p:nvPr>
            <p:ph type="sldImg"/>
          </p:nvPr>
        </p:nvSpPr>
        <p:spPr>
          <a:ln/>
        </p:spPr>
      </p:sp>
      <p:sp>
        <p:nvSpPr>
          <p:cNvPr id="1648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smtClean="0">
                <a:latin typeface="Arial Narrow" panose="020B0606020202030204" pitchFamily="34" charset="0"/>
              </a:rPr>
              <a:t>Netflix registration,accounting servers</a:t>
            </a:r>
          </a:p>
          <a:p>
            <a:endParaRPr lang="en-US" altLang="zh-CN" smtClean="0">
              <a:latin typeface="Arial Narrow" panose="020B0606020202030204" pitchFamily="34" charset="0"/>
            </a:endParaRPr>
          </a:p>
          <a:p>
            <a:r>
              <a:rPr lang="en-US" altLang="zh-CN" smtClean="0">
                <a:latin typeface="Arial Narrow" panose="020B0606020202030204" pitchFamily="34" charset="0"/>
              </a:rPr>
              <a:t>upload copies of multiple versions of video to CDNs</a:t>
            </a:r>
          </a:p>
          <a:p>
            <a:endParaRPr lang="en-US" altLang="zh-CN" smtClean="0">
              <a:latin typeface="Arial Narrow" panose="020B0606020202030204" pitchFamily="34" charset="0"/>
            </a:endParaRPr>
          </a:p>
          <a:p>
            <a:endParaRPr lang="en-US" altLang="zh-CN" smtClean="0">
              <a:latin typeface="Arial Narrow" panose="020B0606020202030204" pitchFamily="34" charset="0"/>
            </a:endParaRPr>
          </a:p>
          <a:p>
            <a:r>
              <a:rPr lang="en-US" altLang="zh-CN" smtClean="0">
                <a:latin typeface="Arial Narrow" panose="020B0606020202030204" pitchFamily="34" charset="0"/>
              </a:rPr>
              <a:t>1. Bob manages Netflix account</a:t>
            </a:r>
          </a:p>
          <a:p>
            <a:endParaRPr lang="en-US" altLang="zh-CN" smtClean="0">
              <a:latin typeface="Arial Narrow" panose="020B0606020202030204" pitchFamily="34" charset="0"/>
            </a:endParaRPr>
          </a:p>
          <a:p>
            <a:r>
              <a:rPr lang="en-US" altLang="zh-CN" smtClean="0">
                <a:latin typeface="Arial Narrow" panose="020B0606020202030204" pitchFamily="34" charset="0"/>
              </a:rPr>
              <a:t>2. Bob browses Netflix video</a:t>
            </a:r>
          </a:p>
          <a:p>
            <a:endParaRPr lang="en-US" altLang="zh-CN" smtClean="0">
              <a:latin typeface="Arial Narrow" panose="020B0606020202030204" pitchFamily="34" charset="0"/>
            </a:endParaRPr>
          </a:p>
          <a:p>
            <a:r>
              <a:rPr lang="en-US" altLang="zh-CN" smtClean="0">
                <a:latin typeface="Arial Narrow" panose="020B0606020202030204" pitchFamily="34" charset="0"/>
              </a:rPr>
              <a:t>3. Manifest file returned for requested video</a:t>
            </a:r>
          </a:p>
          <a:p>
            <a:endParaRPr lang="en-US" altLang="zh-CN" smtClean="0">
              <a:latin typeface="Arial Narrow" panose="020B0606020202030204" pitchFamily="34" charset="0"/>
            </a:endParaRPr>
          </a:p>
          <a:p>
            <a:r>
              <a:rPr lang="en-US" altLang="zh-CN" smtClean="0">
                <a:latin typeface="Arial Narrow" panose="020B0606020202030204" pitchFamily="34" charset="0"/>
              </a:rPr>
              <a:t>4. DASH streaming</a:t>
            </a:r>
          </a:p>
          <a:p>
            <a:endParaRPr lang="en-US" altLang="zh-CN" smtClean="0">
              <a:latin typeface="Arial Narrow" panose="020B0606020202030204" pitchFamily="34" charset="0"/>
            </a:endParaRPr>
          </a:p>
          <a:p>
            <a:endParaRPr lang="en-US" altLang="zh-CN" smtClean="0">
              <a:latin typeface="Arial Narrow" panose="020B0606020202030204" pitchFamily="34" charset="0"/>
            </a:endParaRPr>
          </a:p>
          <a:p>
            <a:endParaRPr lang="zh-CN" altLang="zh-CN" smtClean="0">
              <a:latin typeface="Times New Roman" panose="02020603050405020304" pitchFamily="18"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幻灯片图像占位符 1"/>
          <p:cNvSpPr>
            <a:spLocks noGrp="1" noRot="1" noChangeAspect="1" noTextEdit="1"/>
          </p:cNvSpPr>
          <p:nvPr>
            <p:ph type="sldImg"/>
          </p:nvPr>
        </p:nvSpPr>
        <p:spPr>
          <a:ln/>
        </p:spPr>
      </p:sp>
      <p:sp>
        <p:nvSpPr>
          <p:cNvPr id="16793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smtClean="0"/>
              <a:t>network management</a:t>
            </a:r>
          </a:p>
          <a:p>
            <a:r>
              <a:rPr lang="en-US" altLang="zh-CN" smtClean="0"/>
              <a:t>extremely important: 80% of network “cost”</a:t>
            </a:r>
          </a:p>
          <a:p>
            <a:r>
              <a:rPr lang="en-US" altLang="zh-CN" smtClean="0"/>
              <a:t>ASN.1 for data description</a:t>
            </a:r>
          </a:p>
          <a:p>
            <a:r>
              <a:rPr lang="en-US" altLang="zh-CN" smtClean="0"/>
              <a:t>SNMP protocol as a tool for conveying information</a:t>
            </a:r>
          </a:p>
          <a:p>
            <a:r>
              <a:rPr lang="en-US" altLang="zh-CN" smtClean="0"/>
              <a:t>network management: more art than science</a:t>
            </a:r>
          </a:p>
          <a:p>
            <a:r>
              <a:rPr lang="en-US" altLang="zh-CN" smtClean="0"/>
              <a:t>what to measure/monitor</a:t>
            </a:r>
          </a:p>
          <a:p>
            <a:r>
              <a:rPr lang="en-US" altLang="zh-CN" smtClean="0"/>
              <a:t>how to respond to failures?</a:t>
            </a:r>
          </a:p>
          <a:p>
            <a:r>
              <a:rPr lang="en-US" altLang="zh-CN" smtClean="0"/>
              <a:t>alarm correlation/filtering?</a:t>
            </a:r>
            <a:endParaRPr lang="zh-CN" altLang="en-US" smtClean="0"/>
          </a:p>
        </p:txBody>
      </p:sp>
      <p:sp>
        <p:nvSpPr>
          <p:cNvPr id="167940"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spcBef>
                <a:spcPct val="0"/>
              </a:spcBef>
            </a:pPr>
            <a:fld id="{8419764B-76B9-418C-B0FC-9F132B0F2BCE}" type="slidenum">
              <a:rPr kumimoji="0" lang="en-US" altLang="zh-CN" sz="1300" smtClean="0"/>
              <a:pPr>
                <a:spcBef>
                  <a:spcPct val="0"/>
                </a:spcBef>
              </a:pPr>
              <a:t>94</a:t>
            </a:fld>
            <a:endParaRPr kumimoji="0" lang="en-US" altLang="zh-CN" sz="1300" smtClean="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幻灯片图像占位符 1"/>
          <p:cNvSpPr>
            <a:spLocks noGrp="1" noRot="1" noChangeAspect="1" noTextEdit="1"/>
          </p:cNvSpPr>
          <p:nvPr>
            <p:ph type="sldImg"/>
          </p:nvPr>
        </p:nvSpPr>
        <p:spPr>
          <a:ln/>
        </p:spPr>
      </p:sp>
      <p:sp>
        <p:nvSpPr>
          <p:cNvPr id="17101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kumimoji="0" lang="zh-CN" altLang="en-US" smtClean="0"/>
          </a:p>
        </p:txBody>
      </p:sp>
      <p:sp>
        <p:nvSpPr>
          <p:cNvPr id="171012"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spcBef>
                <a:spcPct val="0"/>
              </a:spcBef>
            </a:pPr>
            <a:fld id="{3136F8E3-6EAE-4145-8D6E-93683DC2254F}" type="slidenum">
              <a:rPr kumimoji="0" lang="en-US" altLang="zh-CN" sz="1300" smtClean="0"/>
              <a:pPr>
                <a:spcBef>
                  <a:spcPct val="0"/>
                </a:spcBef>
              </a:pPr>
              <a:t>96</a:t>
            </a:fld>
            <a:endParaRPr kumimoji="0" lang="en-US" altLang="zh-CN" sz="1300" smtClean="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幻灯片图像占位符 1"/>
          <p:cNvSpPr>
            <a:spLocks noGrp="1" noRot="1" noChangeAspect="1" noTextEdit="1"/>
          </p:cNvSpPr>
          <p:nvPr>
            <p:ph type="sldImg"/>
          </p:nvPr>
        </p:nvSpPr>
        <p:spPr>
          <a:ln/>
        </p:spPr>
      </p:sp>
      <p:sp>
        <p:nvSpPr>
          <p:cNvPr id="17305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kumimoji="0" lang="zh-CN" altLang="en-US" smtClean="0"/>
          </a:p>
        </p:txBody>
      </p:sp>
      <p:sp>
        <p:nvSpPr>
          <p:cNvPr id="173060"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spcBef>
                <a:spcPct val="0"/>
              </a:spcBef>
            </a:pPr>
            <a:fld id="{C9BE2814-E6C0-4BD2-9F96-F4311ADF3E47}" type="slidenum">
              <a:rPr kumimoji="0" lang="en-US" altLang="zh-CN" sz="1300" smtClean="0"/>
              <a:pPr>
                <a:spcBef>
                  <a:spcPct val="0"/>
                </a:spcBef>
              </a:pPr>
              <a:t>97</a:t>
            </a:fld>
            <a:endParaRPr kumimoji="0" lang="en-US" altLang="zh-CN" sz="1300"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Slide Image Placeholder 1"/>
          <p:cNvSpPr>
            <a:spLocks noGrp="1" noRot="1" noChangeAspect="1" noTextEdit="1"/>
          </p:cNvSpPr>
          <p:nvPr>
            <p:ph type="sldImg"/>
          </p:nvPr>
        </p:nvSpPr>
        <p:spPr>
          <a:ln/>
        </p:spPr>
      </p:sp>
      <p:sp>
        <p:nvSpPr>
          <p:cNvPr id="5120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p>
        </p:txBody>
      </p:sp>
      <p:sp>
        <p:nvSpPr>
          <p:cNvPr id="5120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spcBef>
                <a:spcPct val="0"/>
              </a:spcBef>
            </a:pPr>
            <a:fld id="{0EBC5BFF-7F06-4DDE-917E-6C0A5D632FA4}" type="slidenum">
              <a:rPr kumimoji="0" lang="en-US" altLang="zh-CN" sz="1300" smtClean="0"/>
              <a:pPr>
                <a:spcBef>
                  <a:spcPct val="0"/>
                </a:spcBef>
              </a:pPr>
              <a:t>46</a:t>
            </a:fld>
            <a:endParaRPr kumimoji="0" lang="en-US" altLang="zh-CN" sz="1300"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1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spcBef>
                <a:spcPct val="0"/>
              </a:spcBef>
            </a:pPr>
            <a:fld id="{07401603-FF5E-43C1-BF6F-AD7B9C913AF7}" type="slidenum">
              <a:rPr kumimoji="0" lang="en-US" altLang="zh-CN" sz="1300" smtClean="0"/>
              <a:pPr>
                <a:spcBef>
                  <a:spcPct val="0"/>
                </a:spcBef>
              </a:pPr>
              <a:t>47</a:t>
            </a:fld>
            <a:endParaRPr kumimoji="0" lang="en-US" altLang="zh-CN" sz="1300" smtClean="0"/>
          </a:p>
        </p:txBody>
      </p:sp>
      <p:sp>
        <p:nvSpPr>
          <p:cNvPr id="351235" name="Rectangle 2"/>
          <p:cNvSpPr>
            <a:spLocks noGrp="1" noRot="1" noChangeAspect="1" noChangeArrowheads="1" noTextEdit="1"/>
          </p:cNvSpPr>
          <p:nvPr>
            <p:ph type="sldImg"/>
          </p:nvPr>
        </p:nvSpPr>
        <p:spPr>
          <a:ln/>
        </p:spPr>
      </p:sp>
      <p:sp>
        <p:nvSpPr>
          <p:cNvPr id="351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p>
        </p:txBody>
      </p:sp>
    </p:spTree>
    <p:extLst>
      <p:ext uri="{BB962C8B-B14F-4D97-AF65-F5344CB8AC3E}">
        <p14:creationId xmlns:p14="http://schemas.microsoft.com/office/powerpoint/2010/main" val="35095806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Slide Image Placeholder 1"/>
          <p:cNvSpPr>
            <a:spLocks noGrp="1" noRot="1" noChangeAspect="1" noTextEdit="1"/>
          </p:cNvSpPr>
          <p:nvPr>
            <p:ph type="sldImg"/>
          </p:nvPr>
        </p:nvSpPr>
        <p:spPr>
          <a:ln/>
        </p:spPr>
      </p:sp>
      <p:sp>
        <p:nvSpPr>
          <p:cNvPr id="5325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p>
        </p:txBody>
      </p:sp>
      <p:sp>
        <p:nvSpPr>
          <p:cNvPr id="5325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spcBef>
                <a:spcPct val="0"/>
              </a:spcBef>
            </a:pPr>
            <a:fld id="{696E7989-B9D7-4B05-9142-5FF9BA9CDB7C}" type="slidenum">
              <a:rPr kumimoji="0" lang="en-US" altLang="zh-CN" sz="1300" smtClean="0"/>
              <a:pPr>
                <a:spcBef>
                  <a:spcPct val="0"/>
                </a:spcBef>
              </a:pPr>
              <a:t>48</a:t>
            </a:fld>
            <a:endParaRPr kumimoji="0" lang="en-US" altLang="zh-CN" sz="1300"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Slide Image Placeholder 1"/>
          <p:cNvSpPr>
            <a:spLocks noGrp="1" noRot="1" noChangeAspect="1" noTextEdit="1"/>
          </p:cNvSpPr>
          <p:nvPr>
            <p:ph type="sldImg"/>
          </p:nvPr>
        </p:nvSpPr>
        <p:spPr>
          <a:ln/>
        </p:spPr>
      </p:sp>
      <p:sp>
        <p:nvSpPr>
          <p:cNvPr id="5529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p>
        </p:txBody>
      </p:sp>
      <p:sp>
        <p:nvSpPr>
          <p:cNvPr id="5530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spcBef>
                <a:spcPct val="0"/>
              </a:spcBef>
            </a:pPr>
            <a:fld id="{F770CD44-EAA6-475A-944D-76071C31F1E8}" type="slidenum">
              <a:rPr kumimoji="0" lang="en-US" altLang="zh-CN" sz="1300" smtClean="0"/>
              <a:pPr>
                <a:spcBef>
                  <a:spcPct val="0"/>
                </a:spcBef>
              </a:pPr>
              <a:t>49</a:t>
            </a:fld>
            <a:endParaRPr kumimoji="0" lang="en-US" altLang="zh-CN" sz="1300"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Slide Image Placeholder 1"/>
          <p:cNvSpPr>
            <a:spLocks noGrp="1" noRot="1" noChangeAspect="1" noTextEdit="1"/>
          </p:cNvSpPr>
          <p:nvPr>
            <p:ph type="sldImg"/>
          </p:nvPr>
        </p:nvSpPr>
        <p:spPr>
          <a:ln/>
        </p:spPr>
      </p:sp>
      <p:sp>
        <p:nvSpPr>
          <p:cNvPr id="5734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p>
        </p:txBody>
      </p:sp>
      <p:sp>
        <p:nvSpPr>
          <p:cNvPr id="5734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spcBef>
                <a:spcPct val="0"/>
              </a:spcBef>
            </a:pPr>
            <a:fld id="{9A30F823-2DD4-47B3-8479-1706192CF695}" type="slidenum">
              <a:rPr kumimoji="0" lang="en-US" altLang="zh-CN" sz="1300" smtClean="0"/>
              <a:pPr>
                <a:spcBef>
                  <a:spcPct val="0"/>
                </a:spcBef>
              </a:pPr>
              <a:t>50</a:t>
            </a:fld>
            <a:endParaRPr kumimoji="0" lang="en-US" altLang="zh-CN" sz="1300" smtClean="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Slide Image Placeholder 1"/>
          <p:cNvSpPr>
            <a:spLocks noGrp="1" noRot="1" noChangeAspect="1" noTextEdit="1"/>
          </p:cNvSpPr>
          <p:nvPr>
            <p:ph type="sldImg"/>
          </p:nvPr>
        </p:nvSpPr>
        <p:spPr>
          <a:ln/>
        </p:spPr>
      </p:sp>
      <p:sp>
        <p:nvSpPr>
          <p:cNvPr id="14848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latin typeface="Times New Roman" panose="02020603050405020304" pitchFamily="18" charset="0"/>
            </a:endParaRPr>
          </a:p>
        </p:txBody>
      </p:sp>
      <p:sp>
        <p:nvSpPr>
          <p:cNvPr id="14848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spcBef>
                <a:spcPct val="0"/>
              </a:spcBef>
            </a:pPr>
            <a:fld id="{E6566C0A-C33F-4750-B0EF-71050A2391F5}" type="slidenum">
              <a:rPr kumimoji="0" lang="en-US" altLang="zh-CN" sz="1300" smtClean="0"/>
              <a:pPr>
                <a:spcBef>
                  <a:spcPct val="0"/>
                </a:spcBef>
              </a:pPr>
              <a:t>84</a:t>
            </a:fld>
            <a:endParaRPr kumimoji="0" lang="en-US" altLang="zh-CN" sz="1300" smtClean="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Slide Image Placeholder 1"/>
          <p:cNvSpPr>
            <a:spLocks noGrp="1" noRot="1" noChangeAspect="1" noTextEdit="1"/>
          </p:cNvSpPr>
          <p:nvPr>
            <p:ph type="sldImg"/>
          </p:nvPr>
        </p:nvSpPr>
        <p:spPr>
          <a:ln/>
        </p:spPr>
      </p:sp>
      <p:sp>
        <p:nvSpPr>
          <p:cNvPr id="15053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latin typeface="Times New Roman" panose="02020603050405020304" pitchFamily="18" charset="0"/>
            </a:endParaRPr>
          </a:p>
        </p:txBody>
      </p:sp>
      <p:sp>
        <p:nvSpPr>
          <p:cNvPr id="15053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spcBef>
                <a:spcPct val="0"/>
              </a:spcBef>
            </a:pPr>
            <a:fld id="{2C8510CB-E31A-4C2A-83D5-02B850246135}" type="slidenum">
              <a:rPr kumimoji="0" lang="en-US" altLang="zh-CN" sz="1300" smtClean="0"/>
              <a:pPr>
                <a:spcBef>
                  <a:spcPct val="0"/>
                </a:spcBef>
              </a:pPr>
              <a:t>85</a:t>
            </a:fld>
            <a:endParaRPr kumimoji="0" lang="en-US" altLang="zh-CN" sz="1300" smtClean="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Slide Image Placeholder 1"/>
          <p:cNvSpPr>
            <a:spLocks noGrp="1" noRot="1" noChangeAspect="1" noTextEdit="1"/>
          </p:cNvSpPr>
          <p:nvPr>
            <p:ph type="sldImg"/>
          </p:nvPr>
        </p:nvSpPr>
        <p:spPr>
          <a:ln/>
        </p:spPr>
      </p:sp>
      <p:sp>
        <p:nvSpPr>
          <p:cNvPr id="15257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latin typeface="Times New Roman" panose="02020603050405020304" pitchFamily="18" charset="0"/>
            </a:endParaRPr>
          </a:p>
        </p:txBody>
      </p:sp>
      <p:sp>
        <p:nvSpPr>
          <p:cNvPr id="15258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spcBef>
                <a:spcPct val="0"/>
              </a:spcBef>
            </a:pPr>
            <a:fld id="{D062A741-1730-4DAE-AC07-E6CDD280BB5A}" type="slidenum">
              <a:rPr kumimoji="0" lang="en-US" altLang="zh-CN" sz="1300" smtClean="0"/>
              <a:pPr>
                <a:spcBef>
                  <a:spcPct val="0"/>
                </a:spcBef>
              </a:pPr>
              <a:t>86</a:t>
            </a:fld>
            <a:endParaRPr kumimoji="0" lang="en-US" altLang="zh-CN" sz="1300" smtClean="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 name="Rectangle 43"/>
          <p:cNvSpPr>
            <a:spLocks noChangeArrowheads="1"/>
          </p:cNvSpPr>
          <p:nvPr/>
        </p:nvSpPr>
        <p:spPr bwMode="auto">
          <a:xfrm>
            <a:off x="395288" y="2636838"/>
            <a:ext cx="8280400" cy="36512"/>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smtClean="0"/>
          </a:p>
        </p:txBody>
      </p:sp>
      <p:sp>
        <p:nvSpPr>
          <p:cNvPr id="25603" name="Rectangle 3"/>
          <p:cNvSpPr>
            <a:spLocks noGrp="1" noChangeArrowheads="1"/>
          </p:cNvSpPr>
          <p:nvPr>
            <p:ph type="ctrTitle"/>
          </p:nvPr>
        </p:nvSpPr>
        <p:spPr>
          <a:xfrm>
            <a:off x="611188" y="1628775"/>
            <a:ext cx="7640637" cy="971550"/>
          </a:xfrm>
        </p:spPr>
        <p:txBody>
          <a:bodyPr/>
          <a:lstStyle>
            <a:lvl1pPr algn="ctr">
              <a:defRPr sz="4800" i="0">
                <a:effectLst>
                  <a:outerShdw blurRad="38100" dist="38100" dir="2700000" algn="tl">
                    <a:srgbClr val="C0C0C0"/>
                  </a:outerShdw>
                </a:effectLst>
              </a:defRPr>
            </a:lvl1pPr>
          </a:lstStyle>
          <a:p>
            <a:r>
              <a:rPr lang="zh-CN" altLang="en-US"/>
              <a:t>单击此处编辑母版标题样式</a:t>
            </a:r>
          </a:p>
        </p:txBody>
      </p:sp>
      <p:sp>
        <p:nvSpPr>
          <p:cNvPr id="25604" name="Rectangle 4"/>
          <p:cNvSpPr>
            <a:spLocks noGrp="1" noChangeArrowheads="1"/>
          </p:cNvSpPr>
          <p:nvPr>
            <p:ph type="subTitle" idx="1"/>
          </p:nvPr>
        </p:nvSpPr>
        <p:spPr>
          <a:xfrm>
            <a:off x="1331913" y="3068638"/>
            <a:ext cx="6248400" cy="2362200"/>
          </a:xfrm>
        </p:spPr>
        <p:txBody>
          <a:bodyPr/>
          <a:lstStyle>
            <a:lvl1pPr marL="0" indent="0" algn="ctr">
              <a:buFont typeface="Wingdings" pitchFamily="2" charset="2"/>
              <a:buNone/>
              <a:defRPr sz="3200"/>
            </a:lvl1pPr>
          </a:lstStyle>
          <a:p>
            <a:r>
              <a:rPr lang="zh-CN" altLang="en-US" dirty="0"/>
              <a:t>单击此处编辑母版副标题样式</a:t>
            </a:r>
          </a:p>
        </p:txBody>
      </p:sp>
      <p:sp>
        <p:nvSpPr>
          <p:cNvPr id="5" name="Rectangle 6"/>
          <p:cNvSpPr>
            <a:spLocks noGrp="1" noChangeArrowheads="1"/>
          </p:cNvSpPr>
          <p:nvPr>
            <p:ph type="ftr" sz="quarter" idx="10"/>
          </p:nvPr>
        </p:nvSpPr>
        <p:spPr>
          <a:xfrm>
            <a:off x="2268538" y="6524625"/>
            <a:ext cx="4679950" cy="385763"/>
          </a:xfrm>
        </p:spPr>
        <p:txBody>
          <a:bodyPr/>
          <a:lstStyle>
            <a:lvl1pPr algn="ctr">
              <a:defRPr sz="1800">
                <a:latin typeface="Times New Roman" pitchFamily="18" charset="0"/>
              </a:defRPr>
            </a:lvl1pPr>
          </a:lstStyle>
          <a:p>
            <a:pPr>
              <a:defRPr/>
            </a:pPr>
            <a:endParaRPr lang="en-US" altLang="zh-CN"/>
          </a:p>
        </p:txBody>
      </p:sp>
    </p:spTree>
    <p:extLst>
      <p:ext uri="{BB962C8B-B14F-4D97-AF65-F5344CB8AC3E}">
        <p14:creationId xmlns:p14="http://schemas.microsoft.com/office/powerpoint/2010/main" val="19564687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6"/>
          <p:cNvSpPr>
            <a:spLocks noGrp="1" noChangeArrowheads="1"/>
          </p:cNvSpPr>
          <p:nvPr>
            <p:ph type="ftr" sz="quarter" idx="10"/>
          </p:nvPr>
        </p:nvSpPr>
        <p:spPr>
          <a:ln/>
        </p:spPr>
        <p:txBody>
          <a:bodyPr/>
          <a:lstStyle>
            <a:lvl1pPr>
              <a:defRPr/>
            </a:lvl1pPr>
          </a:lstStyle>
          <a:p>
            <a:pPr>
              <a:defRPr/>
            </a:pPr>
            <a:endParaRPr lang="en-US" altLang="zh-CN"/>
          </a:p>
        </p:txBody>
      </p:sp>
      <p:sp>
        <p:nvSpPr>
          <p:cNvPr id="5" name="Rectangle 7"/>
          <p:cNvSpPr>
            <a:spLocks noGrp="1" noChangeArrowheads="1"/>
          </p:cNvSpPr>
          <p:nvPr>
            <p:ph type="sldNum" sz="quarter" idx="11"/>
          </p:nvPr>
        </p:nvSpPr>
        <p:spPr>
          <a:ln/>
        </p:spPr>
        <p:txBody>
          <a:bodyPr/>
          <a:lstStyle>
            <a:lvl1pPr>
              <a:defRPr/>
            </a:lvl1pPr>
          </a:lstStyle>
          <a:p>
            <a:pPr>
              <a:defRPr/>
            </a:pPr>
            <a:r>
              <a:rPr lang="en-US" altLang="zh-CN"/>
              <a:t>-</a:t>
            </a:r>
            <a:fld id="{4FC9E90C-0663-49C9-8545-27897A9A3842}" type="slidenum">
              <a:rPr lang="en-US" altLang="zh-CN" sz="1400"/>
              <a:pPr>
                <a:defRPr/>
              </a:pPr>
              <a:t>‹#›</a:t>
            </a:fld>
            <a:r>
              <a:rPr lang="en-US" altLang="zh-CN"/>
              <a:t>-</a:t>
            </a:r>
          </a:p>
        </p:txBody>
      </p:sp>
    </p:spTree>
    <p:extLst>
      <p:ext uri="{BB962C8B-B14F-4D97-AF65-F5344CB8AC3E}">
        <p14:creationId xmlns:p14="http://schemas.microsoft.com/office/powerpoint/2010/main" val="33847729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60350"/>
            <a:ext cx="2057400" cy="6192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60350"/>
            <a:ext cx="6019800" cy="6192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6"/>
          <p:cNvSpPr>
            <a:spLocks noGrp="1" noChangeArrowheads="1"/>
          </p:cNvSpPr>
          <p:nvPr>
            <p:ph type="ftr" sz="quarter" idx="10"/>
          </p:nvPr>
        </p:nvSpPr>
        <p:spPr>
          <a:ln/>
        </p:spPr>
        <p:txBody>
          <a:bodyPr/>
          <a:lstStyle>
            <a:lvl1pPr>
              <a:defRPr/>
            </a:lvl1pPr>
          </a:lstStyle>
          <a:p>
            <a:pPr>
              <a:defRPr/>
            </a:pPr>
            <a:endParaRPr lang="en-US" altLang="zh-CN"/>
          </a:p>
        </p:txBody>
      </p:sp>
      <p:sp>
        <p:nvSpPr>
          <p:cNvPr id="5" name="Rectangle 7"/>
          <p:cNvSpPr>
            <a:spLocks noGrp="1" noChangeArrowheads="1"/>
          </p:cNvSpPr>
          <p:nvPr>
            <p:ph type="sldNum" sz="quarter" idx="11"/>
          </p:nvPr>
        </p:nvSpPr>
        <p:spPr>
          <a:ln/>
        </p:spPr>
        <p:txBody>
          <a:bodyPr/>
          <a:lstStyle>
            <a:lvl1pPr>
              <a:defRPr/>
            </a:lvl1pPr>
          </a:lstStyle>
          <a:p>
            <a:pPr>
              <a:defRPr/>
            </a:pPr>
            <a:r>
              <a:rPr lang="en-US" altLang="zh-CN"/>
              <a:t>-</a:t>
            </a:r>
            <a:fld id="{67E1CD83-5859-4AC2-AF2B-896F15BADDE5}" type="slidenum">
              <a:rPr lang="en-US" altLang="zh-CN" sz="1400"/>
              <a:pPr>
                <a:defRPr/>
              </a:pPr>
              <a:t>‹#›</a:t>
            </a:fld>
            <a:r>
              <a:rPr lang="en-US" altLang="zh-CN"/>
              <a:t>-</a:t>
            </a:r>
          </a:p>
        </p:txBody>
      </p:sp>
    </p:spTree>
    <p:extLst>
      <p:ext uri="{BB962C8B-B14F-4D97-AF65-F5344CB8AC3E}">
        <p14:creationId xmlns:p14="http://schemas.microsoft.com/office/powerpoint/2010/main" val="26079330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Chart">
  <p:cSld name="Title, Text and Chart">
    <p:spTree>
      <p:nvGrpSpPr>
        <p:cNvPr id="1" name=""/>
        <p:cNvGrpSpPr/>
        <p:nvPr/>
      </p:nvGrpSpPr>
      <p:grpSpPr>
        <a:xfrm>
          <a:off x="0" y="0"/>
          <a:ext cx="0" cy="0"/>
          <a:chOff x="0" y="0"/>
          <a:chExt cx="0" cy="0"/>
        </a:xfrm>
      </p:grpSpPr>
      <p:sp>
        <p:nvSpPr>
          <p:cNvPr id="2" name="Title 1"/>
          <p:cNvSpPr>
            <a:spLocks noGrp="1"/>
          </p:cNvSpPr>
          <p:nvPr>
            <p:ph type="title"/>
          </p:nvPr>
        </p:nvSpPr>
        <p:spPr>
          <a:xfrm>
            <a:off x="533400" y="228600"/>
            <a:ext cx="77724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533400" y="1600200"/>
            <a:ext cx="3810000" cy="464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hart Placeholder 3"/>
          <p:cNvSpPr>
            <a:spLocks noGrp="1"/>
          </p:cNvSpPr>
          <p:nvPr>
            <p:ph type="chart" sz="half" idx="2"/>
          </p:nvPr>
        </p:nvSpPr>
        <p:spPr>
          <a:xfrm>
            <a:off x="4495800" y="1600200"/>
            <a:ext cx="3810000" cy="4648200"/>
          </a:xfrm>
        </p:spPr>
        <p:txBody>
          <a:bodyPr/>
          <a:lstStyle/>
          <a:p>
            <a:pPr lvl="0"/>
            <a:endParaRPr lang="en-US" noProof="0" smtClean="0"/>
          </a:p>
        </p:txBody>
      </p:sp>
      <p:sp>
        <p:nvSpPr>
          <p:cNvPr id="5" name="Rectangle 6"/>
          <p:cNvSpPr>
            <a:spLocks noGrp="1" noChangeArrowheads="1"/>
          </p:cNvSpPr>
          <p:nvPr>
            <p:ph type="sldNum" sz="quarter" idx="10"/>
          </p:nvPr>
        </p:nvSpPr>
        <p:spPr/>
        <p:txBody>
          <a:bodyPr/>
          <a:lstStyle>
            <a:lvl1pPr>
              <a:defRPr/>
            </a:lvl1pPr>
          </a:lstStyle>
          <a:p>
            <a:pPr>
              <a:defRPr/>
            </a:pPr>
            <a:fld id="{BC242825-7D46-470D-9E47-2D381325D5FF}" type="slidenum">
              <a:rPr lang="en-US" altLang="zh-CN"/>
              <a:pPr>
                <a:defRPr/>
              </a:pPr>
              <a:t>‹#›</a:t>
            </a:fld>
            <a:endParaRPr lang="en-US" altLang="zh-CN"/>
          </a:p>
        </p:txBody>
      </p:sp>
    </p:spTree>
    <p:extLst>
      <p:ext uri="{BB962C8B-B14F-4D97-AF65-F5344CB8AC3E}">
        <p14:creationId xmlns:p14="http://schemas.microsoft.com/office/powerpoint/2010/main" val="38717138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OverTx">
  <p:cSld name="Title and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533400" y="228600"/>
            <a:ext cx="7772400" cy="1143000"/>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533400" y="1600200"/>
            <a:ext cx="7772400" cy="22479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33400" y="4000500"/>
            <a:ext cx="7772400" cy="22479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6"/>
          <p:cNvSpPr>
            <a:spLocks noGrp="1" noChangeArrowheads="1"/>
          </p:cNvSpPr>
          <p:nvPr>
            <p:ph type="sldNum" sz="quarter" idx="10"/>
          </p:nvPr>
        </p:nvSpPr>
        <p:spPr/>
        <p:txBody>
          <a:bodyPr/>
          <a:lstStyle>
            <a:lvl1pPr>
              <a:defRPr/>
            </a:lvl1pPr>
          </a:lstStyle>
          <a:p>
            <a:pPr>
              <a:defRPr/>
            </a:pPr>
            <a:fld id="{6535F263-D8CE-426B-8D19-81B349E53659}" type="slidenum">
              <a:rPr lang="en-US" altLang="zh-CN"/>
              <a:pPr>
                <a:defRPr/>
              </a:pPr>
              <a:t>‹#›</a:t>
            </a:fld>
            <a:endParaRPr lang="en-US" altLang="zh-CN"/>
          </a:p>
        </p:txBody>
      </p:sp>
    </p:spTree>
    <p:extLst>
      <p:ext uri="{BB962C8B-B14F-4D97-AF65-F5344CB8AC3E}">
        <p14:creationId xmlns:p14="http://schemas.microsoft.com/office/powerpoint/2010/main" val="14315612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33400" y="228600"/>
            <a:ext cx="77724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533400" y="1600200"/>
            <a:ext cx="3810000" cy="464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495800" y="1600200"/>
            <a:ext cx="3810000" cy="464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6"/>
          <p:cNvSpPr>
            <a:spLocks noGrp="1" noChangeArrowheads="1"/>
          </p:cNvSpPr>
          <p:nvPr>
            <p:ph type="sldNum" sz="quarter" idx="10"/>
          </p:nvPr>
        </p:nvSpPr>
        <p:spPr/>
        <p:txBody>
          <a:bodyPr/>
          <a:lstStyle>
            <a:lvl1pPr>
              <a:defRPr/>
            </a:lvl1pPr>
          </a:lstStyle>
          <a:p>
            <a:pPr>
              <a:defRPr/>
            </a:pPr>
            <a:fld id="{4ACDA332-F0B4-492A-B8F6-48D6536B5E80}" type="slidenum">
              <a:rPr lang="en-US" altLang="zh-CN"/>
              <a:pPr>
                <a:defRPr/>
              </a:pPr>
              <a:t>‹#›</a:t>
            </a:fld>
            <a:endParaRPr lang="en-US" altLang="zh-CN"/>
          </a:p>
        </p:txBody>
      </p:sp>
    </p:spTree>
    <p:extLst>
      <p:ext uri="{BB962C8B-B14F-4D97-AF65-F5344CB8AC3E}">
        <p14:creationId xmlns:p14="http://schemas.microsoft.com/office/powerpoint/2010/main" val="169055629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9/2/2019</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9418529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baseline="0">
                <a:latin typeface="Calibri" pitchFamily="34" charset="0"/>
              </a:defRPr>
            </a:lvl1p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lvl1pPr>
              <a:defRPr baseline="0">
                <a:latin typeface="Calibri" pitchFamily="34" charset="0"/>
              </a:defRPr>
            </a:lvl1pPr>
            <a:lvl2pPr>
              <a:defRPr baseline="0">
                <a:latin typeface="Calibri" pitchFamily="34" charset="0"/>
              </a:defRPr>
            </a:lvl2pPr>
            <a:lvl3pPr>
              <a:defRPr baseline="0">
                <a:latin typeface="Calibri" pitchFamily="34" charset="0"/>
              </a:defRPr>
            </a:lvl3pPr>
            <a:lvl4pPr>
              <a:defRPr baseline="0">
                <a:latin typeface="Calibri" pitchFamily="34" charset="0"/>
              </a:defRPr>
            </a:lvl4pPr>
            <a:lvl5pPr>
              <a:defRPr baseline="0">
                <a:latin typeface="Calibri" pitchFamily="34" charset="0"/>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Rectangle 6"/>
          <p:cNvSpPr>
            <a:spLocks noGrp="1" noChangeArrowheads="1"/>
          </p:cNvSpPr>
          <p:nvPr>
            <p:ph type="ftr" sz="quarter" idx="10"/>
          </p:nvPr>
        </p:nvSpPr>
        <p:spPr>
          <a:ln/>
        </p:spPr>
        <p:txBody>
          <a:bodyPr/>
          <a:lstStyle>
            <a:lvl1pPr>
              <a:defRPr/>
            </a:lvl1pPr>
          </a:lstStyle>
          <a:p>
            <a:pPr>
              <a:defRPr/>
            </a:pPr>
            <a:endParaRPr lang="en-US" altLang="zh-CN"/>
          </a:p>
        </p:txBody>
      </p:sp>
      <p:sp>
        <p:nvSpPr>
          <p:cNvPr id="5" name="Rectangle 7"/>
          <p:cNvSpPr>
            <a:spLocks noGrp="1" noChangeArrowheads="1"/>
          </p:cNvSpPr>
          <p:nvPr>
            <p:ph type="sldNum" sz="quarter" idx="11"/>
          </p:nvPr>
        </p:nvSpPr>
        <p:spPr>
          <a:ln/>
        </p:spPr>
        <p:txBody>
          <a:bodyPr/>
          <a:lstStyle>
            <a:lvl1pPr>
              <a:defRPr/>
            </a:lvl1pPr>
          </a:lstStyle>
          <a:p>
            <a:pPr>
              <a:defRPr/>
            </a:pPr>
            <a:r>
              <a:rPr lang="en-US" altLang="zh-CN"/>
              <a:t>-</a:t>
            </a:r>
            <a:fld id="{89D74DB8-C1CF-49CA-A652-2AAFD02D25C2}" type="slidenum">
              <a:rPr lang="en-US" altLang="zh-CN" sz="1400"/>
              <a:pPr>
                <a:defRPr/>
              </a:pPr>
              <a:t>‹#›</a:t>
            </a:fld>
            <a:r>
              <a:rPr lang="en-US" altLang="zh-CN"/>
              <a:t>-</a:t>
            </a:r>
          </a:p>
        </p:txBody>
      </p:sp>
    </p:spTree>
    <p:extLst>
      <p:ext uri="{BB962C8B-B14F-4D97-AF65-F5344CB8AC3E}">
        <p14:creationId xmlns:p14="http://schemas.microsoft.com/office/powerpoint/2010/main" val="27384212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6"/>
          <p:cNvSpPr>
            <a:spLocks noGrp="1" noChangeArrowheads="1"/>
          </p:cNvSpPr>
          <p:nvPr>
            <p:ph type="ftr" sz="quarter" idx="10"/>
          </p:nvPr>
        </p:nvSpPr>
        <p:spPr>
          <a:ln/>
        </p:spPr>
        <p:txBody>
          <a:bodyPr/>
          <a:lstStyle>
            <a:lvl1pPr>
              <a:defRPr/>
            </a:lvl1pPr>
          </a:lstStyle>
          <a:p>
            <a:pPr>
              <a:defRPr/>
            </a:pPr>
            <a:endParaRPr lang="en-US" altLang="zh-CN"/>
          </a:p>
        </p:txBody>
      </p:sp>
      <p:sp>
        <p:nvSpPr>
          <p:cNvPr id="5" name="Rectangle 7"/>
          <p:cNvSpPr>
            <a:spLocks noGrp="1" noChangeArrowheads="1"/>
          </p:cNvSpPr>
          <p:nvPr>
            <p:ph type="sldNum" sz="quarter" idx="11"/>
          </p:nvPr>
        </p:nvSpPr>
        <p:spPr>
          <a:ln/>
        </p:spPr>
        <p:txBody>
          <a:bodyPr/>
          <a:lstStyle>
            <a:lvl1pPr>
              <a:defRPr/>
            </a:lvl1pPr>
          </a:lstStyle>
          <a:p>
            <a:pPr>
              <a:defRPr/>
            </a:pPr>
            <a:r>
              <a:rPr lang="en-US" altLang="zh-CN"/>
              <a:t>-</a:t>
            </a:r>
            <a:fld id="{12461AFB-2099-4DD6-94E8-E1A2236BC990}" type="slidenum">
              <a:rPr lang="en-US" altLang="zh-CN" sz="1400"/>
              <a:pPr>
                <a:defRPr/>
              </a:pPr>
              <a:t>‹#›</a:t>
            </a:fld>
            <a:r>
              <a:rPr lang="en-US" altLang="zh-CN"/>
              <a:t>-</a:t>
            </a:r>
          </a:p>
        </p:txBody>
      </p:sp>
    </p:spTree>
    <p:extLst>
      <p:ext uri="{BB962C8B-B14F-4D97-AF65-F5344CB8AC3E}">
        <p14:creationId xmlns:p14="http://schemas.microsoft.com/office/powerpoint/2010/main" val="5608224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125538"/>
            <a:ext cx="4038600" cy="53276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125538"/>
            <a:ext cx="4038600" cy="53276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6"/>
          <p:cNvSpPr>
            <a:spLocks noGrp="1" noChangeArrowheads="1"/>
          </p:cNvSpPr>
          <p:nvPr>
            <p:ph type="ftr" sz="quarter" idx="10"/>
          </p:nvPr>
        </p:nvSpPr>
        <p:spPr>
          <a:ln/>
        </p:spPr>
        <p:txBody>
          <a:bodyPr/>
          <a:lstStyle>
            <a:lvl1pPr>
              <a:defRPr/>
            </a:lvl1pPr>
          </a:lstStyle>
          <a:p>
            <a:pPr>
              <a:defRPr/>
            </a:pPr>
            <a:endParaRPr lang="en-US" altLang="zh-CN"/>
          </a:p>
        </p:txBody>
      </p:sp>
      <p:sp>
        <p:nvSpPr>
          <p:cNvPr id="6" name="Rectangle 7"/>
          <p:cNvSpPr>
            <a:spLocks noGrp="1" noChangeArrowheads="1"/>
          </p:cNvSpPr>
          <p:nvPr>
            <p:ph type="sldNum" sz="quarter" idx="11"/>
          </p:nvPr>
        </p:nvSpPr>
        <p:spPr>
          <a:ln/>
        </p:spPr>
        <p:txBody>
          <a:bodyPr/>
          <a:lstStyle>
            <a:lvl1pPr>
              <a:defRPr/>
            </a:lvl1pPr>
          </a:lstStyle>
          <a:p>
            <a:pPr>
              <a:defRPr/>
            </a:pPr>
            <a:r>
              <a:rPr lang="en-US" altLang="zh-CN"/>
              <a:t>-</a:t>
            </a:r>
            <a:fld id="{A8960050-B942-4FC4-9165-85D958C718CC}" type="slidenum">
              <a:rPr lang="en-US" altLang="zh-CN" sz="1400"/>
              <a:pPr>
                <a:defRPr/>
              </a:pPr>
              <a:t>‹#›</a:t>
            </a:fld>
            <a:r>
              <a:rPr lang="en-US" altLang="zh-CN"/>
              <a:t>-</a:t>
            </a:r>
          </a:p>
        </p:txBody>
      </p:sp>
    </p:spTree>
    <p:extLst>
      <p:ext uri="{BB962C8B-B14F-4D97-AF65-F5344CB8AC3E}">
        <p14:creationId xmlns:p14="http://schemas.microsoft.com/office/powerpoint/2010/main" val="18376583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6"/>
          <p:cNvSpPr>
            <a:spLocks noGrp="1" noChangeArrowheads="1"/>
          </p:cNvSpPr>
          <p:nvPr>
            <p:ph type="ftr" sz="quarter" idx="10"/>
          </p:nvPr>
        </p:nvSpPr>
        <p:spPr>
          <a:ln/>
        </p:spPr>
        <p:txBody>
          <a:bodyPr/>
          <a:lstStyle>
            <a:lvl1pPr>
              <a:defRPr/>
            </a:lvl1pPr>
          </a:lstStyle>
          <a:p>
            <a:pPr>
              <a:defRPr/>
            </a:pPr>
            <a:endParaRPr lang="en-US" altLang="zh-CN"/>
          </a:p>
        </p:txBody>
      </p:sp>
      <p:sp>
        <p:nvSpPr>
          <p:cNvPr id="8" name="Rectangle 7"/>
          <p:cNvSpPr>
            <a:spLocks noGrp="1" noChangeArrowheads="1"/>
          </p:cNvSpPr>
          <p:nvPr>
            <p:ph type="sldNum" sz="quarter" idx="11"/>
          </p:nvPr>
        </p:nvSpPr>
        <p:spPr>
          <a:ln/>
        </p:spPr>
        <p:txBody>
          <a:bodyPr/>
          <a:lstStyle>
            <a:lvl1pPr>
              <a:defRPr/>
            </a:lvl1pPr>
          </a:lstStyle>
          <a:p>
            <a:pPr>
              <a:defRPr/>
            </a:pPr>
            <a:r>
              <a:rPr lang="en-US" altLang="zh-CN"/>
              <a:t>-</a:t>
            </a:r>
            <a:fld id="{2C674EC6-EC22-4B5E-B628-1012E3A2E1FB}" type="slidenum">
              <a:rPr lang="en-US" altLang="zh-CN" sz="1400"/>
              <a:pPr>
                <a:defRPr/>
              </a:pPr>
              <a:t>‹#›</a:t>
            </a:fld>
            <a:r>
              <a:rPr lang="en-US" altLang="zh-CN"/>
              <a:t>-</a:t>
            </a:r>
          </a:p>
        </p:txBody>
      </p:sp>
    </p:spTree>
    <p:extLst>
      <p:ext uri="{BB962C8B-B14F-4D97-AF65-F5344CB8AC3E}">
        <p14:creationId xmlns:p14="http://schemas.microsoft.com/office/powerpoint/2010/main" val="4846390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6"/>
          <p:cNvSpPr>
            <a:spLocks noGrp="1" noChangeArrowheads="1"/>
          </p:cNvSpPr>
          <p:nvPr>
            <p:ph type="ftr" sz="quarter" idx="10"/>
          </p:nvPr>
        </p:nvSpPr>
        <p:spPr>
          <a:ln/>
        </p:spPr>
        <p:txBody>
          <a:bodyPr/>
          <a:lstStyle>
            <a:lvl1pPr>
              <a:defRPr/>
            </a:lvl1pPr>
          </a:lstStyle>
          <a:p>
            <a:pPr>
              <a:defRPr/>
            </a:pPr>
            <a:endParaRPr lang="en-US" altLang="zh-CN"/>
          </a:p>
        </p:txBody>
      </p:sp>
      <p:sp>
        <p:nvSpPr>
          <p:cNvPr id="4" name="Rectangle 7"/>
          <p:cNvSpPr>
            <a:spLocks noGrp="1" noChangeArrowheads="1"/>
          </p:cNvSpPr>
          <p:nvPr>
            <p:ph type="sldNum" sz="quarter" idx="11"/>
          </p:nvPr>
        </p:nvSpPr>
        <p:spPr>
          <a:ln/>
        </p:spPr>
        <p:txBody>
          <a:bodyPr/>
          <a:lstStyle>
            <a:lvl1pPr>
              <a:defRPr/>
            </a:lvl1pPr>
          </a:lstStyle>
          <a:p>
            <a:pPr>
              <a:defRPr/>
            </a:pPr>
            <a:r>
              <a:rPr lang="en-US" altLang="zh-CN"/>
              <a:t>-</a:t>
            </a:r>
            <a:fld id="{E3E77AC2-BA0E-40E3-A994-C61B2263F3B9}" type="slidenum">
              <a:rPr lang="en-US" altLang="zh-CN" sz="1400"/>
              <a:pPr>
                <a:defRPr/>
              </a:pPr>
              <a:t>‹#›</a:t>
            </a:fld>
            <a:r>
              <a:rPr lang="en-US" altLang="zh-CN"/>
              <a:t>-</a:t>
            </a:r>
          </a:p>
        </p:txBody>
      </p:sp>
    </p:spTree>
    <p:extLst>
      <p:ext uri="{BB962C8B-B14F-4D97-AF65-F5344CB8AC3E}">
        <p14:creationId xmlns:p14="http://schemas.microsoft.com/office/powerpoint/2010/main" val="13876539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6"/>
          <p:cNvSpPr>
            <a:spLocks noGrp="1" noChangeArrowheads="1"/>
          </p:cNvSpPr>
          <p:nvPr>
            <p:ph type="ftr" sz="quarter" idx="10"/>
          </p:nvPr>
        </p:nvSpPr>
        <p:spPr>
          <a:ln/>
        </p:spPr>
        <p:txBody>
          <a:bodyPr/>
          <a:lstStyle>
            <a:lvl1pPr>
              <a:defRPr/>
            </a:lvl1pPr>
          </a:lstStyle>
          <a:p>
            <a:pPr>
              <a:defRPr/>
            </a:pPr>
            <a:endParaRPr lang="en-US" altLang="zh-CN"/>
          </a:p>
        </p:txBody>
      </p:sp>
      <p:sp>
        <p:nvSpPr>
          <p:cNvPr id="3" name="Rectangle 7"/>
          <p:cNvSpPr>
            <a:spLocks noGrp="1" noChangeArrowheads="1"/>
          </p:cNvSpPr>
          <p:nvPr>
            <p:ph type="sldNum" sz="quarter" idx="11"/>
          </p:nvPr>
        </p:nvSpPr>
        <p:spPr>
          <a:ln/>
        </p:spPr>
        <p:txBody>
          <a:bodyPr/>
          <a:lstStyle>
            <a:lvl1pPr>
              <a:defRPr/>
            </a:lvl1pPr>
          </a:lstStyle>
          <a:p>
            <a:pPr>
              <a:defRPr/>
            </a:pPr>
            <a:r>
              <a:rPr lang="en-US" altLang="zh-CN"/>
              <a:t>-</a:t>
            </a:r>
            <a:fld id="{E3C0F800-C53A-45FB-ACBC-760AAE8DB7B6}" type="slidenum">
              <a:rPr lang="en-US" altLang="zh-CN" sz="1400"/>
              <a:pPr>
                <a:defRPr/>
              </a:pPr>
              <a:t>‹#›</a:t>
            </a:fld>
            <a:r>
              <a:rPr lang="en-US" altLang="zh-CN"/>
              <a:t>-</a:t>
            </a:r>
          </a:p>
        </p:txBody>
      </p:sp>
    </p:spTree>
    <p:extLst>
      <p:ext uri="{BB962C8B-B14F-4D97-AF65-F5344CB8AC3E}">
        <p14:creationId xmlns:p14="http://schemas.microsoft.com/office/powerpoint/2010/main" val="41009477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6"/>
          <p:cNvSpPr>
            <a:spLocks noGrp="1" noChangeArrowheads="1"/>
          </p:cNvSpPr>
          <p:nvPr>
            <p:ph type="ftr" sz="quarter" idx="10"/>
          </p:nvPr>
        </p:nvSpPr>
        <p:spPr>
          <a:ln/>
        </p:spPr>
        <p:txBody>
          <a:bodyPr/>
          <a:lstStyle>
            <a:lvl1pPr>
              <a:defRPr/>
            </a:lvl1pPr>
          </a:lstStyle>
          <a:p>
            <a:pPr>
              <a:defRPr/>
            </a:pPr>
            <a:endParaRPr lang="en-US" altLang="zh-CN"/>
          </a:p>
        </p:txBody>
      </p:sp>
      <p:sp>
        <p:nvSpPr>
          <p:cNvPr id="6" name="Rectangle 7"/>
          <p:cNvSpPr>
            <a:spLocks noGrp="1" noChangeArrowheads="1"/>
          </p:cNvSpPr>
          <p:nvPr>
            <p:ph type="sldNum" sz="quarter" idx="11"/>
          </p:nvPr>
        </p:nvSpPr>
        <p:spPr>
          <a:ln/>
        </p:spPr>
        <p:txBody>
          <a:bodyPr/>
          <a:lstStyle>
            <a:lvl1pPr>
              <a:defRPr/>
            </a:lvl1pPr>
          </a:lstStyle>
          <a:p>
            <a:pPr>
              <a:defRPr/>
            </a:pPr>
            <a:r>
              <a:rPr lang="en-US" altLang="zh-CN"/>
              <a:t>-</a:t>
            </a:r>
            <a:fld id="{F6ECE6D8-A6FB-44CA-B9FE-2B12583F0CCD}" type="slidenum">
              <a:rPr lang="en-US" altLang="zh-CN" sz="1400"/>
              <a:pPr>
                <a:defRPr/>
              </a:pPr>
              <a:t>‹#›</a:t>
            </a:fld>
            <a:r>
              <a:rPr lang="en-US" altLang="zh-CN"/>
              <a:t>-</a:t>
            </a:r>
          </a:p>
        </p:txBody>
      </p:sp>
    </p:spTree>
    <p:extLst>
      <p:ext uri="{BB962C8B-B14F-4D97-AF65-F5344CB8AC3E}">
        <p14:creationId xmlns:p14="http://schemas.microsoft.com/office/powerpoint/2010/main" val="16224407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6"/>
          <p:cNvSpPr>
            <a:spLocks noGrp="1" noChangeArrowheads="1"/>
          </p:cNvSpPr>
          <p:nvPr>
            <p:ph type="ftr" sz="quarter" idx="10"/>
          </p:nvPr>
        </p:nvSpPr>
        <p:spPr>
          <a:ln/>
        </p:spPr>
        <p:txBody>
          <a:bodyPr/>
          <a:lstStyle>
            <a:lvl1pPr>
              <a:defRPr/>
            </a:lvl1pPr>
          </a:lstStyle>
          <a:p>
            <a:pPr>
              <a:defRPr/>
            </a:pPr>
            <a:endParaRPr lang="en-US" altLang="zh-CN"/>
          </a:p>
        </p:txBody>
      </p:sp>
      <p:sp>
        <p:nvSpPr>
          <p:cNvPr id="6" name="Rectangle 7"/>
          <p:cNvSpPr>
            <a:spLocks noGrp="1" noChangeArrowheads="1"/>
          </p:cNvSpPr>
          <p:nvPr>
            <p:ph type="sldNum" sz="quarter" idx="11"/>
          </p:nvPr>
        </p:nvSpPr>
        <p:spPr>
          <a:ln/>
        </p:spPr>
        <p:txBody>
          <a:bodyPr/>
          <a:lstStyle>
            <a:lvl1pPr>
              <a:defRPr/>
            </a:lvl1pPr>
          </a:lstStyle>
          <a:p>
            <a:pPr>
              <a:defRPr/>
            </a:pPr>
            <a:r>
              <a:rPr lang="en-US" altLang="zh-CN"/>
              <a:t>-</a:t>
            </a:r>
            <a:fld id="{F910BF72-ED3C-445E-B3ED-500D32A716A0}" type="slidenum">
              <a:rPr lang="en-US" altLang="zh-CN" sz="1400"/>
              <a:pPr>
                <a:defRPr/>
              </a:pPr>
              <a:t>‹#›</a:t>
            </a:fld>
            <a:r>
              <a:rPr lang="en-US" altLang="zh-CN"/>
              <a:t>-</a:t>
            </a:r>
          </a:p>
        </p:txBody>
      </p:sp>
    </p:spTree>
    <p:extLst>
      <p:ext uri="{BB962C8B-B14F-4D97-AF65-F5344CB8AC3E}">
        <p14:creationId xmlns:p14="http://schemas.microsoft.com/office/powerpoint/2010/main" val="36854576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jpe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p:cNvSpPr>
            <a:spLocks noGrp="1" noChangeArrowheads="1"/>
          </p:cNvSpPr>
          <p:nvPr>
            <p:ph type="title"/>
          </p:nvPr>
        </p:nvSpPr>
        <p:spPr bwMode="auto">
          <a:xfrm>
            <a:off x="468313" y="260350"/>
            <a:ext cx="754380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zh-CN" altLang="en-US" smtClean="0"/>
              <a:t>单击此处编辑母版标题样式</a:t>
            </a:r>
          </a:p>
        </p:txBody>
      </p:sp>
      <p:sp>
        <p:nvSpPr>
          <p:cNvPr id="1027" name="Rectangle 4"/>
          <p:cNvSpPr>
            <a:spLocks noGrp="1" noChangeArrowheads="1"/>
          </p:cNvSpPr>
          <p:nvPr>
            <p:ph type="body" idx="1"/>
          </p:nvPr>
        </p:nvSpPr>
        <p:spPr bwMode="auto">
          <a:xfrm>
            <a:off x="457200" y="1125538"/>
            <a:ext cx="8229600" cy="532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24582" name="Rectangle 6"/>
          <p:cNvSpPr>
            <a:spLocks noGrp="1" noChangeArrowheads="1"/>
          </p:cNvSpPr>
          <p:nvPr>
            <p:ph type="ftr" sz="quarter" idx="3"/>
          </p:nvPr>
        </p:nvSpPr>
        <p:spPr bwMode="auto">
          <a:xfrm>
            <a:off x="0" y="6543675"/>
            <a:ext cx="5219700" cy="3143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600">
                <a:solidFill>
                  <a:schemeClr val="bg2"/>
                </a:solidFill>
                <a:latin typeface="华文隶书" pitchFamily="2" charset="-122"/>
                <a:ea typeface="华文隶书" pitchFamily="2" charset="-122"/>
                <a:cs typeface="+mn-cs"/>
              </a:defRPr>
            </a:lvl1pPr>
          </a:lstStyle>
          <a:p>
            <a:pPr>
              <a:defRPr/>
            </a:pPr>
            <a:endParaRPr lang="en-US" altLang="zh-CN"/>
          </a:p>
        </p:txBody>
      </p:sp>
      <p:sp>
        <p:nvSpPr>
          <p:cNvPr id="24583" name="Rectangle 7"/>
          <p:cNvSpPr>
            <a:spLocks noGrp="1" noChangeArrowheads="1"/>
          </p:cNvSpPr>
          <p:nvPr>
            <p:ph type="sldNum" sz="quarter" idx="4"/>
          </p:nvPr>
        </p:nvSpPr>
        <p:spPr bwMode="auto">
          <a:xfrm>
            <a:off x="7010400" y="6524625"/>
            <a:ext cx="2133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000"/>
            </a:lvl1pPr>
          </a:lstStyle>
          <a:p>
            <a:pPr>
              <a:defRPr/>
            </a:pPr>
            <a:r>
              <a:rPr lang="en-US" altLang="zh-CN"/>
              <a:t>-</a:t>
            </a:r>
            <a:fld id="{F26C3710-0EFF-4C3D-A616-836F2770BA0C}" type="slidenum">
              <a:rPr lang="en-US" altLang="zh-CN" sz="1400"/>
              <a:pPr>
                <a:defRPr/>
              </a:pPr>
              <a:t>‹#›</a:t>
            </a:fld>
            <a:r>
              <a:rPr lang="en-US" altLang="zh-CN"/>
              <a:t>-</a:t>
            </a:r>
          </a:p>
        </p:txBody>
      </p:sp>
      <p:sp>
        <p:nvSpPr>
          <p:cNvPr id="24616" name="Rectangle 40"/>
          <p:cNvSpPr>
            <a:spLocks noChangeArrowheads="1"/>
          </p:cNvSpPr>
          <p:nvPr/>
        </p:nvSpPr>
        <p:spPr bwMode="auto">
          <a:xfrm>
            <a:off x="395288" y="1016000"/>
            <a:ext cx="7197725" cy="36513"/>
          </a:xfrm>
          <a:prstGeom prst="rect">
            <a:avLst/>
          </a:prstGeom>
          <a:solidFill>
            <a:schemeClr val="bg1">
              <a:lumMod val="75000"/>
            </a:schemeClr>
          </a:solidFill>
          <a:ln w="9525">
            <a:noFill/>
            <a:miter lim="800000"/>
            <a:headEnd/>
            <a:tailEnd/>
          </a:ln>
          <a:effectLst/>
        </p:spPr>
        <p:txBody>
          <a:bodyPr wrap="none" anchor="ctr"/>
          <a:lstStyle/>
          <a:p>
            <a:pPr eaLnBrk="1" hangingPunct="1">
              <a:defRPr/>
            </a:pPr>
            <a:endParaRPr lang="zh-CN" altLang="en-US"/>
          </a:p>
        </p:txBody>
      </p:sp>
      <p:pic>
        <p:nvPicPr>
          <p:cNvPr id="1031" name="Picture 41" descr="hust_logo4"/>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7667625" y="115888"/>
            <a:ext cx="1404938" cy="1009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322" r:id="rId1"/>
    <p:sldLayoutId id="2147484312" r:id="rId2"/>
    <p:sldLayoutId id="2147484313" r:id="rId3"/>
    <p:sldLayoutId id="2147484314" r:id="rId4"/>
    <p:sldLayoutId id="2147484315" r:id="rId5"/>
    <p:sldLayoutId id="2147484316" r:id="rId6"/>
    <p:sldLayoutId id="2147484317" r:id="rId7"/>
    <p:sldLayoutId id="2147484318" r:id="rId8"/>
    <p:sldLayoutId id="2147484319" r:id="rId9"/>
    <p:sldLayoutId id="2147484320" r:id="rId10"/>
    <p:sldLayoutId id="2147484321" r:id="rId11"/>
    <p:sldLayoutId id="2147484323" r:id="rId12"/>
    <p:sldLayoutId id="2147484324" r:id="rId13"/>
    <p:sldLayoutId id="2147484325" r:id="rId14"/>
    <p:sldLayoutId id="2147484326" r:id="rId15"/>
  </p:sldLayoutIdLst>
  <p:timing>
    <p:tnLst>
      <p:par>
        <p:cTn id="1" dur="indefinite" restart="never" nodeType="tmRoot"/>
      </p:par>
    </p:tnLst>
  </p:timing>
  <p:hf hdr="0" ftr="0" dt="0"/>
  <p:txStyles>
    <p:titleStyle>
      <a:lvl1pPr algn="l" rtl="0" eaLnBrk="0" fontAlgn="base" hangingPunct="0">
        <a:spcBef>
          <a:spcPct val="0"/>
        </a:spcBef>
        <a:spcAft>
          <a:spcPct val="0"/>
        </a:spcAft>
        <a:defRPr sz="3900" b="1" i="1">
          <a:solidFill>
            <a:srgbClr val="333399"/>
          </a:solidFill>
          <a:latin typeface="+mj-lt"/>
          <a:ea typeface="+mj-ea"/>
          <a:cs typeface="华文中宋" charset="0"/>
        </a:defRPr>
      </a:lvl1pPr>
      <a:lvl2pPr algn="l" rtl="0" eaLnBrk="0" fontAlgn="base" hangingPunct="0">
        <a:spcBef>
          <a:spcPct val="0"/>
        </a:spcBef>
        <a:spcAft>
          <a:spcPct val="0"/>
        </a:spcAft>
        <a:defRPr sz="3900" b="1" i="1">
          <a:solidFill>
            <a:srgbClr val="333399"/>
          </a:solidFill>
          <a:latin typeface="Calibri" pitchFamily="34" charset="0"/>
          <a:ea typeface="华文中宋" pitchFamily="2" charset="-122"/>
          <a:cs typeface="华文中宋" charset="0"/>
        </a:defRPr>
      </a:lvl2pPr>
      <a:lvl3pPr algn="l" rtl="0" eaLnBrk="0" fontAlgn="base" hangingPunct="0">
        <a:spcBef>
          <a:spcPct val="0"/>
        </a:spcBef>
        <a:spcAft>
          <a:spcPct val="0"/>
        </a:spcAft>
        <a:defRPr sz="3900" b="1" i="1">
          <a:solidFill>
            <a:srgbClr val="333399"/>
          </a:solidFill>
          <a:latin typeface="Calibri" pitchFamily="34" charset="0"/>
          <a:ea typeface="华文中宋" pitchFamily="2" charset="-122"/>
          <a:cs typeface="华文中宋" charset="0"/>
        </a:defRPr>
      </a:lvl3pPr>
      <a:lvl4pPr algn="l" rtl="0" eaLnBrk="0" fontAlgn="base" hangingPunct="0">
        <a:spcBef>
          <a:spcPct val="0"/>
        </a:spcBef>
        <a:spcAft>
          <a:spcPct val="0"/>
        </a:spcAft>
        <a:defRPr sz="3900" b="1" i="1">
          <a:solidFill>
            <a:srgbClr val="333399"/>
          </a:solidFill>
          <a:latin typeface="Calibri" pitchFamily="34" charset="0"/>
          <a:ea typeface="华文中宋" pitchFamily="2" charset="-122"/>
          <a:cs typeface="华文中宋" charset="0"/>
        </a:defRPr>
      </a:lvl4pPr>
      <a:lvl5pPr algn="l" rtl="0" eaLnBrk="0" fontAlgn="base" hangingPunct="0">
        <a:spcBef>
          <a:spcPct val="0"/>
        </a:spcBef>
        <a:spcAft>
          <a:spcPct val="0"/>
        </a:spcAft>
        <a:defRPr sz="3900" b="1" i="1">
          <a:solidFill>
            <a:srgbClr val="333399"/>
          </a:solidFill>
          <a:latin typeface="Calibri" pitchFamily="34" charset="0"/>
          <a:ea typeface="华文中宋" pitchFamily="2" charset="-122"/>
          <a:cs typeface="华文中宋" charset="0"/>
        </a:defRPr>
      </a:lvl5pPr>
      <a:lvl6pPr marL="457200" algn="l" rtl="0" fontAlgn="base">
        <a:spcBef>
          <a:spcPct val="0"/>
        </a:spcBef>
        <a:spcAft>
          <a:spcPct val="0"/>
        </a:spcAft>
        <a:defRPr sz="3900" b="1" i="1">
          <a:solidFill>
            <a:srgbClr val="333399"/>
          </a:solidFill>
          <a:latin typeface="Arial" pitchFamily="34" charset="0"/>
          <a:ea typeface="华文中宋" pitchFamily="2" charset="-122"/>
        </a:defRPr>
      </a:lvl6pPr>
      <a:lvl7pPr marL="914400" algn="l" rtl="0" fontAlgn="base">
        <a:spcBef>
          <a:spcPct val="0"/>
        </a:spcBef>
        <a:spcAft>
          <a:spcPct val="0"/>
        </a:spcAft>
        <a:defRPr sz="3900" b="1" i="1">
          <a:solidFill>
            <a:srgbClr val="333399"/>
          </a:solidFill>
          <a:latin typeface="Arial" pitchFamily="34" charset="0"/>
          <a:ea typeface="华文中宋" pitchFamily="2" charset="-122"/>
        </a:defRPr>
      </a:lvl7pPr>
      <a:lvl8pPr marL="1371600" algn="l" rtl="0" fontAlgn="base">
        <a:spcBef>
          <a:spcPct val="0"/>
        </a:spcBef>
        <a:spcAft>
          <a:spcPct val="0"/>
        </a:spcAft>
        <a:defRPr sz="3900" b="1" i="1">
          <a:solidFill>
            <a:srgbClr val="333399"/>
          </a:solidFill>
          <a:latin typeface="Arial" pitchFamily="34" charset="0"/>
          <a:ea typeface="华文中宋" pitchFamily="2" charset="-122"/>
        </a:defRPr>
      </a:lvl8pPr>
      <a:lvl9pPr marL="1828800" algn="l" rtl="0" fontAlgn="base">
        <a:spcBef>
          <a:spcPct val="0"/>
        </a:spcBef>
        <a:spcAft>
          <a:spcPct val="0"/>
        </a:spcAft>
        <a:defRPr sz="3900" b="1" i="1">
          <a:solidFill>
            <a:srgbClr val="333399"/>
          </a:solidFill>
          <a:latin typeface="Arial" pitchFamily="34" charset="0"/>
          <a:ea typeface="华文中宋" pitchFamily="2" charset="-122"/>
        </a:defRPr>
      </a:lvl9pPr>
    </p:titleStyle>
    <p:body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l"/>
        <a:defRPr kumimoji="1" sz="3000">
          <a:solidFill>
            <a:schemeClr val="tx1"/>
          </a:solidFill>
          <a:latin typeface="+mn-lt"/>
          <a:ea typeface="+mn-ea"/>
          <a:cs typeface="华文中宋" charset="0"/>
        </a:defRPr>
      </a:lvl1pPr>
      <a:lvl2pPr marL="692150" indent="-347663" algn="l" rtl="0" eaLnBrk="0" fontAlgn="base" hangingPunct="0">
        <a:spcBef>
          <a:spcPct val="20000"/>
        </a:spcBef>
        <a:spcAft>
          <a:spcPct val="0"/>
        </a:spcAft>
        <a:buClr>
          <a:schemeClr val="accent2"/>
        </a:buClr>
        <a:buSzPct val="70000"/>
        <a:buFont typeface="Wingdings" panose="05000000000000000000" pitchFamily="2" charset="2"/>
        <a:buChar char="l"/>
        <a:defRPr kumimoji="1" sz="2600">
          <a:solidFill>
            <a:schemeClr val="tx1"/>
          </a:solidFill>
          <a:latin typeface="+mn-lt"/>
          <a:ea typeface="+mn-ea"/>
          <a:cs typeface="华文中宋" charset="0"/>
        </a:defRPr>
      </a:lvl2pPr>
      <a:lvl3pPr marL="987425" indent="-293688" algn="l" rtl="0" eaLnBrk="0" fontAlgn="base" hangingPunct="0">
        <a:spcBef>
          <a:spcPct val="20000"/>
        </a:spcBef>
        <a:spcAft>
          <a:spcPct val="0"/>
        </a:spcAft>
        <a:buClr>
          <a:schemeClr val="accent1"/>
        </a:buClr>
        <a:buSzPct val="70000"/>
        <a:buFont typeface="Wingdings" panose="05000000000000000000" pitchFamily="2" charset="2"/>
        <a:buChar char="l"/>
        <a:defRPr kumimoji="1" sz="2300">
          <a:solidFill>
            <a:schemeClr val="tx1"/>
          </a:solidFill>
          <a:latin typeface="+mn-lt"/>
          <a:ea typeface="+mn-ea"/>
          <a:cs typeface="华文中宋" charset="0"/>
        </a:defRPr>
      </a:lvl3pPr>
      <a:lvl4pPr marL="1281113" indent="-292100" algn="l" rtl="0" eaLnBrk="0" fontAlgn="base" hangingPunct="0">
        <a:spcBef>
          <a:spcPct val="20000"/>
        </a:spcBef>
        <a:spcAft>
          <a:spcPct val="0"/>
        </a:spcAft>
        <a:buClr>
          <a:schemeClr val="tx2"/>
        </a:buClr>
        <a:buSzPct val="75000"/>
        <a:buFont typeface="Wingdings" panose="05000000000000000000" pitchFamily="2" charset="2"/>
        <a:buChar char="§"/>
        <a:defRPr kumimoji="1" sz="2000">
          <a:solidFill>
            <a:schemeClr val="tx1"/>
          </a:solidFill>
          <a:latin typeface="+mn-lt"/>
          <a:ea typeface="+mn-ea"/>
          <a:cs typeface="华文中宋" charset="0"/>
        </a:defRPr>
      </a:lvl4pPr>
      <a:lvl5pPr marL="1598613" indent="-315913" algn="l" rtl="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mn-lt"/>
          <a:ea typeface="+mn-ea"/>
          <a:cs typeface="华文中宋" charset="0"/>
        </a:defRPr>
      </a:lvl5pPr>
      <a:lvl6pPr marL="20558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6pPr>
      <a:lvl7pPr marL="25130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7pPr>
      <a:lvl8pPr marL="29702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8pPr>
      <a:lvl9pPr marL="34274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slide" Target="slide24.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png"/><Relationship Id="rId1" Type="http://schemas.openxmlformats.org/officeDocument/2006/relationships/slideLayout" Target="../slideLayouts/slideLayout4.xml"/><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8" Type="http://schemas.openxmlformats.org/officeDocument/2006/relationships/oleObject" Target="../embeddings/oleObject5.bin"/><Relationship Id="rId3" Type="http://schemas.openxmlformats.org/officeDocument/2006/relationships/oleObject" Target="../embeddings/oleObject1.bin"/><Relationship Id="rId7" Type="http://schemas.openxmlformats.org/officeDocument/2006/relationships/oleObject" Target="../embeddings/oleObject4.bin"/><Relationship Id="rId2" Type="http://schemas.openxmlformats.org/officeDocument/2006/relationships/slideLayout" Target="../slideLayouts/slideLayout4.xml"/><Relationship Id="rId1" Type="http://schemas.openxmlformats.org/officeDocument/2006/relationships/vmlDrawing" Target="../drawings/vmlDrawing1.vml"/><Relationship Id="rId6" Type="http://schemas.openxmlformats.org/officeDocument/2006/relationships/oleObject" Target="../embeddings/oleObject3.bin"/><Relationship Id="rId5" Type="http://schemas.openxmlformats.org/officeDocument/2006/relationships/oleObject" Target="../embeddings/oleObject2.bin"/><Relationship Id="rId4" Type="http://schemas.openxmlformats.org/officeDocument/2006/relationships/image" Target="../media/image25.wm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oleObject" Target="../embeddings/oleObject6.bin"/><Relationship Id="rId7" Type="http://schemas.openxmlformats.org/officeDocument/2006/relationships/oleObject" Target="../embeddings/oleObject7.bin"/><Relationship Id="rId2" Type="http://schemas.openxmlformats.org/officeDocument/2006/relationships/slideLayout" Target="../slideLayouts/slideLayout4.xml"/><Relationship Id="rId1" Type="http://schemas.openxmlformats.org/officeDocument/2006/relationships/vmlDrawing" Target="../drawings/vmlDrawing2.v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wm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8.bin"/><Relationship Id="rId7" Type="http://schemas.openxmlformats.org/officeDocument/2006/relationships/image" Target="../media/image27.png"/><Relationship Id="rId2" Type="http://schemas.openxmlformats.org/officeDocument/2006/relationships/slideLayout" Target="../slideLayouts/slideLayout4.xml"/><Relationship Id="rId1" Type="http://schemas.openxmlformats.org/officeDocument/2006/relationships/vmlDrawing" Target="../drawings/vmlDrawing3.vml"/><Relationship Id="rId6" Type="http://schemas.openxmlformats.org/officeDocument/2006/relationships/image" Target="../media/image26.png"/><Relationship Id="rId5" Type="http://schemas.openxmlformats.org/officeDocument/2006/relationships/oleObject" Target="../embeddings/oleObject9.bin"/><Relationship Id="rId4" Type="http://schemas.openxmlformats.org/officeDocument/2006/relationships/image" Target="../media/image25.wm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2.gi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slide" Target="slide24.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4.xml"/><Relationship Id="rId1" Type="http://schemas.openxmlformats.org/officeDocument/2006/relationships/vmlDrawing" Target="../drawings/vmlDrawing4.vml"/><Relationship Id="rId6" Type="http://schemas.openxmlformats.org/officeDocument/2006/relationships/image" Target="../media/image36.png"/><Relationship Id="rId5" Type="http://schemas.openxmlformats.org/officeDocument/2006/relationships/oleObject" Target="../embeddings/oleObject11.bin"/><Relationship Id="rId4" Type="http://schemas.openxmlformats.org/officeDocument/2006/relationships/image" Target="../media/image25.wmf"/></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38.wmf"/><Relationship Id="rId2" Type="http://schemas.openxmlformats.org/officeDocument/2006/relationships/notesSlide" Target="../notesSlides/notesSlide3.xml"/><Relationship Id="rId1" Type="http://schemas.openxmlformats.org/officeDocument/2006/relationships/slideLayout" Target="../slideLayouts/slideLayout6.xml"/><Relationship Id="rId5" Type="http://schemas.openxmlformats.org/officeDocument/2006/relationships/image" Target="../media/image40.png"/><Relationship Id="rId4" Type="http://schemas.openxmlformats.org/officeDocument/2006/relationships/image" Target="../media/image39.wmf"/></Relationships>
</file>

<file path=ppt/slides/_rels/slide4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18" Type="http://schemas.openxmlformats.org/officeDocument/2006/relationships/image" Target="../media/image19.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png"/><Relationship Id="rId17" Type="http://schemas.openxmlformats.org/officeDocument/2006/relationships/image" Target="../media/image18.png"/><Relationship Id="rId2" Type="http://schemas.openxmlformats.org/officeDocument/2006/relationships/image" Target="../media/image3.png"/><Relationship Id="rId16" Type="http://schemas.openxmlformats.org/officeDocument/2006/relationships/image" Target="../media/image17.png"/><Relationship Id="rId20" Type="http://schemas.openxmlformats.org/officeDocument/2006/relationships/image" Target="../media/image21.png"/><Relationship Id="rId1" Type="http://schemas.openxmlformats.org/officeDocument/2006/relationships/slideLayout" Target="../slideLayouts/slideLayout4.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5" Type="http://schemas.openxmlformats.org/officeDocument/2006/relationships/image" Target="../media/image16.png"/><Relationship Id="rId10" Type="http://schemas.openxmlformats.org/officeDocument/2006/relationships/image" Target="../media/image11.png"/><Relationship Id="rId19" Type="http://schemas.openxmlformats.org/officeDocument/2006/relationships/image" Target="../media/image20.png"/><Relationship Id="rId4" Type="http://schemas.openxmlformats.org/officeDocument/2006/relationships/image" Target="../media/image5.png"/><Relationship Id="rId9" Type="http://schemas.openxmlformats.org/officeDocument/2006/relationships/image" Target="../media/image10.png"/><Relationship Id="rId14" Type="http://schemas.openxmlformats.org/officeDocument/2006/relationships/image" Target="../media/image15.png"/></Relationships>
</file>

<file path=ppt/slides/_rels/slide5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Layout" Target="../slideLayouts/slideLayout4.xml"/><Relationship Id="rId1" Type="http://schemas.openxmlformats.org/officeDocument/2006/relationships/vmlDrawing" Target="../drawings/vmlDrawing5.vml"/><Relationship Id="rId5" Type="http://schemas.openxmlformats.org/officeDocument/2006/relationships/oleObject" Target="../embeddings/oleObject13.bin"/><Relationship Id="rId4" Type="http://schemas.openxmlformats.org/officeDocument/2006/relationships/image" Target="../media/image25.wmf"/></Relationships>
</file>

<file path=ppt/slides/_rels/slide61.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Layout" Target="../slideLayouts/slideLayout6.xml"/><Relationship Id="rId1" Type="http://schemas.openxmlformats.org/officeDocument/2006/relationships/vmlDrawing" Target="../drawings/vmlDrawing6.vml"/><Relationship Id="rId5" Type="http://schemas.openxmlformats.org/officeDocument/2006/relationships/oleObject" Target="../embeddings/oleObject15.bin"/><Relationship Id="rId4" Type="http://schemas.openxmlformats.org/officeDocument/2006/relationships/image" Target="../media/image25.wmf"/></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8" Type="http://schemas.openxmlformats.org/officeDocument/2006/relationships/oleObject" Target="../embeddings/oleObject20.bin"/><Relationship Id="rId13" Type="http://schemas.openxmlformats.org/officeDocument/2006/relationships/oleObject" Target="../embeddings/oleObject25.bin"/><Relationship Id="rId3" Type="http://schemas.openxmlformats.org/officeDocument/2006/relationships/oleObject" Target="../embeddings/oleObject16.bin"/><Relationship Id="rId7" Type="http://schemas.openxmlformats.org/officeDocument/2006/relationships/oleObject" Target="../embeddings/oleObject19.bin"/><Relationship Id="rId12" Type="http://schemas.openxmlformats.org/officeDocument/2006/relationships/oleObject" Target="../embeddings/oleObject24.bin"/><Relationship Id="rId17" Type="http://schemas.openxmlformats.org/officeDocument/2006/relationships/oleObject" Target="../embeddings/oleObject29.bin"/><Relationship Id="rId2" Type="http://schemas.openxmlformats.org/officeDocument/2006/relationships/slideLayout" Target="../slideLayouts/slideLayout4.xml"/><Relationship Id="rId16" Type="http://schemas.openxmlformats.org/officeDocument/2006/relationships/oleObject" Target="../embeddings/oleObject28.bin"/><Relationship Id="rId1" Type="http://schemas.openxmlformats.org/officeDocument/2006/relationships/vmlDrawing" Target="../drawings/vmlDrawing7.vml"/><Relationship Id="rId6" Type="http://schemas.openxmlformats.org/officeDocument/2006/relationships/oleObject" Target="../embeddings/oleObject18.bin"/><Relationship Id="rId11" Type="http://schemas.openxmlformats.org/officeDocument/2006/relationships/oleObject" Target="../embeddings/oleObject23.bin"/><Relationship Id="rId5" Type="http://schemas.openxmlformats.org/officeDocument/2006/relationships/oleObject" Target="../embeddings/oleObject17.bin"/><Relationship Id="rId15" Type="http://schemas.openxmlformats.org/officeDocument/2006/relationships/oleObject" Target="../embeddings/oleObject27.bin"/><Relationship Id="rId10" Type="http://schemas.openxmlformats.org/officeDocument/2006/relationships/oleObject" Target="../embeddings/oleObject22.bin"/><Relationship Id="rId4" Type="http://schemas.openxmlformats.org/officeDocument/2006/relationships/image" Target="../media/image43.wmf"/><Relationship Id="rId9" Type="http://schemas.openxmlformats.org/officeDocument/2006/relationships/oleObject" Target="../embeddings/oleObject21.bin"/><Relationship Id="rId14" Type="http://schemas.openxmlformats.org/officeDocument/2006/relationships/oleObject" Target="../embeddings/oleObject26.bin"/></Relationships>
</file>

<file path=ppt/slides/_rels/slide71.xml.rels><?xml version="1.0" encoding="UTF-8" standalone="yes"?>
<Relationships xmlns="http://schemas.openxmlformats.org/package/2006/relationships"><Relationship Id="rId8" Type="http://schemas.openxmlformats.org/officeDocument/2006/relationships/image" Target="../media/image45.wmf"/><Relationship Id="rId13" Type="http://schemas.openxmlformats.org/officeDocument/2006/relationships/oleObject" Target="../embeddings/oleObject35.bin"/><Relationship Id="rId18" Type="http://schemas.openxmlformats.org/officeDocument/2006/relationships/oleObject" Target="../embeddings/oleObject40.bin"/><Relationship Id="rId3" Type="http://schemas.openxmlformats.org/officeDocument/2006/relationships/image" Target="../media/image46.wmf"/><Relationship Id="rId21" Type="http://schemas.openxmlformats.org/officeDocument/2006/relationships/image" Target="../media/image48.png"/><Relationship Id="rId7" Type="http://schemas.openxmlformats.org/officeDocument/2006/relationships/oleObject" Target="../embeddings/oleObject31.bin"/><Relationship Id="rId12" Type="http://schemas.openxmlformats.org/officeDocument/2006/relationships/image" Target="../media/image25.wmf"/><Relationship Id="rId17" Type="http://schemas.openxmlformats.org/officeDocument/2006/relationships/oleObject" Target="../embeddings/oleObject39.bin"/><Relationship Id="rId2" Type="http://schemas.openxmlformats.org/officeDocument/2006/relationships/slideLayout" Target="../slideLayouts/slideLayout14.xml"/><Relationship Id="rId16" Type="http://schemas.openxmlformats.org/officeDocument/2006/relationships/oleObject" Target="../embeddings/oleObject38.bin"/><Relationship Id="rId20" Type="http://schemas.openxmlformats.org/officeDocument/2006/relationships/oleObject" Target="../embeddings/oleObject42.bin"/><Relationship Id="rId1" Type="http://schemas.openxmlformats.org/officeDocument/2006/relationships/vmlDrawing" Target="../drawings/vmlDrawing8.vml"/><Relationship Id="rId6" Type="http://schemas.openxmlformats.org/officeDocument/2006/relationships/image" Target="../media/image44.wmf"/><Relationship Id="rId11" Type="http://schemas.openxmlformats.org/officeDocument/2006/relationships/oleObject" Target="../embeddings/oleObject34.bin"/><Relationship Id="rId5" Type="http://schemas.openxmlformats.org/officeDocument/2006/relationships/oleObject" Target="../embeddings/oleObject30.bin"/><Relationship Id="rId15" Type="http://schemas.openxmlformats.org/officeDocument/2006/relationships/oleObject" Target="../embeddings/oleObject37.bin"/><Relationship Id="rId10" Type="http://schemas.openxmlformats.org/officeDocument/2006/relationships/oleObject" Target="../embeddings/oleObject33.bin"/><Relationship Id="rId19" Type="http://schemas.openxmlformats.org/officeDocument/2006/relationships/oleObject" Target="../embeddings/oleObject41.bin"/><Relationship Id="rId4" Type="http://schemas.openxmlformats.org/officeDocument/2006/relationships/image" Target="../media/image47.png"/><Relationship Id="rId9" Type="http://schemas.openxmlformats.org/officeDocument/2006/relationships/oleObject" Target="../embeddings/oleObject32.bin"/><Relationship Id="rId14" Type="http://schemas.openxmlformats.org/officeDocument/2006/relationships/oleObject" Target="../embeddings/oleObject36.bin"/></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oleObject" Target="../embeddings/oleObject43.bin"/><Relationship Id="rId2" Type="http://schemas.openxmlformats.org/officeDocument/2006/relationships/slideLayout" Target="../slideLayouts/slideLayout2.xml"/><Relationship Id="rId1" Type="http://schemas.openxmlformats.org/officeDocument/2006/relationships/vmlDrawing" Target="../drawings/vmlDrawing9.vml"/><Relationship Id="rId6" Type="http://schemas.openxmlformats.org/officeDocument/2006/relationships/oleObject" Target="../embeddings/oleObject45.bin"/><Relationship Id="rId5" Type="http://schemas.openxmlformats.org/officeDocument/2006/relationships/oleObject" Target="../embeddings/oleObject44.bin"/><Relationship Id="rId4" Type="http://schemas.openxmlformats.org/officeDocument/2006/relationships/image" Target="../media/image25.wmf"/></Relationships>
</file>

<file path=ppt/slides/_rels/slide77.xml.rels><?xml version="1.0" encoding="UTF-8" standalone="yes"?>
<Relationships xmlns="http://schemas.openxmlformats.org/package/2006/relationships"><Relationship Id="rId3" Type="http://schemas.openxmlformats.org/officeDocument/2006/relationships/oleObject" Target="../embeddings/oleObject46.bin"/><Relationship Id="rId2" Type="http://schemas.openxmlformats.org/officeDocument/2006/relationships/slideLayout" Target="../slideLayouts/slideLayout2.xml"/><Relationship Id="rId1" Type="http://schemas.openxmlformats.org/officeDocument/2006/relationships/vmlDrawing" Target="../drawings/vmlDrawing10.vml"/><Relationship Id="rId6" Type="http://schemas.openxmlformats.org/officeDocument/2006/relationships/oleObject" Target="../embeddings/oleObject48.bin"/><Relationship Id="rId5" Type="http://schemas.openxmlformats.org/officeDocument/2006/relationships/oleObject" Target="../embeddings/oleObject47.bin"/><Relationship Id="rId4" Type="http://schemas.openxmlformats.org/officeDocument/2006/relationships/image" Target="../media/image25.wmf"/></Relationships>
</file>

<file path=ppt/slides/_rels/slide78.xml.rels><?xml version="1.0" encoding="UTF-8" standalone="yes"?>
<Relationships xmlns="http://schemas.openxmlformats.org/package/2006/relationships"><Relationship Id="rId3" Type="http://schemas.openxmlformats.org/officeDocument/2006/relationships/oleObject" Target="../embeddings/oleObject49.bin"/><Relationship Id="rId2" Type="http://schemas.openxmlformats.org/officeDocument/2006/relationships/slideLayout" Target="../slideLayouts/slideLayout2.xml"/><Relationship Id="rId1" Type="http://schemas.openxmlformats.org/officeDocument/2006/relationships/vmlDrawing" Target="../drawings/vmlDrawing11.vml"/><Relationship Id="rId6" Type="http://schemas.openxmlformats.org/officeDocument/2006/relationships/oleObject" Target="../embeddings/oleObject51.bin"/><Relationship Id="rId5" Type="http://schemas.openxmlformats.org/officeDocument/2006/relationships/oleObject" Target="../embeddings/oleObject50.bin"/><Relationship Id="rId4" Type="http://schemas.openxmlformats.org/officeDocument/2006/relationships/image" Target="../media/image25.wmf"/></Relationships>
</file>

<file path=ppt/slides/_rels/slide79.xml.rels><?xml version="1.0" encoding="UTF-8" standalone="yes"?>
<Relationships xmlns="http://schemas.openxmlformats.org/package/2006/relationships"><Relationship Id="rId3" Type="http://schemas.openxmlformats.org/officeDocument/2006/relationships/oleObject" Target="../embeddings/oleObject52.bin"/><Relationship Id="rId2" Type="http://schemas.openxmlformats.org/officeDocument/2006/relationships/slideLayout" Target="../slideLayouts/slideLayout1.xml"/><Relationship Id="rId1" Type="http://schemas.openxmlformats.org/officeDocument/2006/relationships/vmlDrawing" Target="../drawings/vmlDrawing12.vml"/><Relationship Id="rId4" Type="http://schemas.openxmlformats.org/officeDocument/2006/relationships/image" Target="../media/image50.em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8" Type="http://schemas.openxmlformats.org/officeDocument/2006/relationships/oleObject" Target="../embeddings/oleObject57.bin"/><Relationship Id="rId13" Type="http://schemas.openxmlformats.org/officeDocument/2006/relationships/image" Target="../media/image26.png"/><Relationship Id="rId3" Type="http://schemas.openxmlformats.org/officeDocument/2006/relationships/oleObject" Target="../embeddings/oleObject53.bin"/><Relationship Id="rId7" Type="http://schemas.openxmlformats.org/officeDocument/2006/relationships/oleObject" Target="../embeddings/oleObject56.bin"/><Relationship Id="rId12" Type="http://schemas.openxmlformats.org/officeDocument/2006/relationships/oleObject" Target="../embeddings/oleObject61.bin"/><Relationship Id="rId2" Type="http://schemas.openxmlformats.org/officeDocument/2006/relationships/slideLayout" Target="../slideLayouts/slideLayout2.xml"/><Relationship Id="rId1" Type="http://schemas.openxmlformats.org/officeDocument/2006/relationships/vmlDrawing" Target="../drawings/vmlDrawing13.vml"/><Relationship Id="rId6" Type="http://schemas.openxmlformats.org/officeDocument/2006/relationships/oleObject" Target="../embeddings/oleObject55.bin"/><Relationship Id="rId11" Type="http://schemas.openxmlformats.org/officeDocument/2006/relationships/oleObject" Target="../embeddings/oleObject60.bin"/><Relationship Id="rId5" Type="http://schemas.openxmlformats.org/officeDocument/2006/relationships/oleObject" Target="../embeddings/oleObject54.bin"/><Relationship Id="rId10" Type="http://schemas.openxmlformats.org/officeDocument/2006/relationships/oleObject" Target="../embeddings/oleObject59.bin"/><Relationship Id="rId4" Type="http://schemas.openxmlformats.org/officeDocument/2006/relationships/image" Target="../media/image25.wmf"/><Relationship Id="rId9" Type="http://schemas.openxmlformats.org/officeDocument/2006/relationships/oleObject" Target="../embeddings/oleObject58.bin"/></Relationships>
</file>

<file path=ppt/slides/_rels/slide81.xml.rels><?xml version="1.0" encoding="UTF-8" standalone="yes"?>
<Relationships xmlns="http://schemas.openxmlformats.org/package/2006/relationships"><Relationship Id="rId8" Type="http://schemas.openxmlformats.org/officeDocument/2006/relationships/oleObject" Target="../embeddings/oleObject66.bin"/><Relationship Id="rId13" Type="http://schemas.openxmlformats.org/officeDocument/2006/relationships/image" Target="../media/image26.png"/><Relationship Id="rId3" Type="http://schemas.openxmlformats.org/officeDocument/2006/relationships/oleObject" Target="../embeddings/oleObject62.bin"/><Relationship Id="rId7" Type="http://schemas.openxmlformats.org/officeDocument/2006/relationships/oleObject" Target="../embeddings/oleObject65.bin"/><Relationship Id="rId12" Type="http://schemas.openxmlformats.org/officeDocument/2006/relationships/oleObject" Target="../embeddings/oleObject70.bin"/><Relationship Id="rId2" Type="http://schemas.openxmlformats.org/officeDocument/2006/relationships/slideLayout" Target="../slideLayouts/slideLayout4.xml"/><Relationship Id="rId1" Type="http://schemas.openxmlformats.org/officeDocument/2006/relationships/vmlDrawing" Target="../drawings/vmlDrawing14.vml"/><Relationship Id="rId6" Type="http://schemas.openxmlformats.org/officeDocument/2006/relationships/oleObject" Target="../embeddings/oleObject64.bin"/><Relationship Id="rId11" Type="http://schemas.openxmlformats.org/officeDocument/2006/relationships/oleObject" Target="../embeddings/oleObject69.bin"/><Relationship Id="rId5" Type="http://schemas.openxmlformats.org/officeDocument/2006/relationships/oleObject" Target="../embeddings/oleObject63.bin"/><Relationship Id="rId10" Type="http://schemas.openxmlformats.org/officeDocument/2006/relationships/oleObject" Target="../embeddings/oleObject68.bin"/><Relationship Id="rId4" Type="http://schemas.openxmlformats.org/officeDocument/2006/relationships/image" Target="../media/image25.wmf"/><Relationship Id="rId9" Type="http://schemas.openxmlformats.org/officeDocument/2006/relationships/oleObject" Target="../embeddings/oleObject67.bin"/></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8" Type="http://schemas.openxmlformats.org/officeDocument/2006/relationships/oleObject" Target="../embeddings/oleObject75.bin"/><Relationship Id="rId13" Type="http://schemas.openxmlformats.org/officeDocument/2006/relationships/oleObject" Target="../embeddings/oleObject80.bin"/><Relationship Id="rId3" Type="http://schemas.openxmlformats.org/officeDocument/2006/relationships/oleObject" Target="../embeddings/oleObject71.bin"/><Relationship Id="rId7" Type="http://schemas.openxmlformats.org/officeDocument/2006/relationships/oleObject" Target="../embeddings/oleObject74.bin"/><Relationship Id="rId12" Type="http://schemas.openxmlformats.org/officeDocument/2006/relationships/oleObject" Target="../embeddings/oleObject79.bin"/><Relationship Id="rId2" Type="http://schemas.openxmlformats.org/officeDocument/2006/relationships/slideLayout" Target="../slideLayouts/slideLayout6.xml"/><Relationship Id="rId1" Type="http://schemas.openxmlformats.org/officeDocument/2006/relationships/vmlDrawing" Target="../drawings/vmlDrawing15.vml"/><Relationship Id="rId6" Type="http://schemas.openxmlformats.org/officeDocument/2006/relationships/oleObject" Target="../embeddings/oleObject73.bin"/><Relationship Id="rId11" Type="http://schemas.openxmlformats.org/officeDocument/2006/relationships/oleObject" Target="../embeddings/oleObject78.bin"/><Relationship Id="rId5" Type="http://schemas.openxmlformats.org/officeDocument/2006/relationships/oleObject" Target="../embeddings/oleObject72.bin"/><Relationship Id="rId15" Type="http://schemas.openxmlformats.org/officeDocument/2006/relationships/image" Target="../media/image27.png"/><Relationship Id="rId10" Type="http://schemas.openxmlformats.org/officeDocument/2006/relationships/oleObject" Target="../embeddings/oleObject77.bin"/><Relationship Id="rId4" Type="http://schemas.openxmlformats.org/officeDocument/2006/relationships/image" Target="../media/image25.wmf"/><Relationship Id="rId9" Type="http://schemas.openxmlformats.org/officeDocument/2006/relationships/oleObject" Target="../embeddings/oleObject76.bin"/><Relationship Id="rId14" Type="http://schemas.openxmlformats.org/officeDocument/2006/relationships/image" Target="../media/image26.png"/></Relationships>
</file>

<file path=ppt/slides/_rels/slide8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53.png"/><Relationship Id="rId5" Type="http://schemas.openxmlformats.org/officeDocument/2006/relationships/image" Target="../media/image34.png"/><Relationship Id="rId4" Type="http://schemas.openxmlformats.org/officeDocument/2006/relationships/image" Target="../media/image52.png"/></Relationships>
</file>

<file path=ppt/slides/_rels/slide85.xml.rels><?xml version="1.0" encoding="UTF-8" standalone="yes"?>
<Relationships xmlns="http://schemas.openxmlformats.org/package/2006/relationships"><Relationship Id="rId3" Type="http://schemas.openxmlformats.org/officeDocument/2006/relationships/image" Target="../media/image51.png"/><Relationship Id="rId7" Type="http://schemas.openxmlformats.org/officeDocument/2006/relationships/image" Target="../media/image53.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image" Target="../media/image52.png"/><Relationship Id="rId4" Type="http://schemas.openxmlformats.org/officeDocument/2006/relationships/image" Target="../media/image54.png"/></Relationships>
</file>

<file path=ppt/slides/_rels/slide86.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51.png"/><Relationship Id="rId7"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34.png"/><Relationship Id="rId4" Type="http://schemas.openxmlformats.org/officeDocument/2006/relationships/image" Target="../media/image52.png"/></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55.jpeg"/><Relationship Id="rId5" Type="http://schemas.openxmlformats.org/officeDocument/2006/relationships/hyperlink" Target="http://kingcdn.com/NetC6y&amp;B23" TargetMode="External"/><Relationship Id="rId4" Type="http://schemas.openxmlformats.org/officeDocument/2006/relationships/image" Target="../media/image2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115616" y="908720"/>
            <a:ext cx="6840760" cy="1728192"/>
          </a:xfrm>
          <a:prstGeom prst="rect">
            <a:avLst/>
          </a:prstGeom>
        </p:spPr>
        <p:style>
          <a:lnRef idx="0">
            <a:schemeClr val="accent3"/>
          </a:lnRef>
          <a:fillRef idx="3">
            <a:schemeClr val="accent3"/>
          </a:fillRef>
          <a:effectRef idx="3">
            <a:schemeClr val="accent3"/>
          </a:effectRef>
          <a:fontRef idx="minor">
            <a:schemeClr val="lt1"/>
          </a:fontRef>
        </p:style>
        <p:txBody>
          <a:bodyPr anchor="ctr"/>
          <a:lstStyle/>
          <a:p>
            <a:pPr algn="ctr" eaLnBrk="1" hangingPunct="1">
              <a:defRPr/>
            </a:pPr>
            <a:r>
              <a:rPr lang="zh-CN" altLang="en-US" sz="7200" b="1" kern="0" dirty="0">
                <a:solidFill>
                  <a:schemeClr val="bg1"/>
                </a:solidFill>
                <a:latin typeface="华文楷体" pitchFamily="2" charset="-122"/>
                <a:ea typeface="华文楷体" pitchFamily="2" charset="-122"/>
              </a:rPr>
              <a:t>计 算 机 网 络</a:t>
            </a:r>
            <a:endParaRPr lang="zh-CN" altLang="en-US" sz="2800" dirty="0">
              <a:solidFill>
                <a:schemeClr val="bg1"/>
              </a:solidFill>
              <a:latin typeface="华文楷体" pitchFamily="2" charset="-122"/>
              <a:ea typeface="华文楷体" pitchFamily="2" charset="-122"/>
            </a:endParaRPr>
          </a:p>
        </p:txBody>
      </p:sp>
      <p:sp>
        <p:nvSpPr>
          <p:cNvPr id="1287170" name="Rectangle 2"/>
          <p:cNvSpPr>
            <a:spLocks noGrp="1" noChangeArrowheads="1"/>
          </p:cNvSpPr>
          <p:nvPr>
            <p:ph type="ctrTitle"/>
          </p:nvPr>
        </p:nvSpPr>
        <p:spPr>
          <a:xfrm>
            <a:off x="611188" y="2996952"/>
            <a:ext cx="7785100" cy="1152773"/>
          </a:xfrm>
        </p:spPr>
        <p:txBody>
          <a:bodyPr/>
          <a:lstStyle/>
          <a:p>
            <a:pPr eaLnBrk="1" hangingPunct="1">
              <a:defRPr/>
            </a:pPr>
            <a:r>
              <a:rPr lang="en-US" altLang="zh-CN" sz="5400" i="1" dirty="0" smtClean="0"/>
              <a:t/>
            </a:r>
            <a:br>
              <a:rPr lang="en-US" altLang="zh-CN" sz="5400" i="1" dirty="0" smtClean="0"/>
            </a:br>
            <a:r>
              <a:rPr lang="zh-CN" altLang="en-US" sz="5400" i="1" dirty="0" smtClean="0"/>
              <a:t>网络应用</a:t>
            </a:r>
            <a:endParaRPr lang="en-US" altLang="zh-CN" sz="5400" dirty="0" smtClean="0"/>
          </a:p>
        </p:txBody>
      </p:sp>
      <p:sp>
        <p:nvSpPr>
          <p:cNvPr id="8198" name="Rectangle 3"/>
          <p:cNvSpPr>
            <a:spLocks noGrp="1" noChangeArrowheads="1"/>
          </p:cNvSpPr>
          <p:nvPr>
            <p:ph type="subTitle" idx="1"/>
          </p:nvPr>
        </p:nvSpPr>
        <p:spPr>
          <a:xfrm>
            <a:off x="971550" y="5156944"/>
            <a:ext cx="7040563" cy="1584424"/>
          </a:xfrm>
        </p:spPr>
        <p:txBody>
          <a:bodyPr/>
          <a:lstStyle/>
          <a:p>
            <a:pPr eaLnBrk="1" hangingPunct="1"/>
            <a:endParaRPr kumimoji="0" lang="en-US" altLang="zh-CN" dirty="0" smtClean="0">
              <a:ea typeface="华文行楷" panose="02010800040101010101" pitchFamily="2" charset="-122"/>
            </a:endParaRPr>
          </a:p>
          <a:p>
            <a:pPr eaLnBrk="1" hangingPunct="1"/>
            <a:r>
              <a:rPr kumimoji="0" lang="zh-CN" altLang="en-US" dirty="0" smtClean="0"/>
              <a:t>华中科技大学电信学院 </a:t>
            </a:r>
            <a:r>
              <a:rPr kumimoji="0" lang="en-US" altLang="zh-CN" dirty="0" smtClean="0"/>
              <a:t>2019</a:t>
            </a:r>
            <a:endParaRPr kumimoji="0" lang="en-US" altLang="zh-CN" dirty="0" smtClean="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Slide Number Placeholder 4"/>
          <p:cNvSpPr>
            <a:spLocks noGrp="1"/>
          </p:cNvSpPr>
          <p:nvPr>
            <p:ph type="sldNum" sz="quarter" idx="11"/>
          </p:nvPr>
        </p:nvSpPr>
        <p:spPr>
          <a:xfrm>
            <a:off x="0" y="6543675"/>
            <a:ext cx="5219700" cy="3143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l">
              <a:spcBef>
                <a:spcPct val="0"/>
              </a:spcBef>
              <a:buClrTx/>
              <a:buSzTx/>
              <a:buFontTx/>
              <a:buNone/>
            </a:pPr>
            <a:fld id="{9A53FD28-3117-4F12-9672-EF80FC90CE35}" type="slidenum">
              <a:rPr kumimoji="0" lang="en-US" altLang="zh-CN" sz="1600" smtClean="0">
                <a:solidFill>
                  <a:schemeClr val="bg2"/>
                </a:solidFill>
                <a:latin typeface="华文隶书" panose="02010800040101010101" pitchFamily="2" charset="-122"/>
                <a:ea typeface="华文隶书" panose="02010800040101010101" pitchFamily="2" charset="-122"/>
                <a:cs typeface="Arial" panose="020B0604020202020204" pitchFamily="34" charset="0"/>
              </a:rPr>
              <a:pPr algn="l">
                <a:spcBef>
                  <a:spcPct val="0"/>
                </a:spcBef>
                <a:buClrTx/>
                <a:buSzTx/>
                <a:buFontTx/>
                <a:buNone/>
              </a:pPr>
              <a:t>10</a:t>
            </a:fld>
            <a:endParaRPr kumimoji="0" lang="en-US" altLang="zh-CN" sz="1600" smtClean="0">
              <a:solidFill>
                <a:schemeClr val="bg2"/>
              </a:solidFill>
              <a:latin typeface="华文隶书" panose="02010800040101010101" pitchFamily="2" charset="-122"/>
              <a:ea typeface="华文隶书" panose="02010800040101010101" pitchFamily="2" charset="-122"/>
              <a:cs typeface="Arial" panose="020B0604020202020204" pitchFamily="34" charset="0"/>
            </a:endParaRPr>
          </a:p>
        </p:txBody>
      </p:sp>
      <p:sp>
        <p:nvSpPr>
          <p:cNvPr id="18435" name="Rectangle 2"/>
          <p:cNvSpPr>
            <a:spLocks noGrp="1" noChangeArrowheads="1"/>
          </p:cNvSpPr>
          <p:nvPr>
            <p:ph type="title"/>
          </p:nvPr>
        </p:nvSpPr>
        <p:spPr>
          <a:xfrm>
            <a:off x="247650" y="228600"/>
            <a:ext cx="8747125" cy="823913"/>
          </a:xfrm>
        </p:spPr>
        <p:txBody>
          <a:bodyPr/>
          <a:lstStyle/>
          <a:p>
            <a:r>
              <a:rPr lang="zh-CN" altLang="en-US" sz="2800" smtClean="0">
                <a:ea typeface="宋体" panose="02010600030101010101" pitchFamily="2" charset="-122"/>
              </a:rPr>
              <a:t>互联网应用 </a:t>
            </a:r>
            <a:r>
              <a:rPr lang="en-US" altLang="zh-CN" sz="2800" smtClean="0">
                <a:ea typeface="宋体" panose="02010600030101010101" pitchFamily="2" charset="-122"/>
              </a:rPr>
              <a:t>:  </a:t>
            </a:r>
            <a:r>
              <a:rPr lang="zh-CN" altLang="en-US" sz="2800" smtClean="0">
                <a:ea typeface="宋体" panose="02010600030101010101" pitchFamily="2" charset="-122"/>
              </a:rPr>
              <a:t>应用层协议以及传输协议</a:t>
            </a:r>
            <a:endParaRPr lang="en-US" altLang="zh-CN" smtClean="0">
              <a:ea typeface="宋体" panose="02010600030101010101" pitchFamily="2" charset="-122"/>
            </a:endParaRPr>
          </a:p>
        </p:txBody>
      </p:sp>
      <p:sp>
        <p:nvSpPr>
          <p:cNvPr id="18436" name="Text Box 3"/>
          <p:cNvSpPr txBox="1">
            <a:spLocks noChangeArrowheads="1"/>
          </p:cNvSpPr>
          <p:nvPr/>
        </p:nvSpPr>
        <p:spPr bwMode="auto">
          <a:xfrm>
            <a:off x="1905000" y="1773238"/>
            <a:ext cx="1217613" cy="323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r" eaLnBrk="1" hangingPunct="1">
              <a:spcBef>
                <a:spcPct val="0"/>
              </a:spcBef>
              <a:buClrTx/>
              <a:buSzTx/>
              <a:buFontTx/>
              <a:buNone/>
            </a:pPr>
            <a:r>
              <a:rPr kumimoji="0" lang="zh-CN" altLang="en-US" sz="2000" b="1">
                <a:latin typeface="Arial" panose="020B0604020202020204" pitchFamily="34" charset="0"/>
                <a:ea typeface="宋体" panose="02010600030101010101" pitchFamily="2" charset="-122"/>
              </a:rPr>
              <a:t>应用</a:t>
            </a:r>
            <a:endParaRPr kumimoji="0" lang="zh-CN" altLang="en-US" sz="2000">
              <a:latin typeface="Arial" panose="020B0604020202020204" pitchFamily="34" charset="0"/>
              <a:ea typeface="宋体" panose="02010600030101010101" pitchFamily="2" charset="-122"/>
            </a:endParaRPr>
          </a:p>
          <a:p>
            <a:pPr algn="r" eaLnBrk="1" hangingPunct="1">
              <a:spcBef>
                <a:spcPct val="0"/>
              </a:spcBef>
              <a:buClrTx/>
              <a:buSzTx/>
              <a:buFontTx/>
              <a:buNone/>
            </a:pPr>
            <a:endParaRPr kumimoji="0" lang="en-US" altLang="zh-CN" sz="2000">
              <a:latin typeface="Arial" panose="020B0604020202020204" pitchFamily="34" charset="0"/>
              <a:ea typeface="宋体" panose="02010600030101010101" pitchFamily="2" charset="-122"/>
            </a:endParaRPr>
          </a:p>
          <a:p>
            <a:pPr algn="r" eaLnBrk="1" hangingPunct="1">
              <a:spcBef>
                <a:spcPct val="0"/>
              </a:spcBef>
              <a:buClrTx/>
              <a:buSzTx/>
              <a:buFontTx/>
              <a:buNone/>
            </a:pPr>
            <a:r>
              <a:rPr kumimoji="0" lang="en-US" altLang="zh-CN" sz="2000">
                <a:latin typeface="Arial" panose="020B0604020202020204" pitchFamily="34" charset="0"/>
                <a:ea typeface="宋体" panose="02010600030101010101" pitchFamily="2" charset="-122"/>
              </a:rPr>
              <a:t>e-mail</a:t>
            </a:r>
          </a:p>
          <a:p>
            <a:pPr algn="r" eaLnBrk="1" hangingPunct="1">
              <a:spcBef>
                <a:spcPct val="0"/>
              </a:spcBef>
              <a:buClrTx/>
              <a:buSzTx/>
              <a:buFontTx/>
              <a:buNone/>
            </a:pPr>
            <a:r>
              <a:rPr kumimoji="0" lang="zh-CN" altLang="en-US" sz="2000">
                <a:latin typeface="Arial" panose="020B0604020202020204" pitchFamily="34" charset="0"/>
                <a:ea typeface="宋体" panose="02010600030101010101" pitchFamily="2" charset="-122"/>
              </a:rPr>
              <a:t>远程登录</a:t>
            </a:r>
            <a:endParaRPr kumimoji="0" lang="en-US" altLang="zh-CN" sz="2000">
              <a:latin typeface="Arial" panose="020B0604020202020204" pitchFamily="34" charset="0"/>
              <a:ea typeface="宋体" panose="02010600030101010101" pitchFamily="2" charset="-122"/>
            </a:endParaRPr>
          </a:p>
          <a:p>
            <a:pPr algn="r" eaLnBrk="1" hangingPunct="1">
              <a:spcBef>
                <a:spcPct val="0"/>
              </a:spcBef>
              <a:buClrTx/>
              <a:buSzTx/>
              <a:buFontTx/>
              <a:buNone/>
            </a:pPr>
            <a:r>
              <a:rPr kumimoji="0" lang="en-US" altLang="zh-CN" sz="2000">
                <a:latin typeface="Arial" panose="020B0604020202020204" pitchFamily="34" charset="0"/>
                <a:ea typeface="宋体" panose="02010600030101010101" pitchFamily="2" charset="-122"/>
              </a:rPr>
              <a:t>Web </a:t>
            </a:r>
          </a:p>
          <a:p>
            <a:pPr algn="r" eaLnBrk="1" hangingPunct="1">
              <a:spcBef>
                <a:spcPct val="0"/>
              </a:spcBef>
              <a:buClrTx/>
              <a:buSzTx/>
              <a:buFontTx/>
              <a:buNone/>
            </a:pPr>
            <a:r>
              <a:rPr kumimoji="0" lang="zh-CN" altLang="en-US" sz="2000">
                <a:latin typeface="Arial" panose="020B0604020202020204" pitchFamily="34" charset="0"/>
                <a:ea typeface="宋体" panose="02010600030101010101" pitchFamily="2" charset="-122"/>
              </a:rPr>
              <a:t>文件传输</a:t>
            </a:r>
          </a:p>
          <a:p>
            <a:pPr algn="r" eaLnBrk="1" hangingPunct="1">
              <a:spcBef>
                <a:spcPct val="0"/>
              </a:spcBef>
              <a:buClrTx/>
              <a:buSzTx/>
              <a:buFontTx/>
              <a:buNone/>
            </a:pPr>
            <a:r>
              <a:rPr kumimoji="0" lang="zh-CN" altLang="en-US" sz="2000">
                <a:latin typeface="Arial" panose="020B0604020202020204" pitchFamily="34" charset="0"/>
                <a:ea typeface="宋体" panose="02010600030101010101" pitchFamily="2" charset="-122"/>
              </a:rPr>
              <a:t>流媒体</a:t>
            </a:r>
            <a:endParaRPr kumimoji="0" lang="en-US" altLang="zh-CN" sz="2000">
              <a:latin typeface="Arial" panose="020B0604020202020204" pitchFamily="34" charset="0"/>
              <a:ea typeface="宋体" panose="02010600030101010101" pitchFamily="2" charset="-122"/>
            </a:endParaRPr>
          </a:p>
          <a:p>
            <a:pPr algn="r" eaLnBrk="1" hangingPunct="1">
              <a:spcBef>
                <a:spcPct val="0"/>
              </a:spcBef>
              <a:buClrTx/>
              <a:buSzTx/>
              <a:buFontTx/>
              <a:buNone/>
            </a:pPr>
            <a:endParaRPr kumimoji="0" lang="en-US" altLang="zh-CN" sz="2000">
              <a:latin typeface="Arial" panose="020B0604020202020204" pitchFamily="34" charset="0"/>
              <a:ea typeface="宋体" panose="02010600030101010101" pitchFamily="2" charset="-122"/>
            </a:endParaRPr>
          </a:p>
          <a:p>
            <a:pPr algn="r" eaLnBrk="1" hangingPunct="1">
              <a:spcBef>
                <a:spcPct val="0"/>
              </a:spcBef>
              <a:buClrTx/>
              <a:buSzTx/>
              <a:buFontTx/>
              <a:buNone/>
            </a:pPr>
            <a:r>
              <a:rPr kumimoji="0" lang="zh-CN" altLang="en-US" sz="2000">
                <a:latin typeface="Arial" panose="020B0604020202020204" pitchFamily="34" charset="0"/>
                <a:ea typeface="宋体" panose="02010600030101010101" pitchFamily="2" charset="-122"/>
              </a:rPr>
              <a:t>网络电话</a:t>
            </a:r>
          </a:p>
          <a:p>
            <a:pPr algn="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18437" name="Text Box 4"/>
          <p:cNvSpPr txBox="1">
            <a:spLocks noChangeArrowheads="1"/>
          </p:cNvSpPr>
          <p:nvPr/>
        </p:nvSpPr>
        <p:spPr bwMode="auto">
          <a:xfrm>
            <a:off x="3302000" y="1458913"/>
            <a:ext cx="2755900" cy="3478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2000" b="1">
              <a:latin typeface="Arial" panose="020B0604020202020204" pitchFamily="34" charset="0"/>
              <a:ea typeface="宋体" panose="02010600030101010101" pitchFamily="2" charset="-122"/>
            </a:endParaRPr>
          </a:p>
          <a:p>
            <a:pPr eaLnBrk="1" hangingPunct="1">
              <a:spcBef>
                <a:spcPct val="0"/>
              </a:spcBef>
              <a:buClrTx/>
              <a:buSzTx/>
              <a:buFontTx/>
              <a:buNone/>
            </a:pPr>
            <a:r>
              <a:rPr kumimoji="0" lang="zh-CN" altLang="en-US" sz="2000" b="1">
                <a:latin typeface="Arial" panose="020B0604020202020204" pitchFamily="34" charset="0"/>
                <a:ea typeface="宋体" panose="02010600030101010101" pitchFamily="2" charset="-122"/>
              </a:rPr>
              <a:t>应用层协议</a:t>
            </a:r>
          </a:p>
          <a:p>
            <a:pPr eaLnBrk="1" hangingPunct="1">
              <a:spcBef>
                <a:spcPct val="0"/>
              </a:spcBef>
              <a:buClrTx/>
              <a:buSzTx/>
              <a:buFontTx/>
              <a:buNone/>
            </a:pPr>
            <a:endParaRPr kumimoji="0" lang="en-US" altLang="zh-CN" sz="2000">
              <a:latin typeface="Arial" panose="020B0604020202020204" pitchFamily="34" charset="0"/>
              <a:ea typeface="宋体" panose="02010600030101010101" pitchFamily="2" charset="-122"/>
            </a:endParaRPr>
          </a:p>
          <a:p>
            <a:pPr eaLnBrk="1" hangingPunct="1">
              <a:spcBef>
                <a:spcPct val="0"/>
              </a:spcBef>
              <a:buClrTx/>
              <a:buSzTx/>
              <a:buFontTx/>
              <a:buNone/>
            </a:pPr>
            <a:r>
              <a:rPr kumimoji="0" lang="en-US" altLang="zh-CN" sz="2000">
                <a:latin typeface="Arial" panose="020B0604020202020204" pitchFamily="34" charset="0"/>
                <a:ea typeface="宋体" panose="02010600030101010101" pitchFamily="2" charset="-122"/>
              </a:rPr>
              <a:t>SMTP [RFC 2821]</a:t>
            </a:r>
          </a:p>
          <a:p>
            <a:pPr eaLnBrk="1" hangingPunct="1">
              <a:spcBef>
                <a:spcPct val="0"/>
              </a:spcBef>
              <a:buClrTx/>
              <a:buSzTx/>
              <a:buFontTx/>
              <a:buNone/>
            </a:pPr>
            <a:r>
              <a:rPr kumimoji="0" lang="en-US" altLang="zh-CN" sz="2000">
                <a:latin typeface="Arial" panose="020B0604020202020204" pitchFamily="34" charset="0"/>
                <a:ea typeface="宋体" panose="02010600030101010101" pitchFamily="2" charset="-122"/>
              </a:rPr>
              <a:t>Telnet [RFC 854]</a:t>
            </a:r>
          </a:p>
          <a:p>
            <a:pPr eaLnBrk="1" hangingPunct="1">
              <a:spcBef>
                <a:spcPct val="0"/>
              </a:spcBef>
              <a:buClrTx/>
              <a:buSzTx/>
              <a:buFontTx/>
              <a:buNone/>
            </a:pPr>
            <a:r>
              <a:rPr kumimoji="0" lang="en-US" altLang="zh-CN" sz="2000">
                <a:latin typeface="Arial" panose="020B0604020202020204" pitchFamily="34" charset="0"/>
                <a:ea typeface="宋体" panose="02010600030101010101" pitchFamily="2" charset="-122"/>
              </a:rPr>
              <a:t>HTTP [RFC 2616]</a:t>
            </a:r>
          </a:p>
          <a:p>
            <a:pPr eaLnBrk="1" hangingPunct="1">
              <a:spcBef>
                <a:spcPct val="0"/>
              </a:spcBef>
              <a:buClrTx/>
              <a:buSzTx/>
              <a:buFontTx/>
              <a:buNone/>
            </a:pPr>
            <a:r>
              <a:rPr kumimoji="0" lang="en-US" altLang="zh-CN" sz="2000">
                <a:latin typeface="Arial" panose="020B0604020202020204" pitchFamily="34" charset="0"/>
                <a:ea typeface="宋体" panose="02010600030101010101" pitchFamily="2" charset="-122"/>
              </a:rPr>
              <a:t>FTP [RFC 959]</a:t>
            </a:r>
          </a:p>
          <a:p>
            <a:pPr eaLnBrk="1" hangingPunct="1">
              <a:spcBef>
                <a:spcPct val="0"/>
              </a:spcBef>
              <a:buClrTx/>
              <a:buSzTx/>
              <a:buFontTx/>
              <a:buNone/>
            </a:pPr>
            <a:r>
              <a:rPr kumimoji="0" lang="en-US" altLang="zh-CN" sz="2000">
                <a:latin typeface="Arial" panose="020B0604020202020204" pitchFamily="34" charset="0"/>
                <a:ea typeface="宋体" panose="02010600030101010101" pitchFamily="2" charset="-122"/>
              </a:rPr>
              <a:t>HTTP (</a:t>
            </a:r>
            <a:r>
              <a:rPr kumimoji="0" lang="zh-CN" altLang="en-US" sz="2000">
                <a:latin typeface="Arial" panose="020B0604020202020204" pitchFamily="34" charset="0"/>
                <a:ea typeface="宋体" panose="02010600030101010101" pitchFamily="2" charset="-122"/>
              </a:rPr>
              <a:t>例如</a:t>
            </a:r>
            <a:r>
              <a:rPr kumimoji="0" lang="en-US" altLang="zh-CN" sz="2000">
                <a:latin typeface="Arial" panose="020B0604020202020204" pitchFamily="34" charset="0"/>
                <a:ea typeface="宋体" panose="02010600030101010101" pitchFamily="2" charset="-122"/>
              </a:rPr>
              <a:t>YouTube), </a:t>
            </a:r>
            <a:br>
              <a:rPr kumimoji="0" lang="en-US" altLang="zh-CN" sz="2000">
                <a:latin typeface="Arial" panose="020B0604020202020204" pitchFamily="34" charset="0"/>
                <a:ea typeface="宋体" panose="02010600030101010101" pitchFamily="2" charset="-122"/>
              </a:rPr>
            </a:br>
            <a:r>
              <a:rPr kumimoji="0" lang="en-US" altLang="zh-CN" sz="2000">
                <a:latin typeface="Arial" panose="020B0604020202020204" pitchFamily="34" charset="0"/>
                <a:ea typeface="宋体" panose="02010600030101010101" pitchFamily="2" charset="-122"/>
              </a:rPr>
              <a:t>RTP [RFC 1889]</a:t>
            </a:r>
          </a:p>
          <a:p>
            <a:pPr eaLnBrk="1" hangingPunct="1">
              <a:spcBef>
                <a:spcPct val="0"/>
              </a:spcBef>
              <a:buClrTx/>
              <a:buSzTx/>
              <a:buFontTx/>
              <a:buNone/>
            </a:pPr>
            <a:r>
              <a:rPr kumimoji="0" lang="en-US" altLang="zh-CN" sz="2000">
                <a:latin typeface="Arial" panose="020B0604020202020204" pitchFamily="34" charset="0"/>
                <a:ea typeface="宋体" panose="02010600030101010101" pitchFamily="2" charset="-122"/>
              </a:rPr>
              <a:t>SIP, RTP, </a:t>
            </a:r>
            <a:r>
              <a:rPr kumimoji="0" lang="zh-CN" altLang="en-US" sz="2000">
                <a:latin typeface="Arial" panose="020B0604020202020204" pitchFamily="34" charset="0"/>
                <a:ea typeface="宋体" panose="02010600030101010101" pitchFamily="2" charset="-122"/>
              </a:rPr>
              <a:t>私有协议</a:t>
            </a:r>
          </a:p>
          <a:p>
            <a:pPr eaLnBrk="1" hangingPunct="1">
              <a:spcBef>
                <a:spcPct val="0"/>
              </a:spcBef>
              <a:buClrTx/>
              <a:buSzTx/>
              <a:buFontTx/>
              <a:buNone/>
            </a:pPr>
            <a:r>
              <a:rPr kumimoji="0" lang="en-US" altLang="zh-CN" sz="2000">
                <a:latin typeface="Arial" panose="020B0604020202020204" pitchFamily="34" charset="0"/>
                <a:ea typeface="宋体" panose="02010600030101010101" pitchFamily="2" charset="-122"/>
              </a:rPr>
              <a:t>(</a:t>
            </a:r>
            <a:r>
              <a:rPr kumimoji="0" lang="zh-CN" altLang="en-US" sz="2000">
                <a:latin typeface="Arial" panose="020B0604020202020204" pitchFamily="34" charset="0"/>
                <a:ea typeface="宋体" panose="02010600030101010101" pitchFamily="2" charset="-122"/>
              </a:rPr>
              <a:t>例如， </a:t>
            </a:r>
            <a:r>
              <a:rPr kumimoji="0" lang="en-US" altLang="zh-CN" sz="2000">
                <a:latin typeface="Arial" panose="020B0604020202020204" pitchFamily="34" charset="0"/>
                <a:ea typeface="宋体" panose="02010600030101010101" pitchFamily="2" charset="-122"/>
              </a:rPr>
              <a:t>Skype)</a:t>
            </a:r>
            <a:endParaRPr kumimoji="0" lang="en-US" altLang="zh-CN" sz="1800">
              <a:latin typeface="Times New Roman" panose="02020603050405020304" pitchFamily="18" charset="0"/>
              <a:ea typeface="宋体" panose="02010600030101010101" pitchFamily="2" charset="-122"/>
            </a:endParaRPr>
          </a:p>
        </p:txBody>
      </p:sp>
      <p:sp>
        <p:nvSpPr>
          <p:cNvPr id="18438" name="Text Box 5"/>
          <p:cNvSpPr txBox="1">
            <a:spLocks noChangeArrowheads="1"/>
          </p:cNvSpPr>
          <p:nvPr/>
        </p:nvSpPr>
        <p:spPr bwMode="auto">
          <a:xfrm>
            <a:off x="6130925" y="1477963"/>
            <a:ext cx="2624138" cy="3444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2000" b="1">
              <a:latin typeface="Arial" panose="020B0604020202020204" pitchFamily="34" charset="0"/>
              <a:ea typeface="宋体" panose="02010600030101010101" pitchFamily="2" charset="-122"/>
            </a:endParaRPr>
          </a:p>
          <a:p>
            <a:pPr eaLnBrk="1" hangingPunct="1">
              <a:spcBef>
                <a:spcPct val="0"/>
              </a:spcBef>
              <a:buClrTx/>
              <a:buSzTx/>
              <a:buFontTx/>
              <a:buNone/>
            </a:pPr>
            <a:r>
              <a:rPr kumimoji="0" lang="zh-CN" altLang="en-US" sz="2000" b="1">
                <a:latin typeface="Arial" panose="020B0604020202020204" pitchFamily="34" charset="0"/>
                <a:ea typeface="宋体" panose="02010600030101010101" pitchFamily="2" charset="-122"/>
              </a:rPr>
              <a:t>下层的传输协议</a:t>
            </a:r>
            <a:endParaRPr kumimoji="0" lang="en-US" altLang="zh-CN" sz="2000">
              <a:latin typeface="Arial" panose="020B0604020202020204" pitchFamily="34" charset="0"/>
              <a:ea typeface="宋体" panose="02010600030101010101" pitchFamily="2" charset="-122"/>
            </a:endParaRPr>
          </a:p>
          <a:p>
            <a:pPr eaLnBrk="1" hangingPunct="1">
              <a:spcBef>
                <a:spcPct val="0"/>
              </a:spcBef>
              <a:buClrTx/>
              <a:buSzTx/>
              <a:buFontTx/>
              <a:buNone/>
            </a:pPr>
            <a:endParaRPr kumimoji="0" lang="en-US" altLang="zh-CN" sz="2000">
              <a:latin typeface="Arial" panose="020B0604020202020204" pitchFamily="34" charset="0"/>
              <a:ea typeface="宋体" panose="02010600030101010101" pitchFamily="2" charset="-122"/>
            </a:endParaRPr>
          </a:p>
          <a:p>
            <a:pPr eaLnBrk="1" hangingPunct="1">
              <a:spcBef>
                <a:spcPct val="0"/>
              </a:spcBef>
              <a:buClrTx/>
              <a:buSzTx/>
              <a:buFontTx/>
              <a:buNone/>
            </a:pPr>
            <a:r>
              <a:rPr kumimoji="0" lang="en-US" altLang="zh-CN" sz="2000">
                <a:latin typeface="Arial" panose="020B0604020202020204" pitchFamily="34" charset="0"/>
                <a:ea typeface="宋体" panose="02010600030101010101" pitchFamily="2" charset="-122"/>
              </a:rPr>
              <a:t>TCP</a:t>
            </a:r>
          </a:p>
          <a:p>
            <a:pPr eaLnBrk="1" hangingPunct="1">
              <a:spcBef>
                <a:spcPct val="0"/>
              </a:spcBef>
              <a:buClrTx/>
              <a:buSzTx/>
              <a:buFontTx/>
              <a:buNone/>
            </a:pPr>
            <a:r>
              <a:rPr kumimoji="0" lang="en-US" altLang="zh-CN" sz="2000">
                <a:latin typeface="Arial" panose="020B0604020202020204" pitchFamily="34" charset="0"/>
                <a:ea typeface="宋体" panose="02010600030101010101" pitchFamily="2" charset="-122"/>
              </a:rPr>
              <a:t>TCP</a:t>
            </a:r>
          </a:p>
          <a:p>
            <a:pPr eaLnBrk="1" hangingPunct="1">
              <a:spcBef>
                <a:spcPct val="0"/>
              </a:spcBef>
              <a:buClrTx/>
              <a:buSzTx/>
              <a:buFontTx/>
              <a:buNone/>
            </a:pPr>
            <a:r>
              <a:rPr kumimoji="0" lang="en-US" altLang="zh-CN" sz="2000">
                <a:latin typeface="Arial" panose="020B0604020202020204" pitchFamily="34" charset="0"/>
                <a:ea typeface="宋体" panose="02010600030101010101" pitchFamily="2" charset="-122"/>
              </a:rPr>
              <a:t>TCP</a:t>
            </a:r>
          </a:p>
          <a:p>
            <a:pPr eaLnBrk="1" hangingPunct="1">
              <a:spcBef>
                <a:spcPct val="0"/>
              </a:spcBef>
              <a:buClrTx/>
              <a:buSzTx/>
              <a:buFontTx/>
              <a:buNone/>
            </a:pPr>
            <a:r>
              <a:rPr kumimoji="0" lang="en-US" altLang="zh-CN" sz="2000">
                <a:latin typeface="Arial" panose="020B0604020202020204" pitchFamily="34" charset="0"/>
                <a:ea typeface="宋体" panose="02010600030101010101" pitchFamily="2" charset="-122"/>
              </a:rPr>
              <a:t>TCP</a:t>
            </a:r>
          </a:p>
          <a:p>
            <a:pPr eaLnBrk="1" hangingPunct="1">
              <a:spcBef>
                <a:spcPct val="0"/>
              </a:spcBef>
              <a:buClrTx/>
              <a:buSzTx/>
              <a:buFontTx/>
              <a:buNone/>
            </a:pPr>
            <a:r>
              <a:rPr kumimoji="0" lang="en-US" altLang="zh-CN" sz="2000">
                <a:latin typeface="Arial" panose="020B0604020202020204" pitchFamily="34" charset="0"/>
                <a:ea typeface="宋体" panose="02010600030101010101" pitchFamily="2" charset="-122"/>
              </a:rPr>
              <a:t>TCP or UDP</a:t>
            </a:r>
          </a:p>
          <a:p>
            <a:pPr eaLnBrk="1" hangingPunct="1">
              <a:spcBef>
                <a:spcPct val="0"/>
              </a:spcBef>
              <a:buClrTx/>
              <a:buSzTx/>
              <a:buFontTx/>
              <a:buNone/>
            </a:pPr>
            <a:endParaRPr kumimoji="0" lang="en-US" altLang="zh-CN" sz="2000">
              <a:latin typeface="Arial" panose="020B0604020202020204" pitchFamily="34" charset="0"/>
              <a:ea typeface="宋体" panose="02010600030101010101" pitchFamily="2" charset="-122"/>
            </a:endParaRPr>
          </a:p>
          <a:p>
            <a:pPr eaLnBrk="1" hangingPunct="1">
              <a:spcBef>
                <a:spcPct val="0"/>
              </a:spcBef>
              <a:buClrTx/>
              <a:buSzTx/>
              <a:buFontTx/>
              <a:buNone/>
            </a:pPr>
            <a:endParaRPr kumimoji="0" lang="en-US" altLang="zh-CN" sz="2000">
              <a:latin typeface="Arial" panose="020B0604020202020204" pitchFamily="34" charset="0"/>
              <a:ea typeface="宋体" panose="02010600030101010101" pitchFamily="2" charset="-122"/>
            </a:endParaRPr>
          </a:p>
          <a:p>
            <a:pPr eaLnBrk="1" hangingPunct="1">
              <a:spcBef>
                <a:spcPct val="0"/>
              </a:spcBef>
              <a:buClrTx/>
              <a:buSzTx/>
              <a:buFontTx/>
              <a:buNone/>
            </a:pPr>
            <a:r>
              <a:rPr kumimoji="0" lang="zh-CN" altLang="en-US" sz="2000">
                <a:latin typeface="Arial" panose="020B0604020202020204" pitchFamily="34" charset="0"/>
                <a:ea typeface="宋体" panose="02010600030101010101" pitchFamily="2" charset="-122"/>
              </a:rPr>
              <a:t>一般为 </a:t>
            </a:r>
            <a:r>
              <a:rPr kumimoji="0" lang="en-US" altLang="zh-CN" sz="2000">
                <a:latin typeface="Arial" panose="020B0604020202020204" pitchFamily="34" charset="0"/>
                <a:ea typeface="宋体" panose="02010600030101010101" pitchFamily="2" charset="-122"/>
              </a:rPr>
              <a:t>UDP</a:t>
            </a:r>
          </a:p>
        </p:txBody>
      </p:sp>
      <p:sp>
        <p:nvSpPr>
          <p:cNvPr id="18439" name="Line 7"/>
          <p:cNvSpPr>
            <a:spLocks noChangeShapeType="1"/>
          </p:cNvSpPr>
          <p:nvPr/>
        </p:nvSpPr>
        <p:spPr bwMode="auto">
          <a:xfrm>
            <a:off x="1171575" y="2152650"/>
            <a:ext cx="7334250" cy="9525"/>
          </a:xfrm>
          <a:prstGeom prst="line">
            <a:avLst/>
          </a:prstGeom>
          <a:noFill/>
          <a:ln w="28575">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440" name="Line 8"/>
          <p:cNvSpPr>
            <a:spLocks noChangeShapeType="1"/>
          </p:cNvSpPr>
          <p:nvPr/>
        </p:nvSpPr>
        <p:spPr bwMode="auto">
          <a:xfrm flipV="1">
            <a:off x="1123950" y="2743200"/>
            <a:ext cx="732472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441" name="Line 9"/>
          <p:cNvSpPr>
            <a:spLocks noChangeShapeType="1"/>
          </p:cNvSpPr>
          <p:nvPr/>
        </p:nvSpPr>
        <p:spPr bwMode="auto">
          <a:xfrm flipV="1">
            <a:off x="1133475" y="3038475"/>
            <a:ext cx="729615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442" name="Line 10"/>
          <p:cNvSpPr>
            <a:spLocks noChangeShapeType="1"/>
          </p:cNvSpPr>
          <p:nvPr/>
        </p:nvSpPr>
        <p:spPr bwMode="auto">
          <a:xfrm flipV="1">
            <a:off x="1143000" y="3333750"/>
            <a:ext cx="72771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443" name="Line 11"/>
          <p:cNvSpPr>
            <a:spLocks noChangeShapeType="1"/>
          </p:cNvSpPr>
          <p:nvPr/>
        </p:nvSpPr>
        <p:spPr bwMode="auto">
          <a:xfrm flipV="1">
            <a:off x="1162050" y="3657600"/>
            <a:ext cx="7258050" cy="952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444" name="Line 12"/>
          <p:cNvSpPr>
            <a:spLocks noChangeShapeType="1"/>
          </p:cNvSpPr>
          <p:nvPr/>
        </p:nvSpPr>
        <p:spPr bwMode="auto">
          <a:xfrm flipV="1">
            <a:off x="1114425" y="4257675"/>
            <a:ext cx="73152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445" name="Line 14"/>
          <p:cNvSpPr>
            <a:spLocks noChangeShapeType="1"/>
          </p:cNvSpPr>
          <p:nvPr/>
        </p:nvSpPr>
        <p:spPr bwMode="auto">
          <a:xfrm flipV="1">
            <a:off x="962025" y="5181600"/>
            <a:ext cx="734377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428728" y="3000372"/>
            <a:ext cx="6500858" cy="1148708"/>
          </a:xfrm>
          <a:prstGeom prst="rect">
            <a:avLst/>
          </a:prstGeom>
          <a:ln/>
        </p:spPr>
        <p:style>
          <a:lnRef idx="0">
            <a:schemeClr val="accent3"/>
          </a:lnRef>
          <a:fillRef idx="3">
            <a:schemeClr val="accent3"/>
          </a:fillRef>
          <a:effectRef idx="3">
            <a:schemeClr val="accent3"/>
          </a:effectRef>
          <a:fontRef idx="minor">
            <a:schemeClr val="lt1"/>
          </a:fontRef>
        </p:style>
        <p:txBody>
          <a:bodyPr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2" name="TextBox 6"/>
          <p:cNvSpPr txBox="1">
            <a:spLocks noChangeArrowheads="1"/>
          </p:cNvSpPr>
          <p:nvPr/>
        </p:nvSpPr>
        <p:spPr bwMode="auto">
          <a:xfrm>
            <a:off x="714375" y="1928813"/>
            <a:ext cx="8001000" cy="2062162"/>
          </a:xfrm>
          <a:prstGeom prst="rect">
            <a:avLst/>
          </a:prstGeom>
          <a:noFill/>
          <a:ln w="9525">
            <a:noFill/>
            <a:miter lim="800000"/>
            <a:headEnd/>
            <a:tailEnd/>
          </a:ln>
        </p:spPr>
        <p:txBody>
          <a:bodyPr>
            <a:spAutoFit/>
          </a:bodyPr>
          <a:lstStyle/>
          <a:p>
            <a:pPr algn="ctr" eaLnBrk="1" hangingPunct="1">
              <a:defRPr/>
            </a:pPr>
            <a:r>
              <a:rPr lang="zh-CN" altLang="en-US" sz="4000" dirty="0">
                <a:latin typeface="+mn-lt"/>
                <a:ea typeface="+mn-ea"/>
              </a:rPr>
              <a:t>核心问题</a:t>
            </a:r>
            <a:endParaRPr lang="en-US" altLang="zh-CN" sz="4000" dirty="0">
              <a:latin typeface="+mn-lt"/>
              <a:ea typeface="+mn-ea"/>
            </a:endParaRPr>
          </a:p>
          <a:p>
            <a:pPr algn="ctr" eaLnBrk="1" hangingPunct="1">
              <a:defRPr/>
            </a:pPr>
            <a:endParaRPr lang="en-US" altLang="zh-CN" sz="4000" dirty="0">
              <a:latin typeface="+mn-lt"/>
              <a:ea typeface="+mn-ea"/>
            </a:endParaRPr>
          </a:p>
          <a:p>
            <a:pPr algn="ctr" eaLnBrk="1" hangingPunct="1">
              <a:defRPr/>
            </a:pPr>
            <a:r>
              <a:rPr lang="zh-CN" altLang="en-US" sz="4800" dirty="0">
                <a:solidFill>
                  <a:schemeClr val="bg1"/>
                </a:solidFill>
                <a:effectLst>
                  <a:outerShdw blurRad="38100" dist="38100" dir="2700000" algn="tl">
                    <a:srgbClr val="000000">
                      <a:alpha val="43137"/>
                    </a:srgbClr>
                  </a:outerShdw>
                </a:effectLst>
                <a:latin typeface="+mn-lt"/>
                <a:ea typeface="+mn-ea"/>
              </a:rPr>
              <a:t>应用需要自己的协议</a:t>
            </a:r>
          </a:p>
        </p:txBody>
      </p:sp>
      <p:sp>
        <p:nvSpPr>
          <p:cNvPr id="19462" name="灯片编号占位符 5"/>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smtClean="0">
                <a:latin typeface="Arial" panose="020B0604020202020204" pitchFamily="34" charset="0"/>
                <a:ea typeface="宋体" panose="02010600030101010101" pitchFamily="2" charset="-122"/>
              </a:rPr>
              <a:t>-</a:t>
            </a:r>
            <a:fld id="{699653EA-2E5C-4B97-BA84-FA5C05C83548}" type="slidenum">
              <a:rPr kumimoji="0" lang="en-US" altLang="zh-CN" sz="1400" smtClean="0">
                <a:latin typeface="Arial" panose="020B0604020202020204" pitchFamily="34" charset="0"/>
                <a:ea typeface="宋体" panose="02010600030101010101" pitchFamily="2" charset="-122"/>
              </a:rPr>
              <a:pPr>
                <a:spcBef>
                  <a:spcPct val="0"/>
                </a:spcBef>
                <a:buClrTx/>
                <a:buSzTx/>
                <a:buFontTx/>
                <a:buNone/>
              </a:pPr>
              <a:t>11</a:t>
            </a:fld>
            <a:r>
              <a:rPr kumimoji="0" lang="en-US" altLang="zh-CN" sz="1000" smtClean="0">
                <a:latin typeface="Arial" panose="020B0604020202020204" pitchFamily="34" charset="0"/>
                <a:ea typeface="宋体" panose="02010600030101010101" pitchFamily="2" charset="-122"/>
              </a:rPr>
              <a:t>-</a:t>
            </a: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灯片编号占位符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smtClean="0">
                <a:latin typeface="Arial" panose="020B0604020202020204" pitchFamily="34" charset="0"/>
                <a:ea typeface="宋体" panose="02010600030101010101" pitchFamily="2" charset="-122"/>
              </a:rPr>
              <a:t>-</a:t>
            </a:r>
            <a:fld id="{DF7B8EA9-EA1B-4300-9489-F64603B511C0}" type="slidenum">
              <a:rPr kumimoji="0" lang="en-US" altLang="zh-CN" sz="1400" smtClean="0">
                <a:latin typeface="Arial" panose="020B0604020202020204" pitchFamily="34" charset="0"/>
                <a:ea typeface="宋体" panose="02010600030101010101" pitchFamily="2" charset="-122"/>
              </a:rPr>
              <a:pPr>
                <a:spcBef>
                  <a:spcPct val="0"/>
                </a:spcBef>
                <a:buClrTx/>
                <a:buSzTx/>
                <a:buFontTx/>
                <a:buNone/>
              </a:pPr>
              <a:t>12</a:t>
            </a:fld>
            <a:r>
              <a:rPr kumimoji="0" lang="en-US" altLang="zh-CN" sz="1000" smtClean="0">
                <a:latin typeface="Arial" panose="020B0604020202020204" pitchFamily="34" charset="0"/>
                <a:ea typeface="宋体" panose="02010600030101010101" pitchFamily="2" charset="-122"/>
              </a:rPr>
              <a:t>-</a:t>
            </a:r>
          </a:p>
        </p:txBody>
      </p:sp>
      <p:sp>
        <p:nvSpPr>
          <p:cNvPr id="11267" name="Rectangle 2"/>
          <p:cNvSpPr>
            <a:spLocks noGrp="1" noChangeArrowheads="1"/>
          </p:cNvSpPr>
          <p:nvPr>
            <p:ph type="title"/>
          </p:nvPr>
        </p:nvSpPr>
        <p:spPr/>
        <p:txBody>
          <a:bodyPr/>
          <a:lstStyle/>
          <a:p>
            <a:pPr eaLnBrk="1" hangingPunct="1"/>
            <a:r>
              <a:rPr lang="zh-CN" altLang="en-US" sz="3200" smtClean="0"/>
              <a:t>提纲</a:t>
            </a:r>
          </a:p>
        </p:txBody>
      </p:sp>
      <p:sp>
        <p:nvSpPr>
          <p:cNvPr id="11268" name="Rectangle 3"/>
          <p:cNvSpPr>
            <a:spLocks noGrp="1" noChangeArrowheads="1"/>
          </p:cNvSpPr>
          <p:nvPr>
            <p:ph type="body" idx="1"/>
          </p:nvPr>
        </p:nvSpPr>
        <p:spPr/>
        <p:txBody>
          <a:bodyPr/>
          <a:lstStyle/>
          <a:p>
            <a:pPr eaLnBrk="1" hangingPunct="1"/>
            <a:r>
              <a:rPr lang="zh-CN" altLang="en-US" sz="2400" dirty="0" smtClean="0"/>
              <a:t>引言</a:t>
            </a:r>
            <a:endParaRPr lang="en-US" altLang="zh-CN" sz="2400" dirty="0" smtClean="0"/>
          </a:p>
          <a:p>
            <a:pPr lvl="1" eaLnBrk="1" hangingPunct="1"/>
            <a:r>
              <a:rPr lang="zh-CN" altLang="en-US" sz="2000" dirty="0" smtClean="0"/>
              <a:t>核心问题</a:t>
            </a:r>
            <a:r>
              <a:rPr lang="en-US" altLang="zh-CN" sz="2000" dirty="0" smtClean="0"/>
              <a:t>: </a:t>
            </a:r>
            <a:r>
              <a:rPr lang="zh-CN" altLang="en-US" sz="2000" dirty="0" smtClean="0"/>
              <a:t>应用需要自己的协议</a:t>
            </a:r>
          </a:p>
          <a:p>
            <a:pPr eaLnBrk="1" hangingPunct="1"/>
            <a:r>
              <a:rPr lang="zh-CN" altLang="en-US" sz="2400" dirty="0" smtClean="0"/>
              <a:t>传统应用</a:t>
            </a:r>
            <a:endParaRPr lang="en-US" altLang="zh-CN" sz="2400" dirty="0" smtClean="0"/>
          </a:p>
          <a:p>
            <a:pPr lvl="1" eaLnBrk="1" hangingPunct="1"/>
            <a:r>
              <a:rPr lang="zh-CN" altLang="en-US" sz="2000" dirty="0"/>
              <a:t>电子邮件</a:t>
            </a:r>
            <a:r>
              <a:rPr lang="en-US" altLang="zh-CN" sz="2000" dirty="0"/>
              <a:t>(SMTP, MIME, IMAP)</a:t>
            </a:r>
          </a:p>
          <a:p>
            <a:pPr lvl="1" eaLnBrk="1" hangingPunct="1"/>
            <a:r>
              <a:rPr lang="zh-CN" altLang="en-US" sz="2000" dirty="0">
                <a:hlinkClick r:id="rId2" action="ppaction://hlinksldjump"/>
              </a:rPr>
              <a:t>万维网</a:t>
            </a:r>
            <a:r>
              <a:rPr lang="en-US" altLang="zh-CN" sz="2000" dirty="0">
                <a:hlinkClick r:id="rId2" action="ppaction://hlinksldjump"/>
              </a:rPr>
              <a:t>(HTTP</a:t>
            </a:r>
            <a:r>
              <a:rPr lang="en-US" altLang="zh-CN" sz="2000" dirty="0" smtClean="0">
                <a:hlinkClick r:id="rId2" action="ppaction://hlinksldjump"/>
              </a:rPr>
              <a:t>)</a:t>
            </a:r>
            <a:endParaRPr lang="en-US" altLang="zh-CN" sz="2000" dirty="0" smtClean="0"/>
          </a:p>
          <a:p>
            <a:pPr eaLnBrk="1" hangingPunct="1"/>
            <a:r>
              <a:rPr lang="zh-CN" altLang="en-US" sz="2400" dirty="0"/>
              <a:t>基础设施服务</a:t>
            </a:r>
          </a:p>
          <a:p>
            <a:pPr lvl="1" eaLnBrk="1" hangingPunct="1"/>
            <a:r>
              <a:rPr lang="zh-CN" altLang="en-US" sz="2000" dirty="0"/>
              <a:t>域名解析</a:t>
            </a:r>
            <a:r>
              <a:rPr lang="en-US" altLang="zh-CN" sz="2000" dirty="0"/>
              <a:t>(DNS</a:t>
            </a:r>
            <a:r>
              <a:rPr lang="en-US" altLang="zh-CN" sz="2000" dirty="0" smtClean="0"/>
              <a:t>)</a:t>
            </a:r>
          </a:p>
          <a:p>
            <a:pPr eaLnBrk="1" hangingPunct="1"/>
            <a:r>
              <a:rPr lang="zh-CN" altLang="en-US" sz="2400" dirty="0" smtClean="0"/>
              <a:t>覆盖网络</a:t>
            </a:r>
            <a:endParaRPr lang="en-US" altLang="zh-CN" sz="2400" dirty="0" smtClean="0"/>
          </a:p>
          <a:p>
            <a:pPr lvl="1" eaLnBrk="1" hangingPunct="1"/>
            <a:r>
              <a:rPr lang="zh-CN" altLang="en-US" sz="2000" dirty="0"/>
              <a:t>路由覆盖</a:t>
            </a:r>
            <a:endParaRPr lang="en-US" altLang="zh-CN" sz="2000" dirty="0"/>
          </a:p>
          <a:p>
            <a:pPr lvl="1" eaLnBrk="1" hangingPunct="1"/>
            <a:r>
              <a:rPr lang="zh-CN" altLang="en-US" sz="2000" dirty="0"/>
              <a:t>对等网络</a:t>
            </a:r>
            <a:endParaRPr lang="en-US" altLang="zh-CN" sz="2000" dirty="0"/>
          </a:p>
          <a:p>
            <a:pPr lvl="1" eaLnBrk="1" hangingPunct="1"/>
            <a:r>
              <a:rPr lang="zh-CN" altLang="en-US" sz="2000" dirty="0"/>
              <a:t>内容分发</a:t>
            </a:r>
            <a:r>
              <a:rPr lang="zh-CN" altLang="en-US" sz="2000" dirty="0" smtClean="0"/>
              <a:t>网络</a:t>
            </a:r>
          </a:p>
          <a:p>
            <a:pPr eaLnBrk="1" hangingPunct="1"/>
            <a:r>
              <a:rPr lang="zh-CN" altLang="en-US" sz="2400" dirty="0" smtClean="0"/>
              <a:t>总结</a:t>
            </a:r>
            <a:endParaRPr lang="en-US" altLang="zh-CN" sz="2400" dirty="0" smtClean="0"/>
          </a:p>
        </p:txBody>
      </p:sp>
    </p:spTree>
    <p:extLst>
      <p:ext uri="{BB962C8B-B14F-4D97-AF65-F5344CB8AC3E}">
        <p14:creationId xmlns:p14="http://schemas.microsoft.com/office/powerpoint/2010/main" val="397029525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Number Placeholder 6"/>
          <p:cNvSpPr>
            <a:spLocks noGrp="1"/>
          </p:cNvSpPr>
          <p:nvPr>
            <p:ph type="sldNum" sz="quarter" idx="11"/>
          </p:nvPr>
        </p:nvSpPr>
        <p:spPr>
          <a:xfrm>
            <a:off x="0" y="6543675"/>
            <a:ext cx="5219700" cy="3143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l">
              <a:spcBef>
                <a:spcPct val="0"/>
              </a:spcBef>
              <a:buClrTx/>
              <a:buSzTx/>
              <a:buFontTx/>
              <a:buNone/>
            </a:pPr>
            <a:fld id="{A4D75197-8A0C-4792-8C9A-122F55CE8BDD}" type="slidenum">
              <a:rPr kumimoji="0" lang="en-US" altLang="zh-CN" sz="1600" smtClean="0">
                <a:solidFill>
                  <a:schemeClr val="bg2"/>
                </a:solidFill>
                <a:latin typeface="华文隶书" panose="02010800040101010101" pitchFamily="2" charset="-122"/>
                <a:ea typeface="华文隶书" panose="02010800040101010101" pitchFamily="2" charset="-122"/>
                <a:cs typeface="Arial" panose="020B0604020202020204" pitchFamily="34" charset="0"/>
              </a:rPr>
              <a:pPr algn="l">
                <a:spcBef>
                  <a:spcPct val="0"/>
                </a:spcBef>
                <a:buClrTx/>
                <a:buSzTx/>
                <a:buFontTx/>
                <a:buNone/>
              </a:pPr>
              <a:t>13</a:t>
            </a:fld>
            <a:endParaRPr kumimoji="0" lang="en-US" altLang="zh-CN" sz="1600" smtClean="0">
              <a:solidFill>
                <a:schemeClr val="bg2"/>
              </a:solidFill>
              <a:latin typeface="华文隶书" panose="02010800040101010101" pitchFamily="2" charset="-122"/>
              <a:ea typeface="华文隶书" panose="02010800040101010101" pitchFamily="2" charset="-122"/>
              <a:cs typeface="Arial" panose="020B0604020202020204" pitchFamily="34" charset="0"/>
            </a:endParaRPr>
          </a:p>
        </p:txBody>
      </p:sp>
      <p:sp>
        <p:nvSpPr>
          <p:cNvPr id="22531" name="Rectangle 2"/>
          <p:cNvSpPr>
            <a:spLocks noGrp="1" noChangeArrowheads="1"/>
          </p:cNvSpPr>
          <p:nvPr>
            <p:ph type="title"/>
          </p:nvPr>
        </p:nvSpPr>
        <p:spPr/>
        <p:txBody>
          <a:bodyPr/>
          <a:lstStyle/>
          <a:p>
            <a:r>
              <a:rPr lang="zh-CN" altLang="en-US" dirty="0" smtClean="0">
                <a:ea typeface="宋体" panose="02010600030101010101" pitchFamily="2" charset="-122"/>
              </a:rPr>
              <a:t>邮件简史</a:t>
            </a:r>
            <a:endParaRPr lang="en-US" altLang="zh-CN" dirty="0" smtClean="0">
              <a:ea typeface="宋体" panose="02010600030101010101" pitchFamily="2" charset="-122"/>
            </a:endParaRPr>
          </a:p>
        </p:txBody>
      </p:sp>
      <p:sp>
        <p:nvSpPr>
          <p:cNvPr id="22532" name="Rectangle 3"/>
          <p:cNvSpPr>
            <a:spLocks noGrp="1" noChangeArrowheads="1"/>
          </p:cNvSpPr>
          <p:nvPr>
            <p:ph type="body" sz="half" idx="1"/>
          </p:nvPr>
        </p:nvSpPr>
        <p:spPr>
          <a:xfrm>
            <a:off x="533400" y="1268413"/>
            <a:ext cx="7324725" cy="1368499"/>
          </a:xfrm>
        </p:spPr>
        <p:txBody>
          <a:bodyPr/>
          <a:lstStyle/>
          <a:p>
            <a:pPr>
              <a:lnSpc>
                <a:spcPct val="90000"/>
              </a:lnSpc>
            </a:pPr>
            <a:r>
              <a:rPr lang="en-US" altLang="zh-CN" sz="2400" dirty="0" smtClean="0">
                <a:ea typeface="宋体" panose="02010600030101010101" pitchFamily="2" charset="-122"/>
              </a:rPr>
              <a:t>“</a:t>
            </a:r>
            <a:r>
              <a:rPr lang="zh-CN" altLang="en-US" sz="2400" dirty="0" smtClean="0">
                <a:ea typeface="宋体" panose="02010600030101010101" pitchFamily="2" charset="-122"/>
              </a:rPr>
              <a:t>烽火连三月，家书抵万金</a:t>
            </a:r>
            <a:r>
              <a:rPr lang="en-US" altLang="zh-CN" sz="2400" dirty="0" smtClean="0">
                <a:ea typeface="宋体" panose="02010600030101010101" pitchFamily="2" charset="-122"/>
              </a:rPr>
              <a:t>”</a:t>
            </a:r>
            <a:endParaRPr lang="en-US" altLang="zh-CN" dirty="0" smtClean="0">
              <a:ea typeface="宋体" panose="02010600030101010101" pitchFamily="2" charset="-122"/>
            </a:endParaRPr>
          </a:p>
        </p:txBody>
      </p:sp>
      <p:pic>
        <p:nvPicPr>
          <p:cNvPr id="5" name="Picture 2"/>
          <p:cNvPicPr>
            <a:picLocks noChangeAspect="1" noChangeArrowheads="1"/>
          </p:cNvPicPr>
          <p:nvPr/>
        </p:nvPicPr>
        <p:blipFill>
          <a:blip r:embed="rId2" cstate="print"/>
          <a:srcRect/>
          <a:stretch>
            <a:fillRect/>
          </a:stretch>
        </p:blipFill>
        <p:spPr bwMode="auto">
          <a:xfrm>
            <a:off x="107504" y="2996952"/>
            <a:ext cx="3096344" cy="2381538"/>
          </a:xfrm>
          <a:prstGeom prst="rect">
            <a:avLst/>
          </a:prstGeom>
          <a:noFill/>
          <a:ln w="9525">
            <a:noFill/>
            <a:miter lim="800000"/>
            <a:headEnd/>
            <a:tailEnd/>
          </a:ln>
        </p:spPr>
      </p:pic>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84777" y="2632593"/>
            <a:ext cx="2857500" cy="2857500"/>
          </a:xfrm>
          <a:prstGeom prst="rect">
            <a:avLst/>
          </a:prstGeom>
        </p:spPr>
      </p:pic>
      <p:pic>
        <p:nvPicPr>
          <p:cNvPr id="4" name="图片 3"/>
          <p:cNvPicPr>
            <a:picLocks noChangeAspect="1"/>
          </p:cNvPicPr>
          <p:nvPr/>
        </p:nvPicPr>
        <p:blipFill>
          <a:blip r:embed="rId4"/>
          <a:stretch>
            <a:fillRect/>
          </a:stretch>
        </p:blipFill>
        <p:spPr>
          <a:xfrm>
            <a:off x="6188926" y="2636912"/>
            <a:ext cx="2875658" cy="2520280"/>
          </a:xfrm>
          <a:prstGeom prst="rect">
            <a:avLst/>
          </a:prstGeom>
        </p:spPr>
      </p:pic>
    </p:spTree>
    <p:extLst>
      <p:ext uri="{BB962C8B-B14F-4D97-AF65-F5344CB8AC3E}">
        <p14:creationId xmlns:p14="http://schemas.microsoft.com/office/powerpoint/2010/main" val="3763472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Slide Number Placeholder 6"/>
          <p:cNvSpPr>
            <a:spLocks noGrp="1"/>
          </p:cNvSpPr>
          <p:nvPr>
            <p:ph type="sldNum" sz="quarter" idx="11"/>
          </p:nvPr>
        </p:nvSpPr>
        <p:spPr>
          <a:xfrm>
            <a:off x="0" y="6543675"/>
            <a:ext cx="5219700" cy="3143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l">
              <a:spcBef>
                <a:spcPct val="0"/>
              </a:spcBef>
              <a:buClrTx/>
              <a:buSzTx/>
              <a:buFontTx/>
              <a:buNone/>
            </a:pPr>
            <a:fld id="{86008F27-F45F-45AC-B31E-DCC5C8E1502D}" type="slidenum">
              <a:rPr kumimoji="0" lang="en-US" altLang="zh-CN" sz="1600" smtClean="0">
                <a:solidFill>
                  <a:schemeClr val="bg2"/>
                </a:solidFill>
                <a:latin typeface="华文隶书" panose="02010800040101010101" pitchFamily="2" charset="-122"/>
                <a:ea typeface="华文隶书" panose="02010800040101010101" pitchFamily="2" charset="-122"/>
                <a:cs typeface="Arial" panose="020B0604020202020204" pitchFamily="34" charset="0"/>
              </a:rPr>
              <a:pPr algn="l">
                <a:spcBef>
                  <a:spcPct val="0"/>
                </a:spcBef>
                <a:buClrTx/>
                <a:buSzTx/>
                <a:buFontTx/>
                <a:buNone/>
              </a:pPr>
              <a:t>14</a:t>
            </a:fld>
            <a:endParaRPr kumimoji="0" lang="en-US" altLang="zh-CN" sz="1600" smtClean="0">
              <a:solidFill>
                <a:schemeClr val="bg2"/>
              </a:solidFill>
              <a:latin typeface="华文隶书" panose="02010800040101010101" pitchFamily="2" charset="-122"/>
              <a:ea typeface="华文隶书" panose="02010800040101010101" pitchFamily="2" charset="-122"/>
              <a:cs typeface="Arial" panose="020B0604020202020204" pitchFamily="34" charset="0"/>
            </a:endParaRPr>
          </a:p>
        </p:txBody>
      </p:sp>
      <p:sp>
        <p:nvSpPr>
          <p:cNvPr id="21507" name="Rectangle 2"/>
          <p:cNvSpPr>
            <a:spLocks noGrp="1" noChangeArrowheads="1"/>
          </p:cNvSpPr>
          <p:nvPr>
            <p:ph type="title"/>
          </p:nvPr>
        </p:nvSpPr>
        <p:spPr>
          <a:xfrm>
            <a:off x="409575" y="228600"/>
            <a:ext cx="7772400" cy="823913"/>
          </a:xfrm>
        </p:spPr>
        <p:txBody>
          <a:bodyPr/>
          <a:lstStyle/>
          <a:p>
            <a:r>
              <a:rPr lang="zh-CN" altLang="en-US" sz="3600" smtClean="0">
                <a:ea typeface="宋体" panose="02010600030101010101" pitchFamily="2" charset="-122"/>
              </a:rPr>
              <a:t>电子邮件：邮件服务器</a:t>
            </a:r>
            <a:endParaRPr lang="en-US" altLang="zh-CN" smtClean="0">
              <a:ea typeface="宋体" panose="02010600030101010101" pitchFamily="2" charset="-122"/>
            </a:endParaRPr>
          </a:p>
        </p:txBody>
      </p:sp>
      <p:sp>
        <p:nvSpPr>
          <p:cNvPr id="21508" name="Rectangle 3"/>
          <p:cNvSpPr>
            <a:spLocks noGrp="1" noChangeArrowheads="1"/>
          </p:cNvSpPr>
          <p:nvPr>
            <p:ph type="body" sz="half" idx="1"/>
          </p:nvPr>
        </p:nvSpPr>
        <p:spPr>
          <a:xfrm>
            <a:off x="533400" y="1268413"/>
            <a:ext cx="3933825" cy="4648200"/>
          </a:xfrm>
        </p:spPr>
        <p:txBody>
          <a:bodyPr/>
          <a:lstStyle/>
          <a:p>
            <a:pPr>
              <a:buFont typeface="ZapfDingbats" pitchFamily="82" charset="2"/>
              <a:buNone/>
            </a:pPr>
            <a:r>
              <a:rPr lang="zh-CN" altLang="en-US" smtClean="0">
                <a:solidFill>
                  <a:srgbClr val="FF0000"/>
                </a:solidFill>
                <a:ea typeface="宋体" panose="02010600030101010101" pitchFamily="2" charset="-122"/>
              </a:rPr>
              <a:t>邮件服务器</a:t>
            </a:r>
            <a:r>
              <a:rPr lang="en-US" altLang="zh-CN" smtClean="0">
                <a:ea typeface="宋体" panose="02010600030101010101" pitchFamily="2" charset="-122"/>
              </a:rPr>
              <a:t> </a:t>
            </a:r>
          </a:p>
          <a:p>
            <a:r>
              <a:rPr lang="zh-CN" altLang="en-US" sz="2400" smtClean="0">
                <a:solidFill>
                  <a:srgbClr val="FF0000"/>
                </a:solidFill>
                <a:ea typeface="宋体" panose="02010600030101010101" pitchFamily="2" charset="-122"/>
              </a:rPr>
              <a:t>邮箱</a:t>
            </a:r>
            <a:r>
              <a:rPr lang="en-US" altLang="zh-CN" sz="2400" smtClean="0">
                <a:ea typeface="宋体" panose="02010600030101010101" pitchFamily="2" charset="-122"/>
              </a:rPr>
              <a:t> </a:t>
            </a:r>
            <a:r>
              <a:rPr lang="zh-CN" altLang="en-US" sz="2400" smtClean="0">
                <a:ea typeface="宋体" panose="02010600030101010101" pitchFamily="2" charset="-122"/>
              </a:rPr>
              <a:t>包含了用户接收到的消息</a:t>
            </a:r>
            <a:endParaRPr lang="en-US" altLang="zh-CN" sz="2400" smtClean="0">
              <a:ea typeface="宋体" panose="02010600030101010101" pitchFamily="2" charset="-122"/>
            </a:endParaRPr>
          </a:p>
          <a:p>
            <a:r>
              <a:rPr lang="zh-CN" altLang="en-US" sz="2400" smtClean="0">
                <a:ea typeface="宋体" panose="02010600030101010101" pitchFamily="2" charset="-122"/>
              </a:rPr>
              <a:t>将要发送的邮件消息的</a:t>
            </a:r>
            <a:r>
              <a:rPr lang="zh-CN" altLang="en-US" sz="2400" smtClean="0">
                <a:solidFill>
                  <a:srgbClr val="FF0000"/>
                </a:solidFill>
                <a:ea typeface="宋体" panose="02010600030101010101" pitchFamily="2" charset="-122"/>
              </a:rPr>
              <a:t>消息队列</a:t>
            </a:r>
            <a:endParaRPr lang="en-US" altLang="zh-CN" sz="2400" smtClean="0">
              <a:ea typeface="宋体" panose="02010600030101010101" pitchFamily="2" charset="-122"/>
            </a:endParaRPr>
          </a:p>
          <a:p>
            <a:r>
              <a:rPr lang="en-US" altLang="zh-CN" sz="2400" smtClean="0">
                <a:solidFill>
                  <a:srgbClr val="FF0000"/>
                </a:solidFill>
                <a:ea typeface="宋体" panose="02010600030101010101" pitchFamily="2" charset="-122"/>
              </a:rPr>
              <a:t>SMTP </a:t>
            </a:r>
            <a:r>
              <a:rPr lang="zh-CN" altLang="en-US" sz="2400" smtClean="0">
                <a:solidFill>
                  <a:srgbClr val="FF0000"/>
                </a:solidFill>
                <a:ea typeface="宋体" panose="02010600030101010101" pitchFamily="2" charset="-122"/>
              </a:rPr>
              <a:t>协议</a:t>
            </a:r>
            <a:r>
              <a:rPr lang="en-US" altLang="zh-CN" sz="2400" smtClean="0">
                <a:ea typeface="宋体" panose="02010600030101010101" pitchFamily="2" charset="-122"/>
              </a:rPr>
              <a:t> </a:t>
            </a:r>
            <a:r>
              <a:rPr lang="zh-CN" altLang="en-US" sz="2400" smtClean="0">
                <a:ea typeface="宋体" panose="02010600030101010101" pitchFamily="2" charset="-122"/>
              </a:rPr>
              <a:t>邮件服务器之间发送邮件消息</a:t>
            </a:r>
            <a:endParaRPr lang="en-US" altLang="zh-CN" sz="2400" smtClean="0">
              <a:ea typeface="宋体" panose="02010600030101010101" pitchFamily="2" charset="-122"/>
            </a:endParaRPr>
          </a:p>
          <a:p>
            <a:pPr lvl="1"/>
            <a:r>
              <a:rPr lang="zh-CN" altLang="en-US" smtClean="0">
                <a:ea typeface="宋体" panose="02010600030101010101" pitchFamily="2" charset="-122"/>
              </a:rPr>
              <a:t>客户端</a:t>
            </a:r>
            <a:r>
              <a:rPr lang="en-US" altLang="zh-CN" smtClean="0">
                <a:ea typeface="宋体" panose="02010600030101010101" pitchFamily="2" charset="-122"/>
              </a:rPr>
              <a:t>: </a:t>
            </a:r>
            <a:r>
              <a:rPr lang="zh-CN" altLang="en-US" smtClean="0">
                <a:ea typeface="宋体" panose="02010600030101010101" pitchFamily="2" charset="-122"/>
              </a:rPr>
              <a:t>发送邮件服务器</a:t>
            </a:r>
            <a:endParaRPr lang="en-US" altLang="zh-CN" smtClean="0">
              <a:ea typeface="宋体" panose="02010600030101010101" pitchFamily="2" charset="-122"/>
            </a:endParaRPr>
          </a:p>
          <a:p>
            <a:pPr lvl="1"/>
            <a:r>
              <a:rPr lang="en-US" altLang="zh-CN" smtClean="0">
                <a:ea typeface="宋体" panose="02010600030101010101" pitchFamily="2" charset="-122"/>
              </a:rPr>
              <a:t>“</a:t>
            </a:r>
            <a:r>
              <a:rPr lang="zh-CN" altLang="en-US" smtClean="0">
                <a:ea typeface="宋体" panose="02010600030101010101" pitchFamily="2" charset="-122"/>
              </a:rPr>
              <a:t>服务器</a:t>
            </a:r>
            <a:r>
              <a:rPr lang="en-US" altLang="zh-CN" smtClean="0">
                <a:ea typeface="宋体" panose="02010600030101010101" pitchFamily="2" charset="-122"/>
              </a:rPr>
              <a:t>”: </a:t>
            </a:r>
            <a:r>
              <a:rPr lang="zh-CN" altLang="en-US" smtClean="0">
                <a:ea typeface="宋体" panose="02010600030101010101" pitchFamily="2" charset="-122"/>
              </a:rPr>
              <a:t>接收邮件服务器</a:t>
            </a:r>
            <a:endParaRPr lang="en-US" altLang="zh-CN" smtClean="0">
              <a:ea typeface="宋体" panose="02010600030101010101" pitchFamily="2" charset="-122"/>
            </a:endParaRPr>
          </a:p>
        </p:txBody>
      </p:sp>
      <p:sp>
        <p:nvSpPr>
          <p:cNvPr id="21509" name="Line 9"/>
          <p:cNvSpPr>
            <a:spLocks noChangeShapeType="1"/>
          </p:cNvSpPr>
          <p:nvPr/>
        </p:nvSpPr>
        <p:spPr bwMode="auto">
          <a:xfrm>
            <a:off x="6038850" y="2628900"/>
            <a:ext cx="1123950" cy="790575"/>
          </a:xfrm>
          <a:prstGeom prst="line">
            <a:avLst/>
          </a:prstGeom>
          <a:noFill/>
          <a:ln w="28575">
            <a:solidFill>
              <a:srgbClr val="FF00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21510" name="Group 10"/>
          <p:cNvGrpSpPr>
            <a:grpSpLocks/>
          </p:cNvGrpSpPr>
          <p:nvPr/>
        </p:nvGrpSpPr>
        <p:grpSpPr bwMode="auto">
          <a:xfrm>
            <a:off x="7431088" y="2555875"/>
            <a:ext cx="355600" cy="933450"/>
            <a:chOff x="4180" y="783"/>
            <a:chExt cx="150" cy="307"/>
          </a:xfrm>
        </p:grpSpPr>
        <p:sp>
          <p:nvSpPr>
            <p:cNvPr id="21615" name="AutoShape 11"/>
            <p:cNvSpPr>
              <a:spLocks noChangeArrowheads="1"/>
            </p:cNvSpPr>
            <p:nvPr/>
          </p:nvSpPr>
          <p:spPr bwMode="auto">
            <a:xfrm>
              <a:off x="4180" y="1019"/>
              <a:ext cx="150" cy="71"/>
            </a:xfrm>
            <a:prstGeom prst="parallelogram">
              <a:avLst>
                <a:gd name="adj" fmla="val 81387"/>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21616" name="Rectangle 12"/>
            <p:cNvSpPr>
              <a:spLocks noChangeArrowheads="1"/>
            </p:cNvSpPr>
            <p:nvPr/>
          </p:nvSpPr>
          <p:spPr bwMode="auto">
            <a:xfrm>
              <a:off x="4256" y="785"/>
              <a:ext cx="69" cy="236"/>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21617" name="Rectangle 13"/>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21618" name="AutoShape 14"/>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21619" name="Line 15"/>
            <p:cNvSpPr>
              <a:spLocks noChangeShapeType="1"/>
            </p:cNvSpPr>
            <p:nvPr/>
          </p:nvSpPr>
          <p:spPr bwMode="auto">
            <a:xfrm>
              <a:off x="4330" y="788"/>
              <a:ext cx="0" cy="23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620" name="Line 16"/>
            <p:cNvSpPr>
              <a:spLocks noChangeShapeType="1"/>
            </p:cNvSpPr>
            <p:nvPr/>
          </p:nvSpPr>
          <p:spPr bwMode="auto">
            <a:xfrm flipH="1">
              <a:off x="4276" y="1019"/>
              <a:ext cx="54" cy="6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621" name="Rectangle 17"/>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21622" name="Rectangle 18"/>
            <p:cNvSpPr>
              <a:spLocks noChangeArrowheads="1"/>
            </p:cNvSpPr>
            <p:nvPr/>
          </p:nvSpPr>
          <p:spPr bwMode="auto">
            <a:xfrm>
              <a:off x="4202" y="924"/>
              <a:ext cx="48" cy="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grpSp>
      <p:grpSp>
        <p:nvGrpSpPr>
          <p:cNvPr id="21511" name="Group 19"/>
          <p:cNvGrpSpPr>
            <a:grpSpLocks/>
          </p:cNvGrpSpPr>
          <p:nvPr/>
        </p:nvGrpSpPr>
        <p:grpSpPr bwMode="auto">
          <a:xfrm>
            <a:off x="7191375" y="3008313"/>
            <a:ext cx="819150" cy="1049337"/>
            <a:chOff x="4290" y="2627"/>
            <a:chExt cx="516" cy="661"/>
          </a:xfrm>
        </p:grpSpPr>
        <p:sp>
          <p:nvSpPr>
            <p:cNvPr id="21600" name="Rectangle 20"/>
            <p:cNvSpPr>
              <a:spLocks noChangeArrowheads="1"/>
            </p:cNvSpPr>
            <p:nvPr/>
          </p:nvSpPr>
          <p:spPr bwMode="auto">
            <a:xfrm>
              <a:off x="4296" y="2652"/>
              <a:ext cx="510" cy="636"/>
            </a:xfrm>
            <a:prstGeom prst="rect">
              <a:avLst/>
            </a:prstGeom>
            <a:solidFill>
              <a:schemeClr val="hlink"/>
            </a:solidFill>
            <a:ln w="19050">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21601" name="Text Box 21"/>
            <p:cNvSpPr txBox="1">
              <a:spLocks noChangeArrowheads="1"/>
            </p:cNvSpPr>
            <p:nvPr/>
          </p:nvSpPr>
          <p:spPr bwMode="auto">
            <a:xfrm>
              <a:off x="4290" y="2627"/>
              <a:ext cx="500" cy="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zh-CN" altLang="en-US" sz="1600">
                  <a:latin typeface="Arial" panose="020B0604020202020204" pitchFamily="34" charset="0"/>
                  <a:ea typeface="宋体" panose="02010600030101010101" pitchFamily="2" charset="-122"/>
                </a:rPr>
                <a:t>邮件</a:t>
              </a:r>
            </a:p>
            <a:p>
              <a:pPr algn="ctr" eaLnBrk="1" hangingPunct="1">
                <a:spcBef>
                  <a:spcPct val="0"/>
                </a:spcBef>
                <a:buClrTx/>
                <a:buSzTx/>
                <a:buFontTx/>
                <a:buNone/>
              </a:pPr>
              <a:r>
                <a:rPr kumimoji="0" lang="zh-CN" altLang="en-US" sz="1600">
                  <a:latin typeface="Arial" panose="020B0604020202020204" pitchFamily="34" charset="0"/>
                  <a:ea typeface="宋体" panose="02010600030101010101" pitchFamily="2" charset="-122"/>
                </a:rPr>
                <a:t>服务器</a:t>
              </a:r>
              <a:endParaRPr kumimoji="0" lang="zh-CN" altLang="en-US" sz="1800">
                <a:latin typeface="Times New Roman" panose="02020603050405020304" pitchFamily="18" charset="0"/>
                <a:ea typeface="宋体" panose="02010600030101010101" pitchFamily="2" charset="-122"/>
              </a:endParaRPr>
            </a:p>
          </p:txBody>
        </p:sp>
        <p:sp>
          <p:nvSpPr>
            <p:cNvPr id="21602" name="Rectangle 22"/>
            <p:cNvSpPr>
              <a:spLocks noChangeArrowheads="1"/>
            </p:cNvSpPr>
            <p:nvPr/>
          </p:nvSpPr>
          <p:spPr bwMode="auto">
            <a:xfrm>
              <a:off x="4320" y="3006"/>
              <a:ext cx="450" cy="120"/>
            </a:xfrm>
            <a:prstGeom prst="rect">
              <a:avLst/>
            </a:prstGeom>
            <a:solidFill>
              <a:srgbClr val="00FF00"/>
            </a:solidFill>
            <a:ln w="19050">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21603" name="Line 23"/>
            <p:cNvSpPr>
              <a:spLocks noChangeShapeType="1"/>
            </p:cNvSpPr>
            <p:nvPr/>
          </p:nvSpPr>
          <p:spPr bwMode="auto">
            <a:xfrm>
              <a:off x="4369" y="3034"/>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604" name="Line 24"/>
            <p:cNvSpPr>
              <a:spLocks noChangeShapeType="1"/>
            </p:cNvSpPr>
            <p:nvPr/>
          </p:nvSpPr>
          <p:spPr bwMode="auto">
            <a:xfrm>
              <a:off x="4478" y="3033"/>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605" name="Line 25"/>
            <p:cNvSpPr>
              <a:spLocks noChangeShapeType="1"/>
            </p:cNvSpPr>
            <p:nvPr/>
          </p:nvSpPr>
          <p:spPr bwMode="auto">
            <a:xfrm>
              <a:off x="4533" y="3035"/>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606" name="Line 26"/>
            <p:cNvSpPr>
              <a:spLocks noChangeShapeType="1"/>
            </p:cNvSpPr>
            <p:nvPr/>
          </p:nvSpPr>
          <p:spPr bwMode="auto">
            <a:xfrm>
              <a:off x="4590" y="3033"/>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607" name="Line 27"/>
            <p:cNvSpPr>
              <a:spLocks noChangeShapeType="1"/>
            </p:cNvSpPr>
            <p:nvPr/>
          </p:nvSpPr>
          <p:spPr bwMode="auto">
            <a:xfrm>
              <a:off x="4651" y="3033"/>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608" name="Line 28"/>
            <p:cNvSpPr>
              <a:spLocks noChangeShapeType="1"/>
            </p:cNvSpPr>
            <p:nvPr/>
          </p:nvSpPr>
          <p:spPr bwMode="auto">
            <a:xfrm>
              <a:off x="4707" y="3033"/>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609" name="Line 29"/>
            <p:cNvSpPr>
              <a:spLocks noChangeShapeType="1"/>
            </p:cNvSpPr>
            <p:nvPr/>
          </p:nvSpPr>
          <p:spPr bwMode="auto">
            <a:xfrm>
              <a:off x="4422" y="3034"/>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610" name="Rectangle 30"/>
            <p:cNvSpPr>
              <a:spLocks noChangeArrowheads="1"/>
            </p:cNvSpPr>
            <p:nvPr/>
          </p:nvSpPr>
          <p:spPr bwMode="auto">
            <a:xfrm>
              <a:off x="4328" y="3173"/>
              <a:ext cx="64" cy="93"/>
            </a:xfrm>
            <a:prstGeom prst="rect">
              <a:avLst/>
            </a:prstGeom>
            <a:solidFill>
              <a:srgbClr val="FFFF00"/>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21611" name="Rectangle 31"/>
            <p:cNvSpPr>
              <a:spLocks noChangeArrowheads="1"/>
            </p:cNvSpPr>
            <p:nvPr/>
          </p:nvSpPr>
          <p:spPr bwMode="auto">
            <a:xfrm>
              <a:off x="4414" y="3173"/>
              <a:ext cx="64" cy="93"/>
            </a:xfrm>
            <a:prstGeom prst="rect">
              <a:avLst/>
            </a:prstGeom>
            <a:solidFill>
              <a:srgbClr val="FFFF00"/>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21612" name="Rectangle 32"/>
            <p:cNvSpPr>
              <a:spLocks noChangeArrowheads="1"/>
            </p:cNvSpPr>
            <p:nvPr/>
          </p:nvSpPr>
          <p:spPr bwMode="auto">
            <a:xfrm>
              <a:off x="4500" y="3172"/>
              <a:ext cx="64" cy="93"/>
            </a:xfrm>
            <a:prstGeom prst="rect">
              <a:avLst/>
            </a:prstGeom>
            <a:solidFill>
              <a:srgbClr val="FFFF00"/>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21613" name="Rectangle 33"/>
            <p:cNvSpPr>
              <a:spLocks noChangeArrowheads="1"/>
            </p:cNvSpPr>
            <p:nvPr/>
          </p:nvSpPr>
          <p:spPr bwMode="auto">
            <a:xfrm>
              <a:off x="4597" y="3170"/>
              <a:ext cx="64" cy="93"/>
            </a:xfrm>
            <a:prstGeom prst="rect">
              <a:avLst/>
            </a:prstGeom>
            <a:solidFill>
              <a:srgbClr val="FFFF00"/>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21614" name="Rectangle 34"/>
            <p:cNvSpPr>
              <a:spLocks noChangeArrowheads="1"/>
            </p:cNvSpPr>
            <p:nvPr/>
          </p:nvSpPr>
          <p:spPr bwMode="auto">
            <a:xfrm>
              <a:off x="4693" y="3170"/>
              <a:ext cx="64" cy="93"/>
            </a:xfrm>
            <a:prstGeom prst="rect">
              <a:avLst/>
            </a:prstGeom>
            <a:solidFill>
              <a:srgbClr val="FFFF00"/>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grpSp>
      <p:grpSp>
        <p:nvGrpSpPr>
          <p:cNvPr id="21512" name="Group 50"/>
          <p:cNvGrpSpPr>
            <a:grpSpLocks/>
          </p:cNvGrpSpPr>
          <p:nvPr/>
        </p:nvGrpSpPr>
        <p:grpSpPr bwMode="auto">
          <a:xfrm>
            <a:off x="5191125" y="3965575"/>
            <a:ext cx="819150" cy="1501775"/>
            <a:chOff x="3486" y="2522"/>
            <a:chExt cx="516" cy="946"/>
          </a:xfrm>
        </p:grpSpPr>
        <p:grpSp>
          <p:nvGrpSpPr>
            <p:cNvPr id="21575" name="Group 51"/>
            <p:cNvGrpSpPr>
              <a:grpSpLocks/>
            </p:cNvGrpSpPr>
            <p:nvPr/>
          </p:nvGrpSpPr>
          <p:grpSpPr bwMode="auto">
            <a:xfrm>
              <a:off x="3631" y="2522"/>
              <a:ext cx="224" cy="588"/>
              <a:chOff x="4180" y="783"/>
              <a:chExt cx="150" cy="307"/>
            </a:xfrm>
          </p:grpSpPr>
          <p:sp>
            <p:nvSpPr>
              <p:cNvPr id="21592" name="AutoShape 52"/>
              <p:cNvSpPr>
                <a:spLocks noChangeArrowheads="1"/>
              </p:cNvSpPr>
              <p:nvPr/>
            </p:nvSpPr>
            <p:spPr bwMode="auto">
              <a:xfrm>
                <a:off x="4180" y="1019"/>
                <a:ext cx="150" cy="71"/>
              </a:xfrm>
              <a:prstGeom prst="parallelogram">
                <a:avLst>
                  <a:gd name="adj" fmla="val 81387"/>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21593" name="Rectangle 53"/>
              <p:cNvSpPr>
                <a:spLocks noChangeArrowheads="1"/>
              </p:cNvSpPr>
              <p:nvPr/>
            </p:nvSpPr>
            <p:spPr bwMode="auto">
              <a:xfrm>
                <a:off x="4256" y="785"/>
                <a:ext cx="69" cy="236"/>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21594" name="Rectangle 54"/>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21595" name="AutoShape 55"/>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21596" name="Line 56"/>
              <p:cNvSpPr>
                <a:spLocks noChangeShapeType="1"/>
              </p:cNvSpPr>
              <p:nvPr/>
            </p:nvSpPr>
            <p:spPr bwMode="auto">
              <a:xfrm>
                <a:off x="4330" y="788"/>
                <a:ext cx="0" cy="23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597" name="Line 57"/>
              <p:cNvSpPr>
                <a:spLocks noChangeShapeType="1"/>
              </p:cNvSpPr>
              <p:nvPr/>
            </p:nvSpPr>
            <p:spPr bwMode="auto">
              <a:xfrm flipH="1">
                <a:off x="4276" y="1019"/>
                <a:ext cx="54" cy="6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598" name="Rectangle 58"/>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21599" name="Rectangle 59"/>
              <p:cNvSpPr>
                <a:spLocks noChangeArrowheads="1"/>
              </p:cNvSpPr>
              <p:nvPr/>
            </p:nvSpPr>
            <p:spPr bwMode="auto">
              <a:xfrm>
                <a:off x="4202" y="924"/>
                <a:ext cx="48" cy="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grpSp>
        <p:grpSp>
          <p:nvGrpSpPr>
            <p:cNvPr id="21576" name="Group 60"/>
            <p:cNvGrpSpPr>
              <a:grpSpLocks/>
            </p:cNvGrpSpPr>
            <p:nvPr/>
          </p:nvGrpSpPr>
          <p:grpSpPr bwMode="auto">
            <a:xfrm>
              <a:off x="3486" y="2807"/>
              <a:ext cx="516" cy="661"/>
              <a:chOff x="4290" y="2627"/>
              <a:chExt cx="516" cy="661"/>
            </a:xfrm>
          </p:grpSpPr>
          <p:sp>
            <p:nvSpPr>
              <p:cNvPr id="21577" name="Rectangle 61"/>
              <p:cNvSpPr>
                <a:spLocks noChangeArrowheads="1"/>
              </p:cNvSpPr>
              <p:nvPr/>
            </p:nvSpPr>
            <p:spPr bwMode="auto">
              <a:xfrm>
                <a:off x="4296" y="2652"/>
                <a:ext cx="510" cy="636"/>
              </a:xfrm>
              <a:prstGeom prst="rect">
                <a:avLst/>
              </a:prstGeom>
              <a:solidFill>
                <a:schemeClr val="hlink"/>
              </a:solidFill>
              <a:ln w="19050">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21578" name="Text Box 62"/>
              <p:cNvSpPr txBox="1">
                <a:spLocks noChangeArrowheads="1"/>
              </p:cNvSpPr>
              <p:nvPr/>
            </p:nvSpPr>
            <p:spPr bwMode="auto">
              <a:xfrm>
                <a:off x="4290" y="2627"/>
                <a:ext cx="500" cy="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zh-CN" altLang="en-US" sz="1600">
                    <a:latin typeface="Arial" panose="020B0604020202020204" pitchFamily="34" charset="0"/>
                    <a:ea typeface="宋体" panose="02010600030101010101" pitchFamily="2" charset="-122"/>
                  </a:rPr>
                  <a:t>邮件</a:t>
                </a:r>
              </a:p>
              <a:p>
                <a:pPr algn="ctr" eaLnBrk="1" hangingPunct="1">
                  <a:spcBef>
                    <a:spcPct val="0"/>
                  </a:spcBef>
                  <a:buClrTx/>
                  <a:buSzTx/>
                  <a:buFontTx/>
                  <a:buNone/>
                </a:pPr>
                <a:r>
                  <a:rPr kumimoji="0" lang="zh-CN" altLang="en-US" sz="1600">
                    <a:latin typeface="Arial" panose="020B0604020202020204" pitchFamily="34" charset="0"/>
                    <a:ea typeface="宋体" panose="02010600030101010101" pitchFamily="2" charset="-122"/>
                  </a:rPr>
                  <a:t>服务器</a:t>
                </a:r>
                <a:endParaRPr kumimoji="0" lang="en-US" altLang="zh-CN" sz="1800">
                  <a:latin typeface="Times New Roman" panose="02020603050405020304" pitchFamily="18" charset="0"/>
                  <a:ea typeface="宋体" panose="02010600030101010101" pitchFamily="2" charset="-122"/>
                </a:endParaRPr>
              </a:p>
            </p:txBody>
          </p:sp>
          <p:sp>
            <p:nvSpPr>
              <p:cNvPr id="21579" name="Rectangle 63"/>
              <p:cNvSpPr>
                <a:spLocks noChangeArrowheads="1"/>
              </p:cNvSpPr>
              <p:nvPr/>
            </p:nvSpPr>
            <p:spPr bwMode="auto">
              <a:xfrm>
                <a:off x="4320" y="3006"/>
                <a:ext cx="450" cy="120"/>
              </a:xfrm>
              <a:prstGeom prst="rect">
                <a:avLst/>
              </a:prstGeom>
              <a:solidFill>
                <a:srgbClr val="00FF00"/>
              </a:solidFill>
              <a:ln w="19050">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21580" name="Line 64"/>
              <p:cNvSpPr>
                <a:spLocks noChangeShapeType="1"/>
              </p:cNvSpPr>
              <p:nvPr/>
            </p:nvSpPr>
            <p:spPr bwMode="auto">
              <a:xfrm>
                <a:off x="4369" y="3034"/>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581" name="Line 65"/>
              <p:cNvSpPr>
                <a:spLocks noChangeShapeType="1"/>
              </p:cNvSpPr>
              <p:nvPr/>
            </p:nvSpPr>
            <p:spPr bwMode="auto">
              <a:xfrm>
                <a:off x="4478" y="3033"/>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582" name="Line 66"/>
              <p:cNvSpPr>
                <a:spLocks noChangeShapeType="1"/>
              </p:cNvSpPr>
              <p:nvPr/>
            </p:nvSpPr>
            <p:spPr bwMode="auto">
              <a:xfrm>
                <a:off x="4533" y="3035"/>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583" name="Line 67"/>
              <p:cNvSpPr>
                <a:spLocks noChangeShapeType="1"/>
              </p:cNvSpPr>
              <p:nvPr/>
            </p:nvSpPr>
            <p:spPr bwMode="auto">
              <a:xfrm>
                <a:off x="4590" y="3033"/>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584" name="Line 68"/>
              <p:cNvSpPr>
                <a:spLocks noChangeShapeType="1"/>
              </p:cNvSpPr>
              <p:nvPr/>
            </p:nvSpPr>
            <p:spPr bwMode="auto">
              <a:xfrm>
                <a:off x="4651" y="3033"/>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585" name="Line 69"/>
              <p:cNvSpPr>
                <a:spLocks noChangeShapeType="1"/>
              </p:cNvSpPr>
              <p:nvPr/>
            </p:nvSpPr>
            <p:spPr bwMode="auto">
              <a:xfrm>
                <a:off x="4707" y="3033"/>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586" name="Line 70"/>
              <p:cNvSpPr>
                <a:spLocks noChangeShapeType="1"/>
              </p:cNvSpPr>
              <p:nvPr/>
            </p:nvSpPr>
            <p:spPr bwMode="auto">
              <a:xfrm>
                <a:off x="4422" y="3034"/>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587" name="Rectangle 71"/>
              <p:cNvSpPr>
                <a:spLocks noChangeArrowheads="1"/>
              </p:cNvSpPr>
              <p:nvPr/>
            </p:nvSpPr>
            <p:spPr bwMode="auto">
              <a:xfrm>
                <a:off x="4328" y="3173"/>
                <a:ext cx="64" cy="93"/>
              </a:xfrm>
              <a:prstGeom prst="rect">
                <a:avLst/>
              </a:prstGeom>
              <a:solidFill>
                <a:srgbClr val="FFFF00"/>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21588" name="Rectangle 72"/>
              <p:cNvSpPr>
                <a:spLocks noChangeArrowheads="1"/>
              </p:cNvSpPr>
              <p:nvPr/>
            </p:nvSpPr>
            <p:spPr bwMode="auto">
              <a:xfrm>
                <a:off x="4414" y="3173"/>
                <a:ext cx="64" cy="93"/>
              </a:xfrm>
              <a:prstGeom prst="rect">
                <a:avLst/>
              </a:prstGeom>
              <a:solidFill>
                <a:srgbClr val="FFFF00"/>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21589" name="Rectangle 73"/>
              <p:cNvSpPr>
                <a:spLocks noChangeArrowheads="1"/>
              </p:cNvSpPr>
              <p:nvPr/>
            </p:nvSpPr>
            <p:spPr bwMode="auto">
              <a:xfrm>
                <a:off x="4500" y="3172"/>
                <a:ext cx="64" cy="93"/>
              </a:xfrm>
              <a:prstGeom prst="rect">
                <a:avLst/>
              </a:prstGeom>
              <a:solidFill>
                <a:srgbClr val="FFFF00"/>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21590" name="Rectangle 74"/>
              <p:cNvSpPr>
                <a:spLocks noChangeArrowheads="1"/>
              </p:cNvSpPr>
              <p:nvPr/>
            </p:nvSpPr>
            <p:spPr bwMode="auto">
              <a:xfrm>
                <a:off x="4597" y="3170"/>
                <a:ext cx="64" cy="93"/>
              </a:xfrm>
              <a:prstGeom prst="rect">
                <a:avLst/>
              </a:prstGeom>
              <a:solidFill>
                <a:srgbClr val="FFFF00"/>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21591" name="Rectangle 75"/>
              <p:cNvSpPr>
                <a:spLocks noChangeArrowheads="1"/>
              </p:cNvSpPr>
              <p:nvPr/>
            </p:nvSpPr>
            <p:spPr bwMode="auto">
              <a:xfrm>
                <a:off x="4693" y="3170"/>
                <a:ext cx="64" cy="93"/>
              </a:xfrm>
              <a:prstGeom prst="rect">
                <a:avLst/>
              </a:prstGeom>
              <a:solidFill>
                <a:srgbClr val="FFFF00"/>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grpSp>
      </p:grpSp>
      <p:grpSp>
        <p:nvGrpSpPr>
          <p:cNvPr id="21513" name="Group 86"/>
          <p:cNvGrpSpPr>
            <a:grpSpLocks/>
          </p:cNvGrpSpPr>
          <p:nvPr/>
        </p:nvGrpSpPr>
        <p:grpSpPr bwMode="auto">
          <a:xfrm>
            <a:off x="5191125" y="1708150"/>
            <a:ext cx="819150" cy="1501775"/>
            <a:chOff x="3486" y="2522"/>
            <a:chExt cx="516" cy="946"/>
          </a:xfrm>
        </p:grpSpPr>
        <p:grpSp>
          <p:nvGrpSpPr>
            <p:cNvPr id="21550" name="Group 87"/>
            <p:cNvGrpSpPr>
              <a:grpSpLocks/>
            </p:cNvGrpSpPr>
            <p:nvPr/>
          </p:nvGrpSpPr>
          <p:grpSpPr bwMode="auto">
            <a:xfrm>
              <a:off x="3631" y="2522"/>
              <a:ext cx="224" cy="588"/>
              <a:chOff x="4180" y="783"/>
              <a:chExt cx="150" cy="307"/>
            </a:xfrm>
          </p:grpSpPr>
          <p:sp>
            <p:nvSpPr>
              <p:cNvPr id="21567" name="AutoShape 88"/>
              <p:cNvSpPr>
                <a:spLocks noChangeArrowheads="1"/>
              </p:cNvSpPr>
              <p:nvPr/>
            </p:nvSpPr>
            <p:spPr bwMode="auto">
              <a:xfrm>
                <a:off x="4180" y="1019"/>
                <a:ext cx="150" cy="71"/>
              </a:xfrm>
              <a:prstGeom prst="parallelogram">
                <a:avLst>
                  <a:gd name="adj" fmla="val 81387"/>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21568" name="Rectangle 89"/>
              <p:cNvSpPr>
                <a:spLocks noChangeArrowheads="1"/>
              </p:cNvSpPr>
              <p:nvPr/>
            </p:nvSpPr>
            <p:spPr bwMode="auto">
              <a:xfrm>
                <a:off x="4256" y="785"/>
                <a:ext cx="69" cy="236"/>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21569" name="Rectangle 90"/>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21570" name="AutoShape 91"/>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21571" name="Line 92"/>
              <p:cNvSpPr>
                <a:spLocks noChangeShapeType="1"/>
              </p:cNvSpPr>
              <p:nvPr/>
            </p:nvSpPr>
            <p:spPr bwMode="auto">
              <a:xfrm>
                <a:off x="4330" y="788"/>
                <a:ext cx="0" cy="23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572" name="Line 93"/>
              <p:cNvSpPr>
                <a:spLocks noChangeShapeType="1"/>
              </p:cNvSpPr>
              <p:nvPr/>
            </p:nvSpPr>
            <p:spPr bwMode="auto">
              <a:xfrm flipH="1">
                <a:off x="4276" y="1019"/>
                <a:ext cx="54" cy="6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573" name="Rectangle 94"/>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21574" name="Rectangle 95"/>
              <p:cNvSpPr>
                <a:spLocks noChangeArrowheads="1"/>
              </p:cNvSpPr>
              <p:nvPr/>
            </p:nvSpPr>
            <p:spPr bwMode="auto">
              <a:xfrm>
                <a:off x="4202" y="924"/>
                <a:ext cx="48" cy="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grpSp>
        <p:grpSp>
          <p:nvGrpSpPr>
            <p:cNvPr id="21551" name="Group 96"/>
            <p:cNvGrpSpPr>
              <a:grpSpLocks/>
            </p:cNvGrpSpPr>
            <p:nvPr/>
          </p:nvGrpSpPr>
          <p:grpSpPr bwMode="auto">
            <a:xfrm>
              <a:off x="3486" y="2807"/>
              <a:ext cx="516" cy="661"/>
              <a:chOff x="4290" y="2627"/>
              <a:chExt cx="516" cy="661"/>
            </a:xfrm>
          </p:grpSpPr>
          <p:sp>
            <p:nvSpPr>
              <p:cNvPr id="21552" name="Rectangle 97"/>
              <p:cNvSpPr>
                <a:spLocks noChangeArrowheads="1"/>
              </p:cNvSpPr>
              <p:nvPr/>
            </p:nvSpPr>
            <p:spPr bwMode="auto">
              <a:xfrm>
                <a:off x="4296" y="2652"/>
                <a:ext cx="510" cy="636"/>
              </a:xfrm>
              <a:prstGeom prst="rect">
                <a:avLst/>
              </a:prstGeom>
              <a:solidFill>
                <a:schemeClr val="hlink"/>
              </a:solidFill>
              <a:ln w="19050">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21553" name="Text Box 98"/>
              <p:cNvSpPr txBox="1">
                <a:spLocks noChangeArrowheads="1"/>
              </p:cNvSpPr>
              <p:nvPr/>
            </p:nvSpPr>
            <p:spPr bwMode="auto">
              <a:xfrm>
                <a:off x="4290" y="2627"/>
                <a:ext cx="500" cy="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zh-CN" altLang="en-US" sz="1600">
                    <a:latin typeface="Arial" panose="020B0604020202020204" pitchFamily="34" charset="0"/>
                    <a:ea typeface="宋体" panose="02010600030101010101" pitchFamily="2" charset="-122"/>
                  </a:rPr>
                  <a:t>邮件</a:t>
                </a:r>
              </a:p>
              <a:p>
                <a:pPr algn="ctr" eaLnBrk="1" hangingPunct="1">
                  <a:spcBef>
                    <a:spcPct val="0"/>
                  </a:spcBef>
                  <a:buClrTx/>
                  <a:buSzTx/>
                  <a:buFontTx/>
                  <a:buNone/>
                </a:pPr>
                <a:r>
                  <a:rPr kumimoji="0" lang="zh-CN" altLang="en-US" sz="1600">
                    <a:latin typeface="Arial" panose="020B0604020202020204" pitchFamily="34" charset="0"/>
                    <a:ea typeface="宋体" panose="02010600030101010101" pitchFamily="2" charset="-122"/>
                  </a:rPr>
                  <a:t>服务器</a:t>
                </a:r>
                <a:endParaRPr kumimoji="0" lang="zh-CN" altLang="en-US" sz="1800">
                  <a:latin typeface="Times New Roman" panose="02020603050405020304" pitchFamily="18" charset="0"/>
                  <a:ea typeface="宋体" panose="02010600030101010101" pitchFamily="2" charset="-122"/>
                </a:endParaRPr>
              </a:p>
            </p:txBody>
          </p:sp>
          <p:sp>
            <p:nvSpPr>
              <p:cNvPr id="21554" name="Rectangle 99"/>
              <p:cNvSpPr>
                <a:spLocks noChangeArrowheads="1"/>
              </p:cNvSpPr>
              <p:nvPr/>
            </p:nvSpPr>
            <p:spPr bwMode="auto">
              <a:xfrm>
                <a:off x="4320" y="3006"/>
                <a:ext cx="450" cy="120"/>
              </a:xfrm>
              <a:prstGeom prst="rect">
                <a:avLst/>
              </a:prstGeom>
              <a:solidFill>
                <a:srgbClr val="00FF00"/>
              </a:solidFill>
              <a:ln w="19050">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21555" name="Line 100"/>
              <p:cNvSpPr>
                <a:spLocks noChangeShapeType="1"/>
              </p:cNvSpPr>
              <p:nvPr/>
            </p:nvSpPr>
            <p:spPr bwMode="auto">
              <a:xfrm>
                <a:off x="4369" y="3034"/>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556" name="Line 101"/>
              <p:cNvSpPr>
                <a:spLocks noChangeShapeType="1"/>
              </p:cNvSpPr>
              <p:nvPr/>
            </p:nvSpPr>
            <p:spPr bwMode="auto">
              <a:xfrm>
                <a:off x="4478" y="3033"/>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557" name="Line 102"/>
              <p:cNvSpPr>
                <a:spLocks noChangeShapeType="1"/>
              </p:cNvSpPr>
              <p:nvPr/>
            </p:nvSpPr>
            <p:spPr bwMode="auto">
              <a:xfrm>
                <a:off x="4533" y="3035"/>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558" name="Line 103"/>
              <p:cNvSpPr>
                <a:spLocks noChangeShapeType="1"/>
              </p:cNvSpPr>
              <p:nvPr/>
            </p:nvSpPr>
            <p:spPr bwMode="auto">
              <a:xfrm>
                <a:off x="4590" y="3033"/>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559" name="Line 104"/>
              <p:cNvSpPr>
                <a:spLocks noChangeShapeType="1"/>
              </p:cNvSpPr>
              <p:nvPr/>
            </p:nvSpPr>
            <p:spPr bwMode="auto">
              <a:xfrm>
                <a:off x="4651" y="3033"/>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560" name="Line 105"/>
              <p:cNvSpPr>
                <a:spLocks noChangeShapeType="1"/>
              </p:cNvSpPr>
              <p:nvPr/>
            </p:nvSpPr>
            <p:spPr bwMode="auto">
              <a:xfrm>
                <a:off x="4707" y="3033"/>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561" name="Line 106"/>
              <p:cNvSpPr>
                <a:spLocks noChangeShapeType="1"/>
              </p:cNvSpPr>
              <p:nvPr/>
            </p:nvSpPr>
            <p:spPr bwMode="auto">
              <a:xfrm>
                <a:off x="4422" y="3034"/>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562" name="Rectangle 107"/>
              <p:cNvSpPr>
                <a:spLocks noChangeArrowheads="1"/>
              </p:cNvSpPr>
              <p:nvPr/>
            </p:nvSpPr>
            <p:spPr bwMode="auto">
              <a:xfrm>
                <a:off x="4328" y="3173"/>
                <a:ext cx="64" cy="93"/>
              </a:xfrm>
              <a:prstGeom prst="rect">
                <a:avLst/>
              </a:prstGeom>
              <a:solidFill>
                <a:srgbClr val="FFFF00"/>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21563" name="Rectangle 108"/>
              <p:cNvSpPr>
                <a:spLocks noChangeArrowheads="1"/>
              </p:cNvSpPr>
              <p:nvPr/>
            </p:nvSpPr>
            <p:spPr bwMode="auto">
              <a:xfrm>
                <a:off x="4414" y="3173"/>
                <a:ext cx="64" cy="93"/>
              </a:xfrm>
              <a:prstGeom prst="rect">
                <a:avLst/>
              </a:prstGeom>
              <a:solidFill>
                <a:srgbClr val="FFFF00"/>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21564" name="Rectangle 109"/>
              <p:cNvSpPr>
                <a:spLocks noChangeArrowheads="1"/>
              </p:cNvSpPr>
              <p:nvPr/>
            </p:nvSpPr>
            <p:spPr bwMode="auto">
              <a:xfrm>
                <a:off x="4500" y="3172"/>
                <a:ext cx="64" cy="93"/>
              </a:xfrm>
              <a:prstGeom prst="rect">
                <a:avLst/>
              </a:prstGeom>
              <a:solidFill>
                <a:srgbClr val="FFFF00"/>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21565" name="Rectangle 110"/>
              <p:cNvSpPr>
                <a:spLocks noChangeArrowheads="1"/>
              </p:cNvSpPr>
              <p:nvPr/>
            </p:nvSpPr>
            <p:spPr bwMode="auto">
              <a:xfrm>
                <a:off x="4597" y="3170"/>
                <a:ext cx="64" cy="93"/>
              </a:xfrm>
              <a:prstGeom prst="rect">
                <a:avLst/>
              </a:prstGeom>
              <a:solidFill>
                <a:srgbClr val="FFFF00"/>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21566" name="Rectangle 111"/>
              <p:cNvSpPr>
                <a:spLocks noChangeArrowheads="1"/>
              </p:cNvSpPr>
              <p:nvPr/>
            </p:nvSpPr>
            <p:spPr bwMode="auto">
              <a:xfrm>
                <a:off x="4693" y="3170"/>
                <a:ext cx="64" cy="93"/>
              </a:xfrm>
              <a:prstGeom prst="rect">
                <a:avLst/>
              </a:prstGeom>
              <a:solidFill>
                <a:srgbClr val="FFFF00"/>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grpSp>
      </p:grpSp>
      <p:grpSp>
        <p:nvGrpSpPr>
          <p:cNvPr id="21514" name="Group 112"/>
          <p:cNvGrpSpPr>
            <a:grpSpLocks/>
          </p:cNvGrpSpPr>
          <p:nvPr/>
        </p:nvGrpSpPr>
        <p:grpSpPr bwMode="auto">
          <a:xfrm>
            <a:off x="5889625" y="1450975"/>
            <a:ext cx="793750" cy="703263"/>
            <a:chOff x="4310" y="290"/>
            <a:chExt cx="500" cy="443"/>
          </a:xfrm>
        </p:grpSpPr>
        <p:graphicFrame>
          <p:nvGraphicFramePr>
            <p:cNvPr id="21546" name="Object 6"/>
            <p:cNvGraphicFramePr>
              <a:graphicFrameLocks noChangeAspect="1"/>
            </p:cNvGraphicFramePr>
            <p:nvPr/>
          </p:nvGraphicFramePr>
          <p:xfrm>
            <a:off x="4338" y="290"/>
            <a:ext cx="392" cy="315"/>
          </p:xfrm>
          <a:graphic>
            <a:graphicData uri="http://schemas.openxmlformats.org/presentationml/2006/ole">
              <mc:AlternateContent xmlns:mc="http://schemas.openxmlformats.org/markup-compatibility/2006">
                <mc:Choice xmlns:v="urn:schemas-microsoft-com:vml" Requires="v">
                  <p:oleObj spid="_x0000_s21818" name="Clip" r:id="rId3" imgW="1307263" imgH="1084139" progId="MS_ClipArt_Gallery.2">
                    <p:embed/>
                  </p:oleObj>
                </mc:Choice>
                <mc:Fallback>
                  <p:oleObj name="Clip" r:id="rId3" imgW="1307263" imgH="1084139" progId="MS_ClipArt_Gallery.2">
                    <p:embed/>
                    <p:pic>
                      <p:nvPicPr>
                        <p:cNvPr id="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38" y="290"/>
                          <a:ext cx="392" cy="31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21547" name="Group 114"/>
            <p:cNvGrpSpPr>
              <a:grpSpLocks/>
            </p:cNvGrpSpPr>
            <p:nvPr/>
          </p:nvGrpSpPr>
          <p:grpSpPr bwMode="auto">
            <a:xfrm>
              <a:off x="4310" y="367"/>
              <a:ext cx="500" cy="366"/>
              <a:chOff x="4157" y="817"/>
              <a:chExt cx="583" cy="366"/>
            </a:xfrm>
          </p:grpSpPr>
          <p:sp>
            <p:nvSpPr>
              <p:cNvPr id="21548" name="Rectangle 115"/>
              <p:cNvSpPr>
                <a:spLocks noChangeArrowheads="1"/>
              </p:cNvSpPr>
              <p:nvPr/>
            </p:nvSpPr>
            <p:spPr bwMode="auto">
              <a:xfrm>
                <a:off x="4224" y="846"/>
                <a:ext cx="444" cy="330"/>
              </a:xfrm>
              <a:prstGeom prst="rect">
                <a:avLst/>
              </a:prstGeom>
              <a:solidFill>
                <a:schemeClr val="hlink"/>
              </a:solidFill>
              <a:ln w="19050">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21549" name="Text Box 116"/>
              <p:cNvSpPr txBox="1">
                <a:spLocks noChangeArrowheads="1"/>
              </p:cNvSpPr>
              <p:nvPr/>
            </p:nvSpPr>
            <p:spPr bwMode="auto">
              <a:xfrm>
                <a:off x="4157" y="817"/>
                <a:ext cx="583" cy="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zh-CN" altLang="en-US" sz="1600">
                    <a:latin typeface="Arial" panose="020B0604020202020204" pitchFamily="34" charset="0"/>
                    <a:ea typeface="宋体" panose="02010600030101010101" pitchFamily="2" charset="-122"/>
                  </a:rPr>
                  <a:t>邮件</a:t>
                </a:r>
              </a:p>
              <a:p>
                <a:pPr algn="ctr" eaLnBrk="1" hangingPunct="1">
                  <a:spcBef>
                    <a:spcPct val="0"/>
                  </a:spcBef>
                  <a:buClrTx/>
                  <a:buSzTx/>
                  <a:buFontTx/>
                  <a:buNone/>
                </a:pPr>
                <a:r>
                  <a:rPr kumimoji="0" lang="zh-CN" altLang="en-US" sz="1600">
                    <a:latin typeface="Arial" panose="020B0604020202020204" pitchFamily="34" charset="0"/>
                    <a:ea typeface="宋体" panose="02010600030101010101" pitchFamily="2" charset="-122"/>
                  </a:rPr>
                  <a:t>阅读器</a:t>
                </a:r>
                <a:endParaRPr kumimoji="0" lang="en-US" altLang="zh-CN" sz="1800">
                  <a:latin typeface="Times New Roman" panose="02020603050405020304" pitchFamily="18" charset="0"/>
                  <a:ea typeface="宋体" panose="02010600030101010101" pitchFamily="2" charset="-122"/>
                </a:endParaRPr>
              </a:p>
            </p:txBody>
          </p:sp>
        </p:grpSp>
      </p:grpSp>
      <p:sp>
        <p:nvSpPr>
          <p:cNvPr id="21515" name="Line 117"/>
          <p:cNvSpPr>
            <a:spLocks noChangeShapeType="1"/>
          </p:cNvSpPr>
          <p:nvPr/>
        </p:nvSpPr>
        <p:spPr bwMode="auto">
          <a:xfrm flipV="1">
            <a:off x="6038850" y="3752850"/>
            <a:ext cx="1123950" cy="1085850"/>
          </a:xfrm>
          <a:prstGeom prst="line">
            <a:avLst/>
          </a:prstGeom>
          <a:noFill/>
          <a:ln w="28575">
            <a:solidFill>
              <a:srgbClr val="FF00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516" name="Line 118"/>
          <p:cNvSpPr>
            <a:spLocks noChangeShapeType="1"/>
          </p:cNvSpPr>
          <p:nvPr/>
        </p:nvSpPr>
        <p:spPr bwMode="auto">
          <a:xfrm flipH="1" flipV="1">
            <a:off x="5295900" y="3228975"/>
            <a:ext cx="0" cy="1247775"/>
          </a:xfrm>
          <a:prstGeom prst="line">
            <a:avLst/>
          </a:prstGeom>
          <a:noFill/>
          <a:ln w="28575">
            <a:solidFill>
              <a:srgbClr val="FF00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21517" name="Group 119"/>
          <p:cNvGrpSpPr>
            <a:grpSpLocks/>
          </p:cNvGrpSpPr>
          <p:nvPr/>
        </p:nvGrpSpPr>
        <p:grpSpPr bwMode="auto">
          <a:xfrm>
            <a:off x="6135688" y="4046538"/>
            <a:ext cx="1031875" cy="457200"/>
            <a:chOff x="3745" y="2537"/>
            <a:chExt cx="650" cy="288"/>
          </a:xfrm>
        </p:grpSpPr>
        <p:sp>
          <p:nvSpPr>
            <p:cNvPr id="21544" name="Rectangle 120"/>
            <p:cNvSpPr>
              <a:spLocks noChangeArrowheads="1"/>
            </p:cNvSpPr>
            <p:nvPr/>
          </p:nvSpPr>
          <p:spPr bwMode="auto">
            <a:xfrm>
              <a:off x="3798" y="2580"/>
              <a:ext cx="540" cy="19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21545" name="Text Box 121"/>
            <p:cNvSpPr txBox="1">
              <a:spLocks noChangeArrowheads="1"/>
            </p:cNvSpPr>
            <p:nvPr/>
          </p:nvSpPr>
          <p:spPr bwMode="auto">
            <a:xfrm>
              <a:off x="3745" y="2537"/>
              <a:ext cx="65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800">
                  <a:solidFill>
                    <a:srgbClr val="FF0000"/>
                  </a:solidFill>
                  <a:latin typeface="Arial" panose="020B0604020202020204" pitchFamily="34" charset="0"/>
                  <a:ea typeface="宋体" panose="02010600030101010101" pitchFamily="2" charset="-122"/>
                </a:rPr>
                <a:t>SMTP</a:t>
              </a:r>
              <a:endParaRPr kumimoji="0" lang="en-US" altLang="zh-CN" sz="1800">
                <a:latin typeface="Times New Roman" panose="02020603050405020304" pitchFamily="18" charset="0"/>
                <a:ea typeface="宋体" panose="02010600030101010101" pitchFamily="2" charset="-122"/>
              </a:endParaRPr>
            </a:p>
          </p:txBody>
        </p:sp>
      </p:grpSp>
      <p:grpSp>
        <p:nvGrpSpPr>
          <p:cNvPr id="21518" name="Group 122"/>
          <p:cNvGrpSpPr>
            <a:grpSpLocks/>
          </p:cNvGrpSpPr>
          <p:nvPr/>
        </p:nvGrpSpPr>
        <p:grpSpPr bwMode="auto">
          <a:xfrm>
            <a:off x="6097588" y="2789238"/>
            <a:ext cx="1031875" cy="457200"/>
            <a:chOff x="3745" y="2537"/>
            <a:chExt cx="650" cy="288"/>
          </a:xfrm>
        </p:grpSpPr>
        <p:sp>
          <p:nvSpPr>
            <p:cNvPr id="21542" name="Rectangle 123"/>
            <p:cNvSpPr>
              <a:spLocks noChangeArrowheads="1"/>
            </p:cNvSpPr>
            <p:nvPr/>
          </p:nvSpPr>
          <p:spPr bwMode="auto">
            <a:xfrm>
              <a:off x="3798" y="2580"/>
              <a:ext cx="540" cy="19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21543" name="Text Box 124"/>
            <p:cNvSpPr txBox="1">
              <a:spLocks noChangeArrowheads="1"/>
            </p:cNvSpPr>
            <p:nvPr/>
          </p:nvSpPr>
          <p:spPr bwMode="auto">
            <a:xfrm>
              <a:off x="3745" y="2537"/>
              <a:ext cx="65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800">
                  <a:solidFill>
                    <a:srgbClr val="FF0000"/>
                  </a:solidFill>
                  <a:latin typeface="Arial" panose="020B0604020202020204" pitchFamily="34" charset="0"/>
                  <a:ea typeface="宋体" panose="02010600030101010101" pitchFamily="2" charset="-122"/>
                </a:rPr>
                <a:t>SMTP</a:t>
              </a:r>
              <a:endParaRPr kumimoji="0" lang="en-US" altLang="zh-CN" sz="1800">
                <a:latin typeface="Times New Roman" panose="02020603050405020304" pitchFamily="18" charset="0"/>
                <a:ea typeface="宋体" panose="02010600030101010101" pitchFamily="2" charset="-122"/>
              </a:endParaRPr>
            </a:p>
          </p:txBody>
        </p:sp>
      </p:grpSp>
      <p:grpSp>
        <p:nvGrpSpPr>
          <p:cNvPr id="21519" name="Group 125"/>
          <p:cNvGrpSpPr>
            <a:grpSpLocks/>
          </p:cNvGrpSpPr>
          <p:nvPr/>
        </p:nvGrpSpPr>
        <p:grpSpPr bwMode="auto">
          <a:xfrm>
            <a:off x="4773613" y="3503613"/>
            <a:ext cx="1031875" cy="457200"/>
            <a:chOff x="3745" y="2537"/>
            <a:chExt cx="650" cy="288"/>
          </a:xfrm>
        </p:grpSpPr>
        <p:sp>
          <p:nvSpPr>
            <p:cNvPr id="21540" name="Rectangle 126"/>
            <p:cNvSpPr>
              <a:spLocks noChangeArrowheads="1"/>
            </p:cNvSpPr>
            <p:nvPr/>
          </p:nvSpPr>
          <p:spPr bwMode="auto">
            <a:xfrm>
              <a:off x="3798" y="2580"/>
              <a:ext cx="540" cy="19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21541" name="Text Box 127"/>
            <p:cNvSpPr txBox="1">
              <a:spLocks noChangeArrowheads="1"/>
            </p:cNvSpPr>
            <p:nvPr/>
          </p:nvSpPr>
          <p:spPr bwMode="auto">
            <a:xfrm>
              <a:off x="3745" y="2537"/>
              <a:ext cx="65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800">
                  <a:solidFill>
                    <a:srgbClr val="FF0000"/>
                  </a:solidFill>
                  <a:latin typeface="Arial" panose="020B0604020202020204" pitchFamily="34" charset="0"/>
                  <a:ea typeface="宋体" panose="02010600030101010101" pitchFamily="2" charset="-122"/>
                </a:rPr>
                <a:t>SMTP</a:t>
              </a:r>
              <a:endParaRPr kumimoji="0" lang="en-US" altLang="zh-CN" sz="1800">
                <a:latin typeface="Times New Roman" panose="02020603050405020304" pitchFamily="18" charset="0"/>
                <a:ea typeface="宋体" panose="02010600030101010101" pitchFamily="2" charset="-122"/>
              </a:endParaRPr>
            </a:p>
          </p:txBody>
        </p:sp>
      </p:grpSp>
      <p:grpSp>
        <p:nvGrpSpPr>
          <p:cNvPr id="21520" name="Group 112"/>
          <p:cNvGrpSpPr>
            <a:grpSpLocks/>
          </p:cNvGrpSpPr>
          <p:nvPr/>
        </p:nvGrpSpPr>
        <p:grpSpPr bwMode="auto">
          <a:xfrm>
            <a:off x="5943600" y="5688013"/>
            <a:ext cx="793750" cy="703262"/>
            <a:chOff x="4310" y="290"/>
            <a:chExt cx="500" cy="443"/>
          </a:xfrm>
        </p:grpSpPr>
        <p:graphicFrame>
          <p:nvGraphicFramePr>
            <p:cNvPr id="21536" name="Object 5"/>
            <p:cNvGraphicFramePr>
              <a:graphicFrameLocks noChangeAspect="1"/>
            </p:cNvGraphicFramePr>
            <p:nvPr/>
          </p:nvGraphicFramePr>
          <p:xfrm>
            <a:off x="4338" y="290"/>
            <a:ext cx="392" cy="315"/>
          </p:xfrm>
          <a:graphic>
            <a:graphicData uri="http://schemas.openxmlformats.org/presentationml/2006/ole">
              <mc:AlternateContent xmlns:mc="http://schemas.openxmlformats.org/markup-compatibility/2006">
                <mc:Choice xmlns:v="urn:schemas-microsoft-com:vml" Requires="v">
                  <p:oleObj spid="_x0000_s21819" name="Clip" r:id="rId5" imgW="1307263" imgH="1084139" progId="MS_ClipArt_Gallery.2">
                    <p:embed/>
                  </p:oleObj>
                </mc:Choice>
                <mc:Fallback>
                  <p:oleObj name="Clip" r:id="rId5" imgW="1307263" imgH="1084139" progId="MS_ClipArt_Gallery.2">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38" y="290"/>
                          <a:ext cx="392" cy="31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21537" name="Group 114"/>
            <p:cNvGrpSpPr>
              <a:grpSpLocks/>
            </p:cNvGrpSpPr>
            <p:nvPr/>
          </p:nvGrpSpPr>
          <p:grpSpPr bwMode="auto">
            <a:xfrm>
              <a:off x="4310" y="367"/>
              <a:ext cx="500" cy="366"/>
              <a:chOff x="4157" y="817"/>
              <a:chExt cx="583" cy="366"/>
            </a:xfrm>
          </p:grpSpPr>
          <p:sp>
            <p:nvSpPr>
              <p:cNvPr id="21538" name="Rectangle 115"/>
              <p:cNvSpPr>
                <a:spLocks noChangeArrowheads="1"/>
              </p:cNvSpPr>
              <p:nvPr/>
            </p:nvSpPr>
            <p:spPr bwMode="auto">
              <a:xfrm>
                <a:off x="4224" y="846"/>
                <a:ext cx="444" cy="330"/>
              </a:xfrm>
              <a:prstGeom prst="rect">
                <a:avLst/>
              </a:prstGeom>
              <a:solidFill>
                <a:schemeClr val="hlink"/>
              </a:solidFill>
              <a:ln w="19050">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21539" name="Text Box 116"/>
              <p:cNvSpPr txBox="1">
                <a:spLocks noChangeArrowheads="1"/>
              </p:cNvSpPr>
              <p:nvPr/>
            </p:nvSpPr>
            <p:spPr bwMode="auto">
              <a:xfrm>
                <a:off x="4157" y="817"/>
                <a:ext cx="583" cy="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zh-CN" altLang="en-US" sz="1600">
                    <a:latin typeface="Arial" panose="020B0604020202020204" pitchFamily="34" charset="0"/>
                    <a:ea typeface="宋体" panose="02010600030101010101" pitchFamily="2" charset="-122"/>
                  </a:rPr>
                  <a:t>邮件</a:t>
                </a:r>
              </a:p>
              <a:p>
                <a:pPr algn="ctr" eaLnBrk="1" hangingPunct="1">
                  <a:spcBef>
                    <a:spcPct val="0"/>
                  </a:spcBef>
                  <a:buClrTx/>
                  <a:buSzTx/>
                  <a:buFontTx/>
                  <a:buNone/>
                </a:pPr>
                <a:r>
                  <a:rPr kumimoji="0" lang="zh-CN" altLang="en-US" sz="1600">
                    <a:latin typeface="Arial" panose="020B0604020202020204" pitchFamily="34" charset="0"/>
                    <a:ea typeface="宋体" panose="02010600030101010101" pitchFamily="2" charset="-122"/>
                  </a:rPr>
                  <a:t>阅读器</a:t>
                </a:r>
                <a:endParaRPr kumimoji="0" lang="en-US" altLang="zh-CN" sz="1800">
                  <a:latin typeface="Times New Roman" panose="02020603050405020304" pitchFamily="18" charset="0"/>
                  <a:ea typeface="宋体" panose="02010600030101010101" pitchFamily="2" charset="-122"/>
                </a:endParaRPr>
              </a:p>
            </p:txBody>
          </p:sp>
        </p:grpSp>
      </p:grpSp>
      <p:grpSp>
        <p:nvGrpSpPr>
          <p:cNvPr id="21521" name="Group 112"/>
          <p:cNvGrpSpPr>
            <a:grpSpLocks/>
          </p:cNvGrpSpPr>
          <p:nvPr/>
        </p:nvGrpSpPr>
        <p:grpSpPr bwMode="auto">
          <a:xfrm>
            <a:off x="4732338" y="5718175"/>
            <a:ext cx="793750" cy="703263"/>
            <a:chOff x="4310" y="290"/>
            <a:chExt cx="500" cy="443"/>
          </a:xfrm>
        </p:grpSpPr>
        <p:graphicFrame>
          <p:nvGraphicFramePr>
            <p:cNvPr id="21532" name="Object 4"/>
            <p:cNvGraphicFramePr>
              <a:graphicFrameLocks noChangeAspect="1"/>
            </p:cNvGraphicFramePr>
            <p:nvPr/>
          </p:nvGraphicFramePr>
          <p:xfrm>
            <a:off x="4338" y="290"/>
            <a:ext cx="392" cy="315"/>
          </p:xfrm>
          <a:graphic>
            <a:graphicData uri="http://schemas.openxmlformats.org/presentationml/2006/ole">
              <mc:AlternateContent xmlns:mc="http://schemas.openxmlformats.org/markup-compatibility/2006">
                <mc:Choice xmlns:v="urn:schemas-microsoft-com:vml" Requires="v">
                  <p:oleObj spid="_x0000_s21820" name="Clip" r:id="rId6" imgW="1307263" imgH="1084139" progId="MS_ClipArt_Gallery.2">
                    <p:embed/>
                  </p:oleObj>
                </mc:Choice>
                <mc:Fallback>
                  <p:oleObj name="Clip" r:id="rId6" imgW="1307263" imgH="1084139" progId="MS_ClipArt_Gallery.2">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38" y="290"/>
                          <a:ext cx="392" cy="31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21533" name="Group 114"/>
            <p:cNvGrpSpPr>
              <a:grpSpLocks/>
            </p:cNvGrpSpPr>
            <p:nvPr/>
          </p:nvGrpSpPr>
          <p:grpSpPr bwMode="auto">
            <a:xfrm>
              <a:off x="4310" y="367"/>
              <a:ext cx="500" cy="366"/>
              <a:chOff x="4157" y="817"/>
              <a:chExt cx="583" cy="366"/>
            </a:xfrm>
          </p:grpSpPr>
          <p:sp>
            <p:nvSpPr>
              <p:cNvPr id="21534" name="Rectangle 115"/>
              <p:cNvSpPr>
                <a:spLocks noChangeArrowheads="1"/>
              </p:cNvSpPr>
              <p:nvPr/>
            </p:nvSpPr>
            <p:spPr bwMode="auto">
              <a:xfrm>
                <a:off x="4224" y="846"/>
                <a:ext cx="444" cy="330"/>
              </a:xfrm>
              <a:prstGeom prst="rect">
                <a:avLst/>
              </a:prstGeom>
              <a:solidFill>
                <a:schemeClr val="hlink"/>
              </a:solidFill>
              <a:ln w="19050">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21535" name="Text Box 116"/>
              <p:cNvSpPr txBox="1">
                <a:spLocks noChangeArrowheads="1"/>
              </p:cNvSpPr>
              <p:nvPr/>
            </p:nvSpPr>
            <p:spPr bwMode="auto">
              <a:xfrm>
                <a:off x="4157" y="817"/>
                <a:ext cx="583" cy="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zh-CN" altLang="en-US" sz="1600">
                    <a:latin typeface="Arial" panose="020B0604020202020204" pitchFamily="34" charset="0"/>
                    <a:ea typeface="宋体" panose="02010600030101010101" pitchFamily="2" charset="-122"/>
                  </a:rPr>
                  <a:t>邮件</a:t>
                </a:r>
              </a:p>
              <a:p>
                <a:pPr algn="ctr" eaLnBrk="1" hangingPunct="1">
                  <a:spcBef>
                    <a:spcPct val="0"/>
                  </a:spcBef>
                  <a:buClrTx/>
                  <a:buSzTx/>
                  <a:buFontTx/>
                  <a:buNone/>
                </a:pPr>
                <a:r>
                  <a:rPr kumimoji="0" lang="zh-CN" altLang="en-US" sz="1600">
                    <a:latin typeface="Arial" panose="020B0604020202020204" pitchFamily="34" charset="0"/>
                    <a:ea typeface="宋体" panose="02010600030101010101" pitchFamily="2" charset="-122"/>
                  </a:rPr>
                  <a:t>阅读器</a:t>
                </a:r>
                <a:endParaRPr kumimoji="0" lang="en-US" altLang="zh-CN" sz="1800">
                  <a:latin typeface="Times New Roman" panose="02020603050405020304" pitchFamily="18" charset="0"/>
                  <a:ea typeface="宋体" panose="02010600030101010101" pitchFamily="2" charset="-122"/>
                </a:endParaRPr>
              </a:p>
            </p:txBody>
          </p:sp>
        </p:grpSp>
      </p:grpSp>
      <p:grpSp>
        <p:nvGrpSpPr>
          <p:cNvPr id="21522" name="Group 112"/>
          <p:cNvGrpSpPr>
            <a:grpSpLocks/>
          </p:cNvGrpSpPr>
          <p:nvPr/>
        </p:nvGrpSpPr>
        <p:grpSpPr bwMode="auto">
          <a:xfrm>
            <a:off x="8151813" y="3419475"/>
            <a:ext cx="793750" cy="703263"/>
            <a:chOff x="4310" y="290"/>
            <a:chExt cx="500" cy="443"/>
          </a:xfrm>
        </p:grpSpPr>
        <p:graphicFrame>
          <p:nvGraphicFramePr>
            <p:cNvPr id="21528" name="Object 3"/>
            <p:cNvGraphicFramePr>
              <a:graphicFrameLocks noChangeAspect="1"/>
            </p:cNvGraphicFramePr>
            <p:nvPr/>
          </p:nvGraphicFramePr>
          <p:xfrm>
            <a:off x="4338" y="290"/>
            <a:ext cx="392" cy="315"/>
          </p:xfrm>
          <a:graphic>
            <a:graphicData uri="http://schemas.openxmlformats.org/presentationml/2006/ole">
              <mc:AlternateContent xmlns:mc="http://schemas.openxmlformats.org/markup-compatibility/2006">
                <mc:Choice xmlns:v="urn:schemas-microsoft-com:vml" Requires="v">
                  <p:oleObj spid="_x0000_s21821" name="Clip" r:id="rId7" imgW="1307263" imgH="1084139" progId="MS_ClipArt_Gallery.2">
                    <p:embed/>
                  </p:oleObj>
                </mc:Choice>
                <mc:Fallback>
                  <p:oleObj name="Clip" r:id="rId7" imgW="1307263" imgH="1084139" progId="MS_ClipArt_Gallery.2">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38" y="290"/>
                          <a:ext cx="392" cy="31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21529" name="Group 114"/>
            <p:cNvGrpSpPr>
              <a:grpSpLocks/>
            </p:cNvGrpSpPr>
            <p:nvPr/>
          </p:nvGrpSpPr>
          <p:grpSpPr bwMode="auto">
            <a:xfrm>
              <a:off x="4310" y="367"/>
              <a:ext cx="500" cy="366"/>
              <a:chOff x="4157" y="817"/>
              <a:chExt cx="583" cy="366"/>
            </a:xfrm>
          </p:grpSpPr>
          <p:sp>
            <p:nvSpPr>
              <p:cNvPr id="21530" name="Rectangle 115"/>
              <p:cNvSpPr>
                <a:spLocks noChangeArrowheads="1"/>
              </p:cNvSpPr>
              <p:nvPr/>
            </p:nvSpPr>
            <p:spPr bwMode="auto">
              <a:xfrm>
                <a:off x="4224" y="846"/>
                <a:ext cx="444" cy="330"/>
              </a:xfrm>
              <a:prstGeom prst="rect">
                <a:avLst/>
              </a:prstGeom>
              <a:solidFill>
                <a:schemeClr val="hlink"/>
              </a:solidFill>
              <a:ln w="19050">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21531" name="Text Box 116"/>
              <p:cNvSpPr txBox="1">
                <a:spLocks noChangeArrowheads="1"/>
              </p:cNvSpPr>
              <p:nvPr/>
            </p:nvSpPr>
            <p:spPr bwMode="auto">
              <a:xfrm>
                <a:off x="4157" y="817"/>
                <a:ext cx="583" cy="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zh-CN" altLang="en-US" sz="1600">
                    <a:latin typeface="Arial" panose="020B0604020202020204" pitchFamily="34" charset="0"/>
                    <a:ea typeface="宋体" panose="02010600030101010101" pitchFamily="2" charset="-122"/>
                  </a:rPr>
                  <a:t>邮件</a:t>
                </a:r>
              </a:p>
              <a:p>
                <a:pPr algn="ctr" eaLnBrk="1" hangingPunct="1">
                  <a:spcBef>
                    <a:spcPct val="0"/>
                  </a:spcBef>
                  <a:buClrTx/>
                  <a:buSzTx/>
                  <a:buFontTx/>
                  <a:buNone/>
                </a:pPr>
                <a:r>
                  <a:rPr kumimoji="0" lang="zh-CN" altLang="en-US" sz="1600">
                    <a:latin typeface="Arial" panose="020B0604020202020204" pitchFamily="34" charset="0"/>
                    <a:ea typeface="宋体" panose="02010600030101010101" pitchFamily="2" charset="-122"/>
                  </a:rPr>
                  <a:t>阅读器</a:t>
                </a:r>
                <a:endParaRPr kumimoji="0" lang="en-US" altLang="zh-CN" sz="1800">
                  <a:latin typeface="Times New Roman" panose="02020603050405020304" pitchFamily="18" charset="0"/>
                  <a:ea typeface="宋体" panose="02010600030101010101" pitchFamily="2" charset="-122"/>
                </a:endParaRPr>
              </a:p>
            </p:txBody>
          </p:sp>
        </p:grpSp>
      </p:grpSp>
      <p:grpSp>
        <p:nvGrpSpPr>
          <p:cNvPr id="21523" name="Group 112"/>
          <p:cNvGrpSpPr>
            <a:grpSpLocks/>
          </p:cNvGrpSpPr>
          <p:nvPr/>
        </p:nvGrpSpPr>
        <p:grpSpPr bwMode="auto">
          <a:xfrm>
            <a:off x="8169275" y="2474913"/>
            <a:ext cx="793750" cy="703262"/>
            <a:chOff x="4310" y="290"/>
            <a:chExt cx="500" cy="443"/>
          </a:xfrm>
        </p:grpSpPr>
        <p:graphicFrame>
          <p:nvGraphicFramePr>
            <p:cNvPr id="21524" name="Object 113"/>
            <p:cNvGraphicFramePr>
              <a:graphicFrameLocks noChangeAspect="1"/>
            </p:cNvGraphicFramePr>
            <p:nvPr/>
          </p:nvGraphicFramePr>
          <p:xfrm>
            <a:off x="4338" y="290"/>
            <a:ext cx="392" cy="315"/>
          </p:xfrm>
          <a:graphic>
            <a:graphicData uri="http://schemas.openxmlformats.org/presentationml/2006/ole">
              <mc:AlternateContent xmlns:mc="http://schemas.openxmlformats.org/markup-compatibility/2006">
                <mc:Choice xmlns:v="urn:schemas-microsoft-com:vml" Requires="v">
                  <p:oleObj spid="_x0000_s21822" name="Clip" r:id="rId8" imgW="1307263" imgH="1084139" progId="MS_ClipArt_Gallery.2">
                    <p:embed/>
                  </p:oleObj>
                </mc:Choice>
                <mc:Fallback>
                  <p:oleObj name="Clip" r:id="rId8" imgW="1307263" imgH="1084139" progId="MS_ClipArt_Gallery.2">
                    <p:embed/>
                    <p:pic>
                      <p:nvPicPr>
                        <p:cNvPr id="0" name="Object 1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38" y="290"/>
                          <a:ext cx="392" cy="31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21525" name="Group 114"/>
            <p:cNvGrpSpPr>
              <a:grpSpLocks/>
            </p:cNvGrpSpPr>
            <p:nvPr/>
          </p:nvGrpSpPr>
          <p:grpSpPr bwMode="auto">
            <a:xfrm>
              <a:off x="4310" y="367"/>
              <a:ext cx="500" cy="366"/>
              <a:chOff x="4157" y="817"/>
              <a:chExt cx="583" cy="366"/>
            </a:xfrm>
          </p:grpSpPr>
          <p:sp>
            <p:nvSpPr>
              <p:cNvPr id="21526" name="Rectangle 115"/>
              <p:cNvSpPr>
                <a:spLocks noChangeArrowheads="1"/>
              </p:cNvSpPr>
              <p:nvPr/>
            </p:nvSpPr>
            <p:spPr bwMode="auto">
              <a:xfrm>
                <a:off x="4224" y="846"/>
                <a:ext cx="444" cy="330"/>
              </a:xfrm>
              <a:prstGeom prst="rect">
                <a:avLst/>
              </a:prstGeom>
              <a:solidFill>
                <a:schemeClr val="hlink"/>
              </a:solidFill>
              <a:ln w="19050">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21527" name="Text Box 116"/>
              <p:cNvSpPr txBox="1">
                <a:spLocks noChangeArrowheads="1"/>
              </p:cNvSpPr>
              <p:nvPr/>
            </p:nvSpPr>
            <p:spPr bwMode="auto">
              <a:xfrm>
                <a:off x="4157" y="817"/>
                <a:ext cx="583" cy="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zh-CN" altLang="en-US" sz="1600">
                    <a:latin typeface="Arial" panose="020B0604020202020204" pitchFamily="34" charset="0"/>
                    <a:ea typeface="宋体" panose="02010600030101010101" pitchFamily="2" charset="-122"/>
                  </a:rPr>
                  <a:t>邮件</a:t>
                </a:r>
              </a:p>
              <a:p>
                <a:pPr algn="ctr" eaLnBrk="1" hangingPunct="1">
                  <a:spcBef>
                    <a:spcPct val="0"/>
                  </a:spcBef>
                  <a:buClrTx/>
                  <a:buSzTx/>
                  <a:buFontTx/>
                  <a:buNone/>
                </a:pPr>
                <a:r>
                  <a:rPr kumimoji="0" lang="zh-CN" altLang="en-US" sz="1600">
                    <a:latin typeface="Arial" panose="020B0604020202020204" pitchFamily="34" charset="0"/>
                    <a:ea typeface="宋体" panose="02010600030101010101" pitchFamily="2" charset="-122"/>
                  </a:rPr>
                  <a:t>阅读器</a:t>
                </a:r>
                <a:endParaRPr kumimoji="0" lang="en-US" altLang="zh-CN" sz="1800">
                  <a:latin typeface="Times New Roman" panose="02020603050405020304" pitchFamily="18" charset="0"/>
                  <a:ea typeface="宋体" panose="02010600030101010101" pitchFamily="2" charset="-122"/>
                </a:endParaRPr>
              </a:p>
            </p:txBody>
          </p:sp>
        </p:grpSp>
      </p:gr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Number Placeholder 6"/>
          <p:cNvSpPr>
            <a:spLocks noGrp="1"/>
          </p:cNvSpPr>
          <p:nvPr>
            <p:ph type="sldNum" sz="quarter" idx="11"/>
          </p:nvPr>
        </p:nvSpPr>
        <p:spPr>
          <a:xfrm>
            <a:off x="0" y="6543675"/>
            <a:ext cx="5219700" cy="3143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l">
              <a:spcBef>
                <a:spcPct val="0"/>
              </a:spcBef>
              <a:buClrTx/>
              <a:buSzTx/>
              <a:buFontTx/>
              <a:buNone/>
            </a:pPr>
            <a:fld id="{A4D75197-8A0C-4792-8C9A-122F55CE8BDD}" type="slidenum">
              <a:rPr kumimoji="0" lang="en-US" altLang="zh-CN" sz="1600" smtClean="0">
                <a:solidFill>
                  <a:schemeClr val="bg2"/>
                </a:solidFill>
                <a:latin typeface="华文隶书" panose="02010800040101010101" pitchFamily="2" charset="-122"/>
                <a:ea typeface="华文隶书" panose="02010800040101010101" pitchFamily="2" charset="-122"/>
                <a:cs typeface="Arial" panose="020B0604020202020204" pitchFamily="34" charset="0"/>
              </a:rPr>
              <a:pPr algn="l">
                <a:spcBef>
                  <a:spcPct val="0"/>
                </a:spcBef>
                <a:buClrTx/>
                <a:buSzTx/>
                <a:buFontTx/>
                <a:buNone/>
              </a:pPr>
              <a:t>15</a:t>
            </a:fld>
            <a:endParaRPr kumimoji="0" lang="en-US" altLang="zh-CN" sz="1600" smtClean="0">
              <a:solidFill>
                <a:schemeClr val="bg2"/>
              </a:solidFill>
              <a:latin typeface="华文隶书" panose="02010800040101010101" pitchFamily="2" charset="-122"/>
              <a:ea typeface="华文隶书" panose="02010800040101010101" pitchFamily="2" charset="-122"/>
              <a:cs typeface="Arial" panose="020B0604020202020204" pitchFamily="34" charset="0"/>
            </a:endParaRPr>
          </a:p>
        </p:txBody>
      </p:sp>
      <p:sp>
        <p:nvSpPr>
          <p:cNvPr id="22531" name="Rectangle 2"/>
          <p:cNvSpPr>
            <a:spLocks noGrp="1" noChangeArrowheads="1"/>
          </p:cNvSpPr>
          <p:nvPr>
            <p:ph type="title"/>
          </p:nvPr>
        </p:nvSpPr>
        <p:spPr/>
        <p:txBody>
          <a:bodyPr/>
          <a:lstStyle/>
          <a:p>
            <a:r>
              <a:rPr lang="zh-CN" altLang="en-US" smtClean="0">
                <a:ea typeface="宋体" panose="02010600030101010101" pitchFamily="2" charset="-122"/>
              </a:rPr>
              <a:t>电子邮件</a:t>
            </a:r>
            <a:r>
              <a:rPr lang="en-US" altLang="zh-CN" smtClean="0">
                <a:ea typeface="宋体" panose="02010600030101010101" pitchFamily="2" charset="-122"/>
              </a:rPr>
              <a:t>: SMTP </a:t>
            </a:r>
            <a:r>
              <a:rPr lang="en-US" altLang="zh-CN" sz="3600" smtClean="0">
                <a:ea typeface="宋体" panose="02010600030101010101" pitchFamily="2" charset="-122"/>
              </a:rPr>
              <a:t>[RFC 2821]</a:t>
            </a:r>
            <a:endParaRPr lang="en-US" altLang="zh-CN" smtClean="0">
              <a:ea typeface="宋体" panose="02010600030101010101" pitchFamily="2" charset="-122"/>
            </a:endParaRPr>
          </a:p>
        </p:txBody>
      </p:sp>
      <p:sp>
        <p:nvSpPr>
          <p:cNvPr id="22532" name="Rectangle 3"/>
          <p:cNvSpPr>
            <a:spLocks noGrp="1" noChangeArrowheads="1"/>
          </p:cNvSpPr>
          <p:nvPr>
            <p:ph type="body" sz="half" idx="1"/>
          </p:nvPr>
        </p:nvSpPr>
        <p:spPr>
          <a:xfrm>
            <a:off x="533400" y="1268413"/>
            <a:ext cx="7324725" cy="4648200"/>
          </a:xfrm>
        </p:spPr>
        <p:txBody>
          <a:bodyPr/>
          <a:lstStyle/>
          <a:p>
            <a:pPr>
              <a:lnSpc>
                <a:spcPct val="90000"/>
              </a:lnSpc>
            </a:pPr>
            <a:r>
              <a:rPr lang="zh-CN" altLang="en-US" sz="2400" smtClean="0">
                <a:ea typeface="宋体" panose="02010600030101010101" pitchFamily="2" charset="-122"/>
              </a:rPr>
              <a:t>使用</a:t>
            </a:r>
            <a:r>
              <a:rPr lang="en-US" altLang="zh-CN" sz="2400" smtClean="0">
                <a:ea typeface="宋体" panose="02010600030101010101" pitchFamily="2" charset="-122"/>
              </a:rPr>
              <a:t>TCP</a:t>
            </a:r>
            <a:r>
              <a:rPr lang="zh-CN" altLang="en-US" sz="2400" smtClean="0">
                <a:ea typeface="宋体" panose="02010600030101010101" pitchFamily="2" charset="-122"/>
              </a:rPr>
              <a:t>协议从客户端向服务器可靠的发送电子邮件消息，端口号</a:t>
            </a:r>
            <a:r>
              <a:rPr lang="en-US" altLang="zh-CN" sz="2400" smtClean="0">
                <a:ea typeface="宋体" panose="02010600030101010101" pitchFamily="2" charset="-122"/>
              </a:rPr>
              <a:t>25</a:t>
            </a:r>
          </a:p>
          <a:p>
            <a:pPr>
              <a:lnSpc>
                <a:spcPct val="90000"/>
              </a:lnSpc>
            </a:pPr>
            <a:r>
              <a:rPr lang="zh-CN" altLang="en-US" sz="2400" smtClean="0">
                <a:ea typeface="宋体" panose="02010600030101010101" pitchFamily="2" charset="-122"/>
              </a:rPr>
              <a:t>直接传输</a:t>
            </a:r>
            <a:r>
              <a:rPr lang="en-US" altLang="zh-CN" sz="2400" smtClean="0">
                <a:ea typeface="宋体" panose="02010600030101010101" pitchFamily="2" charset="-122"/>
              </a:rPr>
              <a:t>: </a:t>
            </a:r>
            <a:r>
              <a:rPr lang="zh-CN" altLang="en-US" sz="2400" smtClean="0">
                <a:ea typeface="宋体" panose="02010600030101010101" pitchFamily="2" charset="-122"/>
              </a:rPr>
              <a:t>发送服务器到接收服务器</a:t>
            </a:r>
            <a:endParaRPr lang="en-US" altLang="zh-CN" sz="2400" smtClean="0">
              <a:ea typeface="宋体" panose="02010600030101010101" pitchFamily="2" charset="-122"/>
            </a:endParaRPr>
          </a:p>
          <a:p>
            <a:pPr>
              <a:lnSpc>
                <a:spcPct val="90000"/>
              </a:lnSpc>
            </a:pPr>
            <a:r>
              <a:rPr lang="zh-CN" altLang="en-US" sz="2400" smtClean="0">
                <a:ea typeface="宋体" panose="02010600030101010101" pitchFamily="2" charset="-122"/>
              </a:rPr>
              <a:t>传输的三个阶段</a:t>
            </a:r>
            <a:endParaRPr lang="en-US" altLang="zh-CN" sz="2400" smtClean="0">
              <a:ea typeface="宋体" panose="02010600030101010101" pitchFamily="2" charset="-122"/>
            </a:endParaRPr>
          </a:p>
          <a:p>
            <a:pPr lvl="1">
              <a:lnSpc>
                <a:spcPct val="90000"/>
              </a:lnSpc>
            </a:pPr>
            <a:r>
              <a:rPr lang="zh-CN" altLang="en-US" smtClean="0">
                <a:ea typeface="宋体" panose="02010600030101010101" pitchFamily="2" charset="-122"/>
              </a:rPr>
              <a:t>握手 </a:t>
            </a:r>
            <a:r>
              <a:rPr lang="en-US" altLang="zh-CN" smtClean="0">
                <a:ea typeface="宋体" panose="02010600030101010101" pitchFamily="2" charset="-122"/>
              </a:rPr>
              <a:t>(</a:t>
            </a:r>
            <a:r>
              <a:rPr lang="zh-CN" altLang="en-US" smtClean="0">
                <a:ea typeface="宋体" panose="02010600030101010101" pitchFamily="2" charset="-122"/>
              </a:rPr>
              <a:t>问候</a:t>
            </a:r>
            <a:r>
              <a:rPr lang="en-US" altLang="zh-CN" smtClean="0">
                <a:ea typeface="宋体" panose="02010600030101010101" pitchFamily="2" charset="-122"/>
              </a:rPr>
              <a:t>)</a:t>
            </a:r>
          </a:p>
          <a:p>
            <a:pPr lvl="1">
              <a:lnSpc>
                <a:spcPct val="90000"/>
              </a:lnSpc>
            </a:pPr>
            <a:r>
              <a:rPr lang="zh-CN" altLang="en-US" smtClean="0">
                <a:ea typeface="宋体" panose="02010600030101010101" pitchFamily="2" charset="-122"/>
              </a:rPr>
              <a:t>消息发送</a:t>
            </a:r>
            <a:endParaRPr lang="en-US" altLang="zh-CN" smtClean="0">
              <a:ea typeface="宋体" panose="02010600030101010101" pitchFamily="2" charset="-122"/>
            </a:endParaRPr>
          </a:p>
          <a:p>
            <a:pPr lvl="1">
              <a:lnSpc>
                <a:spcPct val="90000"/>
              </a:lnSpc>
            </a:pPr>
            <a:r>
              <a:rPr lang="zh-CN" altLang="en-US" smtClean="0">
                <a:ea typeface="宋体" panose="02010600030101010101" pitchFamily="2" charset="-122"/>
              </a:rPr>
              <a:t>终止</a:t>
            </a:r>
          </a:p>
          <a:p>
            <a:pPr>
              <a:lnSpc>
                <a:spcPct val="90000"/>
              </a:lnSpc>
            </a:pPr>
            <a:r>
              <a:rPr lang="zh-CN" altLang="en-US" sz="2400" smtClean="0">
                <a:ea typeface="宋体" panose="02010600030101010101" pitchFamily="2" charset="-122"/>
              </a:rPr>
              <a:t>命令</a:t>
            </a:r>
            <a:r>
              <a:rPr lang="en-US" altLang="zh-CN" sz="2400" smtClean="0">
                <a:ea typeface="宋体" panose="02010600030101010101" pitchFamily="2" charset="-122"/>
              </a:rPr>
              <a:t>/</a:t>
            </a:r>
            <a:r>
              <a:rPr lang="zh-CN" altLang="en-US" sz="2400" smtClean="0">
                <a:ea typeface="宋体" panose="02010600030101010101" pitchFamily="2" charset="-122"/>
              </a:rPr>
              <a:t>响应的交互</a:t>
            </a:r>
            <a:endParaRPr lang="en-US" altLang="zh-CN" sz="2400" smtClean="0">
              <a:solidFill>
                <a:schemeClr val="accent2"/>
              </a:solidFill>
              <a:ea typeface="宋体" panose="02010600030101010101" pitchFamily="2" charset="-122"/>
            </a:endParaRPr>
          </a:p>
          <a:p>
            <a:pPr lvl="1">
              <a:lnSpc>
                <a:spcPct val="90000"/>
              </a:lnSpc>
            </a:pPr>
            <a:r>
              <a:rPr lang="zh-CN" altLang="en-US" smtClean="0">
                <a:solidFill>
                  <a:schemeClr val="accent2"/>
                </a:solidFill>
                <a:ea typeface="宋体" panose="02010600030101010101" pitchFamily="2" charset="-122"/>
              </a:rPr>
              <a:t>命令</a:t>
            </a:r>
            <a:r>
              <a:rPr lang="en-US" altLang="zh-CN" smtClean="0">
                <a:solidFill>
                  <a:schemeClr val="accent2"/>
                </a:solidFill>
                <a:ea typeface="宋体" panose="02010600030101010101" pitchFamily="2" charset="-122"/>
              </a:rPr>
              <a:t>:</a:t>
            </a:r>
            <a:r>
              <a:rPr lang="en-US" altLang="zh-CN" smtClean="0">
                <a:ea typeface="宋体" panose="02010600030101010101" pitchFamily="2" charset="-122"/>
              </a:rPr>
              <a:t> ASCII</a:t>
            </a:r>
            <a:r>
              <a:rPr lang="zh-CN" altLang="en-US" smtClean="0">
                <a:ea typeface="宋体" panose="02010600030101010101" pitchFamily="2" charset="-122"/>
              </a:rPr>
              <a:t>文本信息</a:t>
            </a:r>
            <a:endParaRPr lang="en-US" altLang="zh-CN" smtClean="0">
              <a:ea typeface="宋体" panose="02010600030101010101" pitchFamily="2" charset="-122"/>
            </a:endParaRPr>
          </a:p>
          <a:p>
            <a:pPr lvl="1">
              <a:lnSpc>
                <a:spcPct val="90000"/>
              </a:lnSpc>
            </a:pPr>
            <a:r>
              <a:rPr lang="zh-CN" altLang="en-US" smtClean="0">
                <a:solidFill>
                  <a:schemeClr val="accent2"/>
                </a:solidFill>
                <a:ea typeface="宋体" panose="02010600030101010101" pitchFamily="2" charset="-122"/>
              </a:rPr>
              <a:t>响应</a:t>
            </a:r>
            <a:r>
              <a:rPr lang="en-US" altLang="zh-CN" smtClean="0">
                <a:solidFill>
                  <a:schemeClr val="accent2"/>
                </a:solidFill>
                <a:ea typeface="宋体" panose="02010600030101010101" pitchFamily="2" charset="-122"/>
              </a:rPr>
              <a:t>:</a:t>
            </a:r>
            <a:r>
              <a:rPr lang="en-US" altLang="zh-CN" smtClean="0">
                <a:ea typeface="宋体" panose="02010600030101010101" pitchFamily="2" charset="-122"/>
              </a:rPr>
              <a:t> </a:t>
            </a:r>
            <a:r>
              <a:rPr lang="zh-CN" altLang="en-US" smtClean="0">
                <a:ea typeface="宋体" panose="02010600030101010101" pitchFamily="2" charset="-122"/>
              </a:rPr>
              <a:t>状态码与短语</a:t>
            </a:r>
            <a:endParaRPr lang="en-US" altLang="zh-CN" smtClean="0">
              <a:ea typeface="宋体" panose="02010600030101010101" pitchFamily="2" charset="-122"/>
            </a:endParaRPr>
          </a:p>
          <a:p>
            <a:pPr>
              <a:lnSpc>
                <a:spcPct val="90000"/>
              </a:lnSpc>
            </a:pPr>
            <a:r>
              <a:rPr lang="zh-CN" altLang="en-US" smtClean="0">
                <a:ea typeface="宋体" panose="02010600030101010101" pitchFamily="2" charset="-122"/>
              </a:rPr>
              <a:t>消息必须是</a:t>
            </a:r>
            <a:r>
              <a:rPr lang="en-US" altLang="zh-CN" smtClean="0">
                <a:ea typeface="宋体" panose="02010600030101010101" pitchFamily="2" charset="-122"/>
              </a:rPr>
              <a:t>7</a:t>
            </a:r>
            <a:r>
              <a:rPr lang="zh-CN" altLang="en-US" smtClean="0">
                <a:ea typeface="宋体" panose="02010600030101010101" pitchFamily="2" charset="-122"/>
              </a:rPr>
              <a:t>位</a:t>
            </a:r>
            <a:r>
              <a:rPr lang="en-US" altLang="zh-CN" smtClean="0">
                <a:ea typeface="宋体" panose="02010600030101010101" pitchFamily="2" charset="-122"/>
              </a:rPr>
              <a:t>ASCII</a:t>
            </a:r>
            <a:r>
              <a:rPr lang="zh-CN" altLang="en-US" smtClean="0">
                <a:ea typeface="宋体" panose="02010600030101010101" pitchFamily="2" charset="-122"/>
              </a:rPr>
              <a:t>码</a:t>
            </a:r>
          </a:p>
          <a:p>
            <a:pPr lvl="1">
              <a:lnSpc>
                <a:spcPct val="90000"/>
              </a:lnSpc>
            </a:pPr>
            <a:endParaRPr lang="en-US" altLang="zh-CN" smtClean="0">
              <a:ea typeface="宋体" panose="02010600030101010101" pitchFamily="2" charset="-122"/>
            </a:endParaRPr>
          </a:p>
          <a:p>
            <a:pPr lvl="1">
              <a:lnSpc>
                <a:spcPct val="90000"/>
              </a:lnSpc>
            </a:pPr>
            <a:endParaRPr lang="en-US" altLang="zh-CN" smtClean="0">
              <a:ea typeface="宋体" panose="02010600030101010101" pitchFamily="2" charset="-122"/>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Number Placeholder 6"/>
          <p:cNvSpPr>
            <a:spLocks noGrp="1"/>
          </p:cNvSpPr>
          <p:nvPr>
            <p:ph type="sldNum" sz="quarter" idx="11"/>
          </p:nvPr>
        </p:nvSpPr>
        <p:spPr>
          <a:xfrm>
            <a:off x="0" y="6543675"/>
            <a:ext cx="5219700" cy="3143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l">
              <a:spcBef>
                <a:spcPct val="0"/>
              </a:spcBef>
              <a:buClrTx/>
              <a:buSzTx/>
              <a:buFontTx/>
              <a:buNone/>
            </a:pPr>
            <a:fld id="{798B0505-3F4A-4D00-B58E-89BE4E160062}" type="slidenum">
              <a:rPr kumimoji="0" lang="en-US" altLang="zh-CN" sz="1600" smtClean="0">
                <a:solidFill>
                  <a:schemeClr val="bg2"/>
                </a:solidFill>
                <a:latin typeface="华文隶书" panose="02010800040101010101" pitchFamily="2" charset="-122"/>
                <a:ea typeface="华文隶书" panose="02010800040101010101" pitchFamily="2" charset="-122"/>
                <a:cs typeface="Arial" panose="020B0604020202020204" pitchFamily="34" charset="0"/>
              </a:rPr>
              <a:pPr algn="l">
                <a:spcBef>
                  <a:spcPct val="0"/>
                </a:spcBef>
                <a:buClrTx/>
                <a:buSzTx/>
                <a:buFontTx/>
                <a:buNone/>
              </a:pPr>
              <a:t>16</a:t>
            </a:fld>
            <a:endParaRPr kumimoji="0" lang="en-US" altLang="zh-CN" sz="1600" smtClean="0">
              <a:solidFill>
                <a:schemeClr val="bg2"/>
              </a:solidFill>
              <a:latin typeface="华文隶书" panose="02010800040101010101" pitchFamily="2" charset="-122"/>
              <a:ea typeface="华文隶书" panose="02010800040101010101" pitchFamily="2" charset="-122"/>
              <a:cs typeface="Arial" panose="020B0604020202020204" pitchFamily="34" charset="0"/>
            </a:endParaRPr>
          </a:p>
        </p:txBody>
      </p:sp>
      <p:sp>
        <p:nvSpPr>
          <p:cNvPr id="23555" name="Rectangle 2"/>
          <p:cNvSpPr>
            <a:spLocks noGrp="1" noChangeArrowheads="1"/>
          </p:cNvSpPr>
          <p:nvPr>
            <p:ph type="title"/>
          </p:nvPr>
        </p:nvSpPr>
        <p:spPr>
          <a:xfrm>
            <a:off x="522288" y="0"/>
            <a:ext cx="8235950" cy="981075"/>
          </a:xfrm>
        </p:spPr>
        <p:txBody>
          <a:bodyPr/>
          <a:lstStyle/>
          <a:p>
            <a:r>
              <a:rPr lang="zh-CN" altLang="en-US" smtClean="0">
                <a:ea typeface="宋体" panose="02010600030101010101" pitchFamily="2" charset="-122"/>
              </a:rPr>
              <a:t>场景</a:t>
            </a:r>
            <a:r>
              <a:rPr lang="en-US" altLang="zh-CN" smtClean="0">
                <a:ea typeface="宋体" panose="02010600030101010101" pitchFamily="2" charset="-122"/>
              </a:rPr>
              <a:t>: Alice</a:t>
            </a:r>
            <a:r>
              <a:rPr lang="zh-CN" altLang="en-US" smtClean="0">
                <a:ea typeface="宋体" panose="02010600030101010101" pitchFamily="2" charset="-122"/>
              </a:rPr>
              <a:t>向</a:t>
            </a:r>
            <a:r>
              <a:rPr lang="en-US" altLang="zh-CN" smtClean="0">
                <a:ea typeface="宋体" panose="02010600030101010101" pitchFamily="2" charset="-122"/>
              </a:rPr>
              <a:t>Bob</a:t>
            </a:r>
            <a:r>
              <a:rPr lang="zh-CN" altLang="en-US" smtClean="0">
                <a:ea typeface="宋体" panose="02010600030101010101" pitchFamily="2" charset="-122"/>
              </a:rPr>
              <a:t>发送消息</a:t>
            </a:r>
            <a:endParaRPr lang="en-US" altLang="zh-CN" smtClean="0">
              <a:ea typeface="宋体" panose="02010600030101010101" pitchFamily="2" charset="-122"/>
            </a:endParaRPr>
          </a:p>
        </p:txBody>
      </p:sp>
      <p:sp>
        <p:nvSpPr>
          <p:cNvPr id="23556" name="Rectangle 3"/>
          <p:cNvSpPr>
            <a:spLocks noGrp="1" noChangeArrowheads="1"/>
          </p:cNvSpPr>
          <p:nvPr>
            <p:ph type="body" sz="half" idx="1"/>
          </p:nvPr>
        </p:nvSpPr>
        <p:spPr>
          <a:xfrm>
            <a:off x="533400" y="1160463"/>
            <a:ext cx="3810000" cy="3219450"/>
          </a:xfrm>
        </p:spPr>
        <p:txBody>
          <a:bodyPr/>
          <a:lstStyle/>
          <a:p>
            <a:pPr>
              <a:buFont typeface="ZapfDingbats" pitchFamily="82" charset="2"/>
              <a:buNone/>
            </a:pPr>
            <a:r>
              <a:rPr lang="en-US" altLang="zh-CN" sz="2000" smtClean="0">
                <a:ea typeface="宋体" panose="02010600030101010101" pitchFamily="2" charset="-122"/>
              </a:rPr>
              <a:t>1) Alice</a:t>
            </a:r>
            <a:r>
              <a:rPr lang="zh-CN" altLang="en-US" sz="2000" smtClean="0">
                <a:ea typeface="宋体" panose="02010600030101010101" pitchFamily="2" charset="-122"/>
              </a:rPr>
              <a:t>使用邮件阅读器撰写消息，然后发送到</a:t>
            </a:r>
            <a:r>
              <a:rPr lang="en-US" altLang="zh-CN" sz="2000" smtClean="0">
                <a:ea typeface="宋体" panose="02010600030101010101" pitchFamily="2" charset="-122"/>
              </a:rPr>
              <a:t> </a:t>
            </a:r>
            <a:r>
              <a:rPr lang="en-US" altLang="zh-CN" sz="2000" smtClean="0">
                <a:latin typeface="Courier New" panose="02070309020205020404" pitchFamily="49" charset="0"/>
                <a:ea typeface="宋体" panose="02010600030101010101" pitchFamily="2" charset="-122"/>
              </a:rPr>
              <a:t>bob@someschool.edu</a:t>
            </a:r>
          </a:p>
          <a:p>
            <a:pPr>
              <a:buFont typeface="ZapfDingbats" pitchFamily="82" charset="2"/>
              <a:buNone/>
            </a:pPr>
            <a:r>
              <a:rPr lang="en-US" altLang="zh-CN" sz="2000" smtClean="0">
                <a:ea typeface="宋体" panose="02010600030101010101" pitchFamily="2" charset="-122"/>
              </a:rPr>
              <a:t>2) Alice</a:t>
            </a:r>
            <a:r>
              <a:rPr lang="zh-CN" altLang="en-US" sz="2000" smtClean="0">
                <a:ea typeface="宋体" panose="02010600030101010101" pitchFamily="2" charset="-122"/>
              </a:rPr>
              <a:t>的邮件阅读器将消息发送给她的邮件服务器；消息进入待发送的消息队列</a:t>
            </a:r>
            <a:endParaRPr lang="en-US" altLang="zh-CN" sz="2000" smtClean="0">
              <a:ea typeface="宋体" panose="02010600030101010101" pitchFamily="2" charset="-122"/>
            </a:endParaRPr>
          </a:p>
          <a:p>
            <a:pPr>
              <a:buFont typeface="ZapfDingbats" pitchFamily="82" charset="2"/>
              <a:buNone/>
            </a:pPr>
            <a:r>
              <a:rPr lang="en-US" altLang="zh-CN" sz="2000" smtClean="0">
                <a:ea typeface="宋体" panose="02010600030101010101" pitchFamily="2" charset="-122"/>
              </a:rPr>
              <a:t>3) SMTP</a:t>
            </a:r>
            <a:r>
              <a:rPr lang="zh-CN" altLang="en-US" sz="2000" smtClean="0">
                <a:ea typeface="宋体" panose="02010600030101010101" pitchFamily="2" charset="-122"/>
              </a:rPr>
              <a:t>的客户端与</a:t>
            </a:r>
            <a:r>
              <a:rPr lang="en-US" altLang="zh-CN" sz="2000" smtClean="0">
                <a:ea typeface="宋体" panose="02010600030101010101" pitchFamily="2" charset="-122"/>
              </a:rPr>
              <a:t>Bob</a:t>
            </a:r>
            <a:r>
              <a:rPr lang="zh-CN" altLang="en-US" sz="2000" smtClean="0">
                <a:ea typeface="宋体" panose="02010600030101010101" pitchFamily="2" charset="-122"/>
              </a:rPr>
              <a:t>的邮件服务器建立一个</a:t>
            </a:r>
            <a:r>
              <a:rPr lang="en-US" altLang="zh-CN" sz="2000" smtClean="0">
                <a:ea typeface="宋体" panose="02010600030101010101" pitchFamily="2" charset="-122"/>
              </a:rPr>
              <a:t>TCP</a:t>
            </a:r>
            <a:r>
              <a:rPr lang="zh-CN" altLang="en-US" sz="2000" smtClean="0">
                <a:ea typeface="宋体" panose="02010600030101010101" pitchFamily="2" charset="-122"/>
              </a:rPr>
              <a:t>连接</a:t>
            </a:r>
            <a:endParaRPr lang="en-US" altLang="zh-CN" sz="2000" smtClean="0">
              <a:ea typeface="宋体" panose="02010600030101010101" pitchFamily="2" charset="-122"/>
            </a:endParaRPr>
          </a:p>
        </p:txBody>
      </p:sp>
      <p:sp>
        <p:nvSpPr>
          <p:cNvPr id="23557" name="Rectangle 4"/>
          <p:cNvSpPr>
            <a:spLocks noGrp="1" noChangeArrowheads="1"/>
          </p:cNvSpPr>
          <p:nvPr>
            <p:ph type="body" sz="half" idx="2"/>
          </p:nvPr>
        </p:nvSpPr>
        <p:spPr>
          <a:xfrm>
            <a:off x="4508500" y="1135063"/>
            <a:ext cx="3810000" cy="3268662"/>
          </a:xfrm>
        </p:spPr>
        <p:txBody>
          <a:bodyPr/>
          <a:lstStyle/>
          <a:p>
            <a:pPr>
              <a:buFont typeface="ZapfDingbats" pitchFamily="82" charset="2"/>
              <a:buNone/>
            </a:pPr>
            <a:r>
              <a:rPr lang="en-US" altLang="zh-CN" sz="2000" smtClean="0">
                <a:ea typeface="宋体" panose="02010600030101010101" pitchFamily="2" charset="-122"/>
              </a:rPr>
              <a:t>4)SMTP</a:t>
            </a:r>
            <a:r>
              <a:rPr lang="zh-CN" altLang="en-US" sz="2000" smtClean="0">
                <a:ea typeface="宋体" panose="02010600030101010101" pitchFamily="2" charset="-122"/>
              </a:rPr>
              <a:t>客户端通过</a:t>
            </a:r>
            <a:r>
              <a:rPr lang="en-US" altLang="zh-CN" sz="2000" smtClean="0">
                <a:ea typeface="宋体" panose="02010600030101010101" pitchFamily="2" charset="-122"/>
              </a:rPr>
              <a:t>TCP</a:t>
            </a:r>
            <a:r>
              <a:rPr lang="zh-CN" altLang="en-US" sz="2000" smtClean="0">
                <a:ea typeface="宋体" panose="02010600030101010101" pitchFamily="2" charset="-122"/>
              </a:rPr>
              <a:t>连接将</a:t>
            </a:r>
            <a:r>
              <a:rPr lang="en-US" altLang="zh-CN" sz="2000" smtClean="0">
                <a:ea typeface="宋体" panose="02010600030101010101" pitchFamily="2" charset="-122"/>
              </a:rPr>
              <a:t>Alice</a:t>
            </a:r>
            <a:r>
              <a:rPr lang="zh-CN" altLang="en-US" sz="2000" smtClean="0">
                <a:ea typeface="宋体" panose="02010600030101010101" pitchFamily="2" charset="-122"/>
              </a:rPr>
              <a:t>的消息发送出去</a:t>
            </a:r>
            <a:endParaRPr lang="en-US" altLang="zh-CN" sz="2000" smtClean="0">
              <a:ea typeface="宋体" panose="02010600030101010101" pitchFamily="2" charset="-122"/>
            </a:endParaRPr>
          </a:p>
          <a:p>
            <a:pPr>
              <a:buFont typeface="ZapfDingbats" pitchFamily="82" charset="2"/>
              <a:buNone/>
            </a:pPr>
            <a:r>
              <a:rPr lang="en-US" altLang="zh-CN" sz="2000" smtClean="0">
                <a:ea typeface="宋体" panose="02010600030101010101" pitchFamily="2" charset="-122"/>
              </a:rPr>
              <a:t>5) Bob</a:t>
            </a:r>
            <a:r>
              <a:rPr lang="zh-CN" altLang="en-US" sz="2000" smtClean="0">
                <a:ea typeface="宋体" panose="02010600030101010101" pitchFamily="2" charset="-122"/>
              </a:rPr>
              <a:t>的邮件服务器将消息发送到</a:t>
            </a:r>
            <a:r>
              <a:rPr lang="en-US" altLang="zh-CN" sz="2000" smtClean="0">
                <a:ea typeface="宋体" panose="02010600030101010101" pitchFamily="2" charset="-122"/>
              </a:rPr>
              <a:t>Bob</a:t>
            </a:r>
            <a:r>
              <a:rPr lang="zh-CN" altLang="en-US" sz="2000" smtClean="0">
                <a:ea typeface="宋体" panose="02010600030101010101" pitchFamily="2" charset="-122"/>
              </a:rPr>
              <a:t>的邮箱里</a:t>
            </a:r>
            <a:endParaRPr lang="en-US" altLang="zh-CN" sz="2000" smtClean="0">
              <a:ea typeface="宋体" panose="02010600030101010101" pitchFamily="2" charset="-122"/>
            </a:endParaRPr>
          </a:p>
          <a:p>
            <a:pPr>
              <a:buFont typeface="ZapfDingbats" pitchFamily="82" charset="2"/>
              <a:buNone/>
            </a:pPr>
            <a:r>
              <a:rPr lang="en-US" altLang="zh-CN" sz="2000" smtClean="0">
                <a:ea typeface="宋体" panose="02010600030101010101" pitchFamily="2" charset="-122"/>
              </a:rPr>
              <a:t>6) Bob</a:t>
            </a:r>
            <a:r>
              <a:rPr lang="zh-CN" altLang="en-US" sz="2000" smtClean="0">
                <a:ea typeface="宋体" panose="02010600030101010101" pitchFamily="2" charset="-122"/>
              </a:rPr>
              <a:t>使用他的邮件服务器来阅读消息</a:t>
            </a:r>
            <a:endParaRPr lang="en-US" altLang="zh-CN" sz="2400" smtClean="0">
              <a:ea typeface="宋体" panose="02010600030101010101" pitchFamily="2" charset="-122"/>
            </a:endParaRPr>
          </a:p>
          <a:p>
            <a:pPr>
              <a:buFont typeface="ZapfDingbats" pitchFamily="82" charset="2"/>
              <a:buNone/>
            </a:pPr>
            <a:endParaRPr lang="en-US" altLang="zh-CN" sz="2400" smtClean="0">
              <a:ea typeface="宋体" panose="02010600030101010101" pitchFamily="2" charset="-122"/>
            </a:endParaRPr>
          </a:p>
        </p:txBody>
      </p:sp>
      <p:grpSp>
        <p:nvGrpSpPr>
          <p:cNvPr id="23558" name="Group 5"/>
          <p:cNvGrpSpPr>
            <a:grpSpLocks/>
          </p:cNvGrpSpPr>
          <p:nvPr/>
        </p:nvGrpSpPr>
        <p:grpSpPr bwMode="auto">
          <a:xfrm>
            <a:off x="1227138" y="5062538"/>
            <a:ext cx="793750" cy="703262"/>
            <a:chOff x="4310" y="290"/>
            <a:chExt cx="500" cy="443"/>
          </a:xfrm>
        </p:grpSpPr>
        <p:graphicFrame>
          <p:nvGraphicFramePr>
            <p:cNvPr id="23627" name="Object 6"/>
            <p:cNvGraphicFramePr>
              <a:graphicFrameLocks noChangeAspect="1"/>
            </p:cNvGraphicFramePr>
            <p:nvPr/>
          </p:nvGraphicFramePr>
          <p:xfrm>
            <a:off x="4338" y="290"/>
            <a:ext cx="392" cy="315"/>
          </p:xfrm>
          <a:graphic>
            <a:graphicData uri="http://schemas.openxmlformats.org/presentationml/2006/ole">
              <mc:AlternateContent xmlns:mc="http://schemas.openxmlformats.org/markup-compatibility/2006">
                <mc:Choice xmlns:v="urn:schemas-microsoft-com:vml" Requires="v">
                  <p:oleObj spid="_x0000_s23709" name="Clip" r:id="rId3" imgW="1307263" imgH="1084139" progId="MS_ClipArt_Gallery.2">
                    <p:embed/>
                  </p:oleObj>
                </mc:Choice>
                <mc:Fallback>
                  <p:oleObj name="Clip" r:id="rId3" imgW="1307263" imgH="1084139" progId="MS_ClipArt_Gallery.2">
                    <p:embed/>
                    <p:pic>
                      <p:nvPicPr>
                        <p:cNvPr id="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38" y="290"/>
                          <a:ext cx="392" cy="31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23628" name="Group 7"/>
            <p:cNvGrpSpPr>
              <a:grpSpLocks/>
            </p:cNvGrpSpPr>
            <p:nvPr/>
          </p:nvGrpSpPr>
          <p:grpSpPr bwMode="auto">
            <a:xfrm>
              <a:off x="4310" y="367"/>
              <a:ext cx="500" cy="366"/>
              <a:chOff x="4158" y="817"/>
              <a:chExt cx="582" cy="366"/>
            </a:xfrm>
          </p:grpSpPr>
          <p:sp>
            <p:nvSpPr>
              <p:cNvPr id="23629" name="Rectangle 8"/>
              <p:cNvSpPr>
                <a:spLocks noChangeArrowheads="1"/>
              </p:cNvSpPr>
              <p:nvPr/>
            </p:nvSpPr>
            <p:spPr bwMode="auto">
              <a:xfrm>
                <a:off x="4224" y="846"/>
                <a:ext cx="444" cy="330"/>
              </a:xfrm>
              <a:prstGeom prst="rect">
                <a:avLst/>
              </a:prstGeom>
              <a:solidFill>
                <a:schemeClr val="hlink"/>
              </a:solidFill>
              <a:ln w="19050">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23630" name="Text Box 9"/>
              <p:cNvSpPr txBox="1">
                <a:spLocks noChangeArrowheads="1"/>
              </p:cNvSpPr>
              <p:nvPr/>
            </p:nvSpPr>
            <p:spPr bwMode="auto">
              <a:xfrm>
                <a:off x="4158" y="817"/>
                <a:ext cx="582" cy="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zh-CN" altLang="en-US" sz="1600">
                    <a:latin typeface="Arial" panose="020B0604020202020204" pitchFamily="34" charset="0"/>
                    <a:ea typeface="宋体" panose="02010600030101010101" pitchFamily="2" charset="-122"/>
                  </a:rPr>
                  <a:t>邮件</a:t>
                </a:r>
              </a:p>
              <a:p>
                <a:pPr algn="ctr" eaLnBrk="1" hangingPunct="1">
                  <a:spcBef>
                    <a:spcPct val="0"/>
                  </a:spcBef>
                  <a:buClrTx/>
                  <a:buSzTx/>
                  <a:buFontTx/>
                  <a:buNone/>
                </a:pPr>
                <a:r>
                  <a:rPr kumimoji="0" lang="zh-CN" altLang="en-US" sz="1600">
                    <a:latin typeface="Arial" panose="020B0604020202020204" pitchFamily="34" charset="0"/>
                    <a:ea typeface="宋体" panose="02010600030101010101" pitchFamily="2" charset="-122"/>
                  </a:rPr>
                  <a:t>阅读器</a:t>
                </a:r>
                <a:endParaRPr kumimoji="0" lang="zh-CN" altLang="en-US" sz="1800">
                  <a:latin typeface="Times New Roman" panose="02020603050405020304" pitchFamily="18" charset="0"/>
                  <a:ea typeface="宋体" panose="02010600030101010101" pitchFamily="2" charset="-122"/>
                </a:endParaRPr>
              </a:p>
            </p:txBody>
          </p:sp>
        </p:grpSp>
      </p:grpSp>
      <p:grpSp>
        <p:nvGrpSpPr>
          <p:cNvPr id="23559" name="Group 10"/>
          <p:cNvGrpSpPr>
            <a:grpSpLocks/>
          </p:cNvGrpSpPr>
          <p:nvPr/>
        </p:nvGrpSpPr>
        <p:grpSpPr bwMode="auto">
          <a:xfrm>
            <a:off x="2798763" y="4503738"/>
            <a:ext cx="819150" cy="1501775"/>
            <a:chOff x="3486" y="2522"/>
            <a:chExt cx="516" cy="946"/>
          </a:xfrm>
        </p:grpSpPr>
        <p:grpSp>
          <p:nvGrpSpPr>
            <p:cNvPr id="23602" name="Group 11"/>
            <p:cNvGrpSpPr>
              <a:grpSpLocks/>
            </p:cNvGrpSpPr>
            <p:nvPr/>
          </p:nvGrpSpPr>
          <p:grpSpPr bwMode="auto">
            <a:xfrm>
              <a:off x="3631" y="2522"/>
              <a:ext cx="224" cy="588"/>
              <a:chOff x="4180" y="783"/>
              <a:chExt cx="150" cy="307"/>
            </a:xfrm>
          </p:grpSpPr>
          <p:sp>
            <p:nvSpPr>
              <p:cNvPr id="23619" name="AutoShape 12"/>
              <p:cNvSpPr>
                <a:spLocks noChangeArrowheads="1"/>
              </p:cNvSpPr>
              <p:nvPr/>
            </p:nvSpPr>
            <p:spPr bwMode="auto">
              <a:xfrm>
                <a:off x="4180" y="1019"/>
                <a:ext cx="150" cy="71"/>
              </a:xfrm>
              <a:prstGeom prst="parallelogram">
                <a:avLst>
                  <a:gd name="adj" fmla="val 81387"/>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23620" name="Rectangle 13"/>
              <p:cNvSpPr>
                <a:spLocks noChangeArrowheads="1"/>
              </p:cNvSpPr>
              <p:nvPr/>
            </p:nvSpPr>
            <p:spPr bwMode="auto">
              <a:xfrm>
                <a:off x="4256" y="785"/>
                <a:ext cx="69" cy="236"/>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23621" name="Rectangle 14"/>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23622" name="AutoShape 15"/>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23623" name="Line 16"/>
              <p:cNvSpPr>
                <a:spLocks noChangeShapeType="1"/>
              </p:cNvSpPr>
              <p:nvPr/>
            </p:nvSpPr>
            <p:spPr bwMode="auto">
              <a:xfrm>
                <a:off x="4330" y="788"/>
                <a:ext cx="0" cy="23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3624" name="Line 17"/>
              <p:cNvSpPr>
                <a:spLocks noChangeShapeType="1"/>
              </p:cNvSpPr>
              <p:nvPr/>
            </p:nvSpPr>
            <p:spPr bwMode="auto">
              <a:xfrm flipH="1">
                <a:off x="4276" y="1019"/>
                <a:ext cx="54" cy="6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3625" name="Rectangle 18"/>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23626" name="Rectangle 19"/>
              <p:cNvSpPr>
                <a:spLocks noChangeArrowheads="1"/>
              </p:cNvSpPr>
              <p:nvPr/>
            </p:nvSpPr>
            <p:spPr bwMode="auto">
              <a:xfrm>
                <a:off x="4202" y="924"/>
                <a:ext cx="48" cy="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grpSp>
        <p:grpSp>
          <p:nvGrpSpPr>
            <p:cNvPr id="23603" name="Group 20"/>
            <p:cNvGrpSpPr>
              <a:grpSpLocks/>
            </p:cNvGrpSpPr>
            <p:nvPr/>
          </p:nvGrpSpPr>
          <p:grpSpPr bwMode="auto">
            <a:xfrm>
              <a:off x="3486" y="2807"/>
              <a:ext cx="516" cy="661"/>
              <a:chOff x="4290" y="2627"/>
              <a:chExt cx="516" cy="661"/>
            </a:xfrm>
          </p:grpSpPr>
          <p:sp>
            <p:nvSpPr>
              <p:cNvPr id="23604" name="Rectangle 21"/>
              <p:cNvSpPr>
                <a:spLocks noChangeArrowheads="1"/>
              </p:cNvSpPr>
              <p:nvPr/>
            </p:nvSpPr>
            <p:spPr bwMode="auto">
              <a:xfrm>
                <a:off x="4296" y="2652"/>
                <a:ext cx="510" cy="636"/>
              </a:xfrm>
              <a:prstGeom prst="rect">
                <a:avLst/>
              </a:prstGeom>
              <a:solidFill>
                <a:schemeClr val="hlink"/>
              </a:solidFill>
              <a:ln w="19050">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23605" name="Text Box 22"/>
              <p:cNvSpPr txBox="1">
                <a:spLocks noChangeArrowheads="1"/>
              </p:cNvSpPr>
              <p:nvPr/>
            </p:nvSpPr>
            <p:spPr bwMode="auto">
              <a:xfrm>
                <a:off x="4290" y="2627"/>
                <a:ext cx="500" cy="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zh-CN" altLang="en-US" sz="1600">
                    <a:latin typeface="Arial" panose="020B0604020202020204" pitchFamily="34" charset="0"/>
                    <a:ea typeface="宋体" panose="02010600030101010101" pitchFamily="2" charset="-122"/>
                  </a:rPr>
                  <a:t>邮件</a:t>
                </a:r>
              </a:p>
              <a:p>
                <a:pPr algn="ctr" eaLnBrk="1" hangingPunct="1">
                  <a:spcBef>
                    <a:spcPct val="0"/>
                  </a:spcBef>
                  <a:buClrTx/>
                  <a:buSzTx/>
                  <a:buFontTx/>
                  <a:buNone/>
                </a:pPr>
                <a:r>
                  <a:rPr kumimoji="0" lang="zh-CN" altLang="en-US" sz="1600">
                    <a:latin typeface="Arial" panose="020B0604020202020204" pitchFamily="34" charset="0"/>
                    <a:ea typeface="宋体" panose="02010600030101010101" pitchFamily="2" charset="-122"/>
                  </a:rPr>
                  <a:t>服务器</a:t>
                </a:r>
                <a:endParaRPr kumimoji="0" lang="en-US" altLang="zh-CN" sz="1800">
                  <a:latin typeface="Times New Roman" panose="02020603050405020304" pitchFamily="18" charset="0"/>
                  <a:ea typeface="宋体" panose="02010600030101010101" pitchFamily="2" charset="-122"/>
                </a:endParaRPr>
              </a:p>
            </p:txBody>
          </p:sp>
          <p:sp>
            <p:nvSpPr>
              <p:cNvPr id="23606" name="Rectangle 23"/>
              <p:cNvSpPr>
                <a:spLocks noChangeArrowheads="1"/>
              </p:cNvSpPr>
              <p:nvPr/>
            </p:nvSpPr>
            <p:spPr bwMode="auto">
              <a:xfrm>
                <a:off x="4320" y="3006"/>
                <a:ext cx="450" cy="120"/>
              </a:xfrm>
              <a:prstGeom prst="rect">
                <a:avLst/>
              </a:prstGeom>
              <a:solidFill>
                <a:srgbClr val="00FF00"/>
              </a:solidFill>
              <a:ln w="19050">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23607" name="Line 24"/>
              <p:cNvSpPr>
                <a:spLocks noChangeShapeType="1"/>
              </p:cNvSpPr>
              <p:nvPr/>
            </p:nvSpPr>
            <p:spPr bwMode="auto">
              <a:xfrm>
                <a:off x="4369" y="3034"/>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3608" name="Line 25"/>
              <p:cNvSpPr>
                <a:spLocks noChangeShapeType="1"/>
              </p:cNvSpPr>
              <p:nvPr/>
            </p:nvSpPr>
            <p:spPr bwMode="auto">
              <a:xfrm>
                <a:off x="4478" y="3033"/>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3609" name="Line 26"/>
              <p:cNvSpPr>
                <a:spLocks noChangeShapeType="1"/>
              </p:cNvSpPr>
              <p:nvPr/>
            </p:nvSpPr>
            <p:spPr bwMode="auto">
              <a:xfrm>
                <a:off x="4533" y="3035"/>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3610" name="Line 27"/>
              <p:cNvSpPr>
                <a:spLocks noChangeShapeType="1"/>
              </p:cNvSpPr>
              <p:nvPr/>
            </p:nvSpPr>
            <p:spPr bwMode="auto">
              <a:xfrm>
                <a:off x="4590" y="3033"/>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3611" name="Line 28"/>
              <p:cNvSpPr>
                <a:spLocks noChangeShapeType="1"/>
              </p:cNvSpPr>
              <p:nvPr/>
            </p:nvSpPr>
            <p:spPr bwMode="auto">
              <a:xfrm>
                <a:off x="4651" y="3033"/>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3612" name="Line 29"/>
              <p:cNvSpPr>
                <a:spLocks noChangeShapeType="1"/>
              </p:cNvSpPr>
              <p:nvPr/>
            </p:nvSpPr>
            <p:spPr bwMode="auto">
              <a:xfrm>
                <a:off x="4707" y="3033"/>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3613" name="Line 30"/>
              <p:cNvSpPr>
                <a:spLocks noChangeShapeType="1"/>
              </p:cNvSpPr>
              <p:nvPr/>
            </p:nvSpPr>
            <p:spPr bwMode="auto">
              <a:xfrm>
                <a:off x="4422" y="3034"/>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3614" name="Rectangle 31"/>
              <p:cNvSpPr>
                <a:spLocks noChangeArrowheads="1"/>
              </p:cNvSpPr>
              <p:nvPr/>
            </p:nvSpPr>
            <p:spPr bwMode="auto">
              <a:xfrm>
                <a:off x="4328" y="3173"/>
                <a:ext cx="64" cy="93"/>
              </a:xfrm>
              <a:prstGeom prst="rect">
                <a:avLst/>
              </a:prstGeom>
              <a:solidFill>
                <a:srgbClr val="FFFF00"/>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23615" name="Rectangle 32"/>
              <p:cNvSpPr>
                <a:spLocks noChangeArrowheads="1"/>
              </p:cNvSpPr>
              <p:nvPr/>
            </p:nvSpPr>
            <p:spPr bwMode="auto">
              <a:xfrm>
                <a:off x="4414" y="3173"/>
                <a:ext cx="64" cy="93"/>
              </a:xfrm>
              <a:prstGeom prst="rect">
                <a:avLst/>
              </a:prstGeom>
              <a:solidFill>
                <a:srgbClr val="FFFF00"/>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23616" name="Rectangle 33"/>
              <p:cNvSpPr>
                <a:spLocks noChangeArrowheads="1"/>
              </p:cNvSpPr>
              <p:nvPr/>
            </p:nvSpPr>
            <p:spPr bwMode="auto">
              <a:xfrm>
                <a:off x="4500" y="3172"/>
                <a:ext cx="64" cy="93"/>
              </a:xfrm>
              <a:prstGeom prst="rect">
                <a:avLst/>
              </a:prstGeom>
              <a:solidFill>
                <a:srgbClr val="FFFF00"/>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23617" name="Rectangle 34"/>
              <p:cNvSpPr>
                <a:spLocks noChangeArrowheads="1"/>
              </p:cNvSpPr>
              <p:nvPr/>
            </p:nvSpPr>
            <p:spPr bwMode="auto">
              <a:xfrm>
                <a:off x="4597" y="3170"/>
                <a:ext cx="64" cy="93"/>
              </a:xfrm>
              <a:prstGeom prst="rect">
                <a:avLst/>
              </a:prstGeom>
              <a:solidFill>
                <a:srgbClr val="FFFF00"/>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23618" name="Rectangle 35"/>
              <p:cNvSpPr>
                <a:spLocks noChangeArrowheads="1"/>
              </p:cNvSpPr>
              <p:nvPr/>
            </p:nvSpPr>
            <p:spPr bwMode="auto">
              <a:xfrm>
                <a:off x="4693" y="3170"/>
                <a:ext cx="64" cy="93"/>
              </a:xfrm>
              <a:prstGeom prst="rect">
                <a:avLst/>
              </a:prstGeom>
              <a:solidFill>
                <a:srgbClr val="FFFF00"/>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grpSp>
      </p:grpSp>
      <p:pic>
        <p:nvPicPr>
          <p:cNvPr id="23560" name="Picture 36" descr="Alic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3225" y="5121275"/>
            <a:ext cx="561975" cy="693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61" name="Picture 37" descr="Bob"/>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93038" y="5026025"/>
            <a:ext cx="676275" cy="69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3562" name="Group 38"/>
          <p:cNvGrpSpPr>
            <a:grpSpLocks/>
          </p:cNvGrpSpPr>
          <p:nvPr/>
        </p:nvGrpSpPr>
        <p:grpSpPr bwMode="auto">
          <a:xfrm>
            <a:off x="4989513" y="4449763"/>
            <a:ext cx="819150" cy="1501775"/>
            <a:chOff x="3486" y="2522"/>
            <a:chExt cx="516" cy="946"/>
          </a:xfrm>
        </p:grpSpPr>
        <p:grpSp>
          <p:nvGrpSpPr>
            <p:cNvPr id="23577" name="Group 39"/>
            <p:cNvGrpSpPr>
              <a:grpSpLocks/>
            </p:cNvGrpSpPr>
            <p:nvPr/>
          </p:nvGrpSpPr>
          <p:grpSpPr bwMode="auto">
            <a:xfrm>
              <a:off x="3631" y="2522"/>
              <a:ext cx="224" cy="588"/>
              <a:chOff x="4180" y="783"/>
              <a:chExt cx="150" cy="307"/>
            </a:xfrm>
          </p:grpSpPr>
          <p:sp>
            <p:nvSpPr>
              <p:cNvPr id="23594" name="AutoShape 40"/>
              <p:cNvSpPr>
                <a:spLocks noChangeArrowheads="1"/>
              </p:cNvSpPr>
              <p:nvPr/>
            </p:nvSpPr>
            <p:spPr bwMode="auto">
              <a:xfrm>
                <a:off x="4180" y="1019"/>
                <a:ext cx="150" cy="71"/>
              </a:xfrm>
              <a:prstGeom prst="parallelogram">
                <a:avLst>
                  <a:gd name="adj" fmla="val 81387"/>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23595" name="Rectangle 41"/>
              <p:cNvSpPr>
                <a:spLocks noChangeArrowheads="1"/>
              </p:cNvSpPr>
              <p:nvPr/>
            </p:nvSpPr>
            <p:spPr bwMode="auto">
              <a:xfrm>
                <a:off x="4256" y="785"/>
                <a:ext cx="69" cy="236"/>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23596" name="Rectangle 42"/>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23597" name="AutoShape 43"/>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23598" name="Line 44"/>
              <p:cNvSpPr>
                <a:spLocks noChangeShapeType="1"/>
              </p:cNvSpPr>
              <p:nvPr/>
            </p:nvSpPr>
            <p:spPr bwMode="auto">
              <a:xfrm>
                <a:off x="4330" y="788"/>
                <a:ext cx="0" cy="23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3599" name="Line 45"/>
              <p:cNvSpPr>
                <a:spLocks noChangeShapeType="1"/>
              </p:cNvSpPr>
              <p:nvPr/>
            </p:nvSpPr>
            <p:spPr bwMode="auto">
              <a:xfrm flipH="1">
                <a:off x="4276" y="1019"/>
                <a:ext cx="54" cy="6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3600" name="Rectangle 46"/>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23601" name="Rectangle 47"/>
              <p:cNvSpPr>
                <a:spLocks noChangeArrowheads="1"/>
              </p:cNvSpPr>
              <p:nvPr/>
            </p:nvSpPr>
            <p:spPr bwMode="auto">
              <a:xfrm>
                <a:off x="4202" y="924"/>
                <a:ext cx="48" cy="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grpSp>
        <p:grpSp>
          <p:nvGrpSpPr>
            <p:cNvPr id="23578" name="Group 48"/>
            <p:cNvGrpSpPr>
              <a:grpSpLocks/>
            </p:cNvGrpSpPr>
            <p:nvPr/>
          </p:nvGrpSpPr>
          <p:grpSpPr bwMode="auto">
            <a:xfrm>
              <a:off x="3486" y="2807"/>
              <a:ext cx="516" cy="661"/>
              <a:chOff x="4290" y="2627"/>
              <a:chExt cx="516" cy="661"/>
            </a:xfrm>
          </p:grpSpPr>
          <p:sp>
            <p:nvSpPr>
              <p:cNvPr id="23579" name="Rectangle 49"/>
              <p:cNvSpPr>
                <a:spLocks noChangeArrowheads="1"/>
              </p:cNvSpPr>
              <p:nvPr/>
            </p:nvSpPr>
            <p:spPr bwMode="auto">
              <a:xfrm>
                <a:off x="4296" y="2652"/>
                <a:ext cx="510" cy="636"/>
              </a:xfrm>
              <a:prstGeom prst="rect">
                <a:avLst/>
              </a:prstGeom>
              <a:solidFill>
                <a:schemeClr val="hlink"/>
              </a:solidFill>
              <a:ln w="19050">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23580" name="Text Box 50"/>
              <p:cNvSpPr txBox="1">
                <a:spLocks noChangeArrowheads="1"/>
              </p:cNvSpPr>
              <p:nvPr/>
            </p:nvSpPr>
            <p:spPr bwMode="auto">
              <a:xfrm>
                <a:off x="4290" y="2627"/>
                <a:ext cx="500" cy="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zh-CN" altLang="en-US" sz="1600">
                    <a:latin typeface="Arial" panose="020B0604020202020204" pitchFamily="34" charset="0"/>
                    <a:ea typeface="宋体" panose="02010600030101010101" pitchFamily="2" charset="-122"/>
                  </a:rPr>
                  <a:t>邮件</a:t>
                </a:r>
              </a:p>
              <a:p>
                <a:pPr algn="ctr" eaLnBrk="1" hangingPunct="1">
                  <a:spcBef>
                    <a:spcPct val="0"/>
                  </a:spcBef>
                  <a:buClrTx/>
                  <a:buSzTx/>
                  <a:buFontTx/>
                  <a:buNone/>
                </a:pPr>
                <a:r>
                  <a:rPr kumimoji="0" lang="zh-CN" altLang="en-US" sz="1600">
                    <a:latin typeface="Arial" panose="020B0604020202020204" pitchFamily="34" charset="0"/>
                    <a:ea typeface="宋体" panose="02010600030101010101" pitchFamily="2" charset="-122"/>
                  </a:rPr>
                  <a:t>服务器</a:t>
                </a:r>
                <a:endParaRPr kumimoji="0" lang="en-US" altLang="zh-CN" sz="1800">
                  <a:latin typeface="Times New Roman" panose="02020603050405020304" pitchFamily="18" charset="0"/>
                  <a:ea typeface="宋体" panose="02010600030101010101" pitchFamily="2" charset="-122"/>
                </a:endParaRPr>
              </a:p>
            </p:txBody>
          </p:sp>
          <p:sp>
            <p:nvSpPr>
              <p:cNvPr id="23581" name="Rectangle 51"/>
              <p:cNvSpPr>
                <a:spLocks noChangeArrowheads="1"/>
              </p:cNvSpPr>
              <p:nvPr/>
            </p:nvSpPr>
            <p:spPr bwMode="auto">
              <a:xfrm>
                <a:off x="4320" y="3006"/>
                <a:ext cx="450" cy="120"/>
              </a:xfrm>
              <a:prstGeom prst="rect">
                <a:avLst/>
              </a:prstGeom>
              <a:solidFill>
                <a:srgbClr val="00FF00"/>
              </a:solidFill>
              <a:ln w="19050">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23582" name="Line 52"/>
              <p:cNvSpPr>
                <a:spLocks noChangeShapeType="1"/>
              </p:cNvSpPr>
              <p:nvPr/>
            </p:nvSpPr>
            <p:spPr bwMode="auto">
              <a:xfrm>
                <a:off x="4369" y="3034"/>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3583" name="Line 53"/>
              <p:cNvSpPr>
                <a:spLocks noChangeShapeType="1"/>
              </p:cNvSpPr>
              <p:nvPr/>
            </p:nvSpPr>
            <p:spPr bwMode="auto">
              <a:xfrm>
                <a:off x="4478" y="3033"/>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3584" name="Line 54"/>
              <p:cNvSpPr>
                <a:spLocks noChangeShapeType="1"/>
              </p:cNvSpPr>
              <p:nvPr/>
            </p:nvSpPr>
            <p:spPr bwMode="auto">
              <a:xfrm>
                <a:off x="4533" y="3035"/>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3585" name="Line 55"/>
              <p:cNvSpPr>
                <a:spLocks noChangeShapeType="1"/>
              </p:cNvSpPr>
              <p:nvPr/>
            </p:nvSpPr>
            <p:spPr bwMode="auto">
              <a:xfrm>
                <a:off x="4590" y="3033"/>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3586" name="Line 56"/>
              <p:cNvSpPr>
                <a:spLocks noChangeShapeType="1"/>
              </p:cNvSpPr>
              <p:nvPr/>
            </p:nvSpPr>
            <p:spPr bwMode="auto">
              <a:xfrm>
                <a:off x="4651" y="3033"/>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3587" name="Line 57"/>
              <p:cNvSpPr>
                <a:spLocks noChangeShapeType="1"/>
              </p:cNvSpPr>
              <p:nvPr/>
            </p:nvSpPr>
            <p:spPr bwMode="auto">
              <a:xfrm>
                <a:off x="4707" y="3033"/>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3588" name="Line 58"/>
              <p:cNvSpPr>
                <a:spLocks noChangeShapeType="1"/>
              </p:cNvSpPr>
              <p:nvPr/>
            </p:nvSpPr>
            <p:spPr bwMode="auto">
              <a:xfrm>
                <a:off x="4422" y="3034"/>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3589" name="Rectangle 59"/>
              <p:cNvSpPr>
                <a:spLocks noChangeArrowheads="1"/>
              </p:cNvSpPr>
              <p:nvPr/>
            </p:nvSpPr>
            <p:spPr bwMode="auto">
              <a:xfrm>
                <a:off x="4328" y="3173"/>
                <a:ext cx="64" cy="93"/>
              </a:xfrm>
              <a:prstGeom prst="rect">
                <a:avLst/>
              </a:prstGeom>
              <a:solidFill>
                <a:srgbClr val="FFFF00"/>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23590" name="Rectangle 60"/>
              <p:cNvSpPr>
                <a:spLocks noChangeArrowheads="1"/>
              </p:cNvSpPr>
              <p:nvPr/>
            </p:nvSpPr>
            <p:spPr bwMode="auto">
              <a:xfrm>
                <a:off x="4414" y="3173"/>
                <a:ext cx="64" cy="93"/>
              </a:xfrm>
              <a:prstGeom prst="rect">
                <a:avLst/>
              </a:prstGeom>
              <a:solidFill>
                <a:srgbClr val="FFFF00"/>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23591" name="Rectangle 61"/>
              <p:cNvSpPr>
                <a:spLocks noChangeArrowheads="1"/>
              </p:cNvSpPr>
              <p:nvPr/>
            </p:nvSpPr>
            <p:spPr bwMode="auto">
              <a:xfrm>
                <a:off x="4500" y="3172"/>
                <a:ext cx="64" cy="93"/>
              </a:xfrm>
              <a:prstGeom prst="rect">
                <a:avLst/>
              </a:prstGeom>
              <a:solidFill>
                <a:srgbClr val="FFFF00"/>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23592" name="Rectangle 62"/>
              <p:cNvSpPr>
                <a:spLocks noChangeArrowheads="1"/>
              </p:cNvSpPr>
              <p:nvPr/>
            </p:nvSpPr>
            <p:spPr bwMode="auto">
              <a:xfrm>
                <a:off x="4597" y="3170"/>
                <a:ext cx="64" cy="93"/>
              </a:xfrm>
              <a:prstGeom prst="rect">
                <a:avLst/>
              </a:prstGeom>
              <a:solidFill>
                <a:srgbClr val="FFFF00"/>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23593" name="Rectangle 63"/>
              <p:cNvSpPr>
                <a:spLocks noChangeArrowheads="1"/>
              </p:cNvSpPr>
              <p:nvPr/>
            </p:nvSpPr>
            <p:spPr bwMode="auto">
              <a:xfrm>
                <a:off x="4693" y="3170"/>
                <a:ext cx="64" cy="93"/>
              </a:xfrm>
              <a:prstGeom prst="rect">
                <a:avLst/>
              </a:prstGeom>
              <a:solidFill>
                <a:srgbClr val="FFFF00"/>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grpSp>
      </p:grpSp>
      <p:grpSp>
        <p:nvGrpSpPr>
          <p:cNvPr id="23563" name="Group 64"/>
          <p:cNvGrpSpPr>
            <a:grpSpLocks/>
          </p:cNvGrpSpPr>
          <p:nvPr/>
        </p:nvGrpSpPr>
        <p:grpSpPr bwMode="auto">
          <a:xfrm>
            <a:off x="6778625" y="4946650"/>
            <a:ext cx="793750" cy="703263"/>
            <a:chOff x="4311" y="290"/>
            <a:chExt cx="500" cy="443"/>
          </a:xfrm>
        </p:grpSpPr>
        <p:graphicFrame>
          <p:nvGraphicFramePr>
            <p:cNvPr id="23573" name="Object 65"/>
            <p:cNvGraphicFramePr>
              <a:graphicFrameLocks noChangeAspect="1"/>
            </p:cNvGraphicFramePr>
            <p:nvPr/>
          </p:nvGraphicFramePr>
          <p:xfrm>
            <a:off x="4338" y="290"/>
            <a:ext cx="392" cy="315"/>
          </p:xfrm>
          <a:graphic>
            <a:graphicData uri="http://schemas.openxmlformats.org/presentationml/2006/ole">
              <mc:AlternateContent xmlns:mc="http://schemas.openxmlformats.org/markup-compatibility/2006">
                <mc:Choice xmlns:v="urn:schemas-microsoft-com:vml" Requires="v">
                  <p:oleObj spid="_x0000_s23710" name="Clip" r:id="rId7" imgW="1307263" imgH="1084139" progId="MS_ClipArt_Gallery.2">
                    <p:embed/>
                  </p:oleObj>
                </mc:Choice>
                <mc:Fallback>
                  <p:oleObj name="Clip" r:id="rId7" imgW="1307263" imgH="1084139" progId="MS_ClipArt_Gallery.2">
                    <p:embed/>
                    <p:pic>
                      <p:nvPicPr>
                        <p:cNvPr id="0" name="Object 6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38" y="290"/>
                          <a:ext cx="392" cy="31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23574" name="Group 66"/>
            <p:cNvGrpSpPr>
              <a:grpSpLocks/>
            </p:cNvGrpSpPr>
            <p:nvPr/>
          </p:nvGrpSpPr>
          <p:grpSpPr bwMode="auto">
            <a:xfrm>
              <a:off x="4311" y="367"/>
              <a:ext cx="500" cy="366"/>
              <a:chOff x="4159" y="817"/>
              <a:chExt cx="581" cy="366"/>
            </a:xfrm>
          </p:grpSpPr>
          <p:sp>
            <p:nvSpPr>
              <p:cNvPr id="23575" name="Rectangle 67"/>
              <p:cNvSpPr>
                <a:spLocks noChangeArrowheads="1"/>
              </p:cNvSpPr>
              <p:nvPr/>
            </p:nvSpPr>
            <p:spPr bwMode="auto">
              <a:xfrm>
                <a:off x="4224" y="846"/>
                <a:ext cx="444" cy="330"/>
              </a:xfrm>
              <a:prstGeom prst="rect">
                <a:avLst/>
              </a:prstGeom>
              <a:solidFill>
                <a:schemeClr val="hlink"/>
              </a:solidFill>
              <a:ln w="19050">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23576" name="Text Box 68"/>
              <p:cNvSpPr txBox="1">
                <a:spLocks noChangeArrowheads="1"/>
              </p:cNvSpPr>
              <p:nvPr/>
            </p:nvSpPr>
            <p:spPr bwMode="auto">
              <a:xfrm>
                <a:off x="4159" y="817"/>
                <a:ext cx="581" cy="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zh-CN" altLang="en-US" sz="1600">
                    <a:latin typeface="Arial" panose="020B0604020202020204" pitchFamily="34" charset="0"/>
                    <a:ea typeface="宋体" panose="02010600030101010101" pitchFamily="2" charset="-122"/>
                  </a:rPr>
                  <a:t>邮件</a:t>
                </a:r>
              </a:p>
              <a:p>
                <a:pPr algn="ctr" eaLnBrk="1" hangingPunct="1">
                  <a:spcBef>
                    <a:spcPct val="0"/>
                  </a:spcBef>
                  <a:buClrTx/>
                  <a:buSzTx/>
                  <a:buFontTx/>
                  <a:buNone/>
                </a:pPr>
                <a:r>
                  <a:rPr kumimoji="0" lang="zh-CN" altLang="en-US" sz="1600">
                    <a:latin typeface="Arial" panose="020B0604020202020204" pitchFamily="34" charset="0"/>
                    <a:ea typeface="宋体" panose="02010600030101010101" pitchFamily="2" charset="-122"/>
                  </a:rPr>
                  <a:t>阅读器</a:t>
                </a:r>
                <a:endParaRPr kumimoji="0" lang="en-US" altLang="zh-CN" sz="1800">
                  <a:latin typeface="Times New Roman" panose="02020603050405020304" pitchFamily="18" charset="0"/>
                  <a:ea typeface="宋体" panose="02010600030101010101" pitchFamily="2" charset="-122"/>
                </a:endParaRPr>
              </a:p>
            </p:txBody>
          </p:sp>
        </p:grpSp>
      </p:grpSp>
      <p:sp>
        <p:nvSpPr>
          <p:cNvPr id="23564" name="Line 69"/>
          <p:cNvSpPr>
            <a:spLocks noChangeShapeType="1"/>
          </p:cNvSpPr>
          <p:nvPr/>
        </p:nvSpPr>
        <p:spPr bwMode="auto">
          <a:xfrm>
            <a:off x="1928813" y="5494338"/>
            <a:ext cx="892175" cy="146050"/>
          </a:xfrm>
          <a:prstGeom prst="line">
            <a:avLst/>
          </a:prstGeom>
          <a:noFill/>
          <a:ln w="12700">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3565" name="Line 70"/>
          <p:cNvSpPr>
            <a:spLocks noChangeShapeType="1"/>
          </p:cNvSpPr>
          <p:nvPr/>
        </p:nvSpPr>
        <p:spPr bwMode="auto">
          <a:xfrm>
            <a:off x="3614738" y="5629275"/>
            <a:ext cx="1379537" cy="219075"/>
          </a:xfrm>
          <a:prstGeom prst="line">
            <a:avLst/>
          </a:prstGeom>
          <a:noFill/>
          <a:ln w="12700">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3566" name="Line 71"/>
          <p:cNvSpPr>
            <a:spLocks noChangeShapeType="1"/>
          </p:cNvSpPr>
          <p:nvPr/>
        </p:nvSpPr>
        <p:spPr bwMode="auto">
          <a:xfrm flipV="1">
            <a:off x="5811838" y="5408613"/>
            <a:ext cx="1027112" cy="427037"/>
          </a:xfrm>
          <a:prstGeom prst="line">
            <a:avLst/>
          </a:prstGeom>
          <a:noFill/>
          <a:ln w="12700">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3567" name="Oval 72"/>
          <p:cNvSpPr>
            <a:spLocks noChangeArrowheads="1"/>
          </p:cNvSpPr>
          <p:nvPr/>
        </p:nvSpPr>
        <p:spPr bwMode="auto">
          <a:xfrm>
            <a:off x="1441450" y="4870450"/>
            <a:ext cx="292100" cy="244475"/>
          </a:xfrm>
          <a:prstGeom prst="ellipse">
            <a:avLst/>
          </a:prstGeom>
          <a:solidFill>
            <a:schemeClr val="bg1"/>
          </a:solidFill>
          <a:ln w="12700">
            <a:solidFill>
              <a:schemeClr val="accent2"/>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600">
                <a:latin typeface="Arial" panose="020B0604020202020204" pitchFamily="34" charset="0"/>
                <a:ea typeface="宋体" panose="02010600030101010101" pitchFamily="2" charset="-122"/>
              </a:rPr>
              <a:t>1</a:t>
            </a:r>
            <a:endParaRPr kumimoji="0" lang="en-US" altLang="zh-CN" sz="1800">
              <a:latin typeface="Arial" panose="020B0604020202020204" pitchFamily="34" charset="0"/>
              <a:ea typeface="宋体" panose="02010600030101010101" pitchFamily="2" charset="-122"/>
            </a:endParaRPr>
          </a:p>
        </p:txBody>
      </p:sp>
      <p:sp>
        <p:nvSpPr>
          <p:cNvPr id="23568" name="Oval 74"/>
          <p:cNvSpPr>
            <a:spLocks noChangeArrowheads="1"/>
          </p:cNvSpPr>
          <p:nvPr/>
        </p:nvSpPr>
        <p:spPr bwMode="auto">
          <a:xfrm>
            <a:off x="2168525" y="5438775"/>
            <a:ext cx="292100" cy="244475"/>
          </a:xfrm>
          <a:prstGeom prst="ellipse">
            <a:avLst/>
          </a:prstGeom>
          <a:solidFill>
            <a:schemeClr val="bg1"/>
          </a:solidFill>
          <a:ln w="12700">
            <a:solidFill>
              <a:schemeClr val="accent2"/>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600">
                <a:latin typeface="Arial" panose="020B0604020202020204" pitchFamily="34" charset="0"/>
                <a:ea typeface="宋体" panose="02010600030101010101" pitchFamily="2" charset="-122"/>
              </a:rPr>
              <a:t>2</a:t>
            </a:r>
            <a:endParaRPr kumimoji="0" lang="en-US" altLang="zh-CN" sz="1800">
              <a:latin typeface="Arial" panose="020B0604020202020204" pitchFamily="34" charset="0"/>
              <a:ea typeface="宋体" panose="02010600030101010101" pitchFamily="2" charset="-122"/>
            </a:endParaRPr>
          </a:p>
        </p:txBody>
      </p:sp>
      <p:sp>
        <p:nvSpPr>
          <p:cNvPr id="23569" name="Oval 75"/>
          <p:cNvSpPr>
            <a:spLocks noChangeArrowheads="1"/>
          </p:cNvSpPr>
          <p:nvPr/>
        </p:nvSpPr>
        <p:spPr bwMode="auto">
          <a:xfrm>
            <a:off x="3040063" y="5518150"/>
            <a:ext cx="292100" cy="244475"/>
          </a:xfrm>
          <a:prstGeom prst="ellipse">
            <a:avLst/>
          </a:prstGeom>
          <a:solidFill>
            <a:schemeClr val="bg1"/>
          </a:solidFill>
          <a:ln w="12700">
            <a:solidFill>
              <a:schemeClr val="accent2"/>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600">
                <a:latin typeface="Arial" panose="020B0604020202020204" pitchFamily="34" charset="0"/>
                <a:ea typeface="宋体" panose="02010600030101010101" pitchFamily="2" charset="-122"/>
              </a:rPr>
              <a:t>3</a:t>
            </a:r>
            <a:endParaRPr kumimoji="0" lang="en-US" altLang="zh-CN" sz="1800">
              <a:latin typeface="Arial" panose="020B0604020202020204" pitchFamily="34" charset="0"/>
              <a:ea typeface="宋体" panose="02010600030101010101" pitchFamily="2" charset="-122"/>
            </a:endParaRPr>
          </a:p>
        </p:txBody>
      </p:sp>
      <p:sp>
        <p:nvSpPr>
          <p:cNvPr id="23570" name="Oval 76"/>
          <p:cNvSpPr>
            <a:spLocks noChangeArrowheads="1"/>
          </p:cNvSpPr>
          <p:nvPr/>
        </p:nvSpPr>
        <p:spPr bwMode="auto">
          <a:xfrm>
            <a:off x="4151313" y="5603875"/>
            <a:ext cx="292100" cy="244475"/>
          </a:xfrm>
          <a:prstGeom prst="ellipse">
            <a:avLst/>
          </a:prstGeom>
          <a:solidFill>
            <a:schemeClr val="bg1"/>
          </a:solidFill>
          <a:ln w="12700">
            <a:solidFill>
              <a:schemeClr val="accent2"/>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600">
                <a:latin typeface="Arial" panose="020B0604020202020204" pitchFamily="34" charset="0"/>
                <a:ea typeface="宋体" panose="02010600030101010101" pitchFamily="2" charset="-122"/>
              </a:rPr>
              <a:t>4</a:t>
            </a:r>
            <a:endParaRPr kumimoji="0" lang="en-US" altLang="zh-CN" sz="1800">
              <a:latin typeface="Arial" panose="020B0604020202020204" pitchFamily="34" charset="0"/>
              <a:ea typeface="宋体" panose="02010600030101010101" pitchFamily="2" charset="-122"/>
            </a:endParaRPr>
          </a:p>
        </p:txBody>
      </p:sp>
      <p:sp>
        <p:nvSpPr>
          <p:cNvPr id="23571" name="Oval 77"/>
          <p:cNvSpPr>
            <a:spLocks noChangeArrowheads="1"/>
          </p:cNvSpPr>
          <p:nvPr/>
        </p:nvSpPr>
        <p:spPr bwMode="auto">
          <a:xfrm>
            <a:off x="5300663" y="5702300"/>
            <a:ext cx="292100" cy="244475"/>
          </a:xfrm>
          <a:prstGeom prst="ellipse">
            <a:avLst/>
          </a:prstGeom>
          <a:solidFill>
            <a:schemeClr val="bg1"/>
          </a:solidFill>
          <a:ln w="12700">
            <a:solidFill>
              <a:schemeClr val="accent2"/>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600">
                <a:latin typeface="Arial" panose="020B0604020202020204" pitchFamily="34" charset="0"/>
                <a:ea typeface="宋体" panose="02010600030101010101" pitchFamily="2" charset="-122"/>
              </a:rPr>
              <a:t>5</a:t>
            </a:r>
            <a:endParaRPr kumimoji="0" lang="en-US" altLang="zh-CN" sz="1800">
              <a:latin typeface="Arial" panose="020B0604020202020204" pitchFamily="34" charset="0"/>
              <a:ea typeface="宋体" panose="02010600030101010101" pitchFamily="2" charset="-122"/>
            </a:endParaRPr>
          </a:p>
        </p:txBody>
      </p:sp>
      <p:sp>
        <p:nvSpPr>
          <p:cNvPr id="23572" name="Oval 78"/>
          <p:cNvSpPr>
            <a:spLocks noChangeArrowheads="1"/>
          </p:cNvSpPr>
          <p:nvPr/>
        </p:nvSpPr>
        <p:spPr bwMode="auto">
          <a:xfrm>
            <a:off x="6178550" y="5505450"/>
            <a:ext cx="292100" cy="244475"/>
          </a:xfrm>
          <a:prstGeom prst="ellipse">
            <a:avLst/>
          </a:prstGeom>
          <a:solidFill>
            <a:schemeClr val="bg1"/>
          </a:solidFill>
          <a:ln w="12700">
            <a:solidFill>
              <a:schemeClr val="accent2"/>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600">
                <a:latin typeface="Arial" panose="020B0604020202020204" pitchFamily="34" charset="0"/>
                <a:ea typeface="宋体" panose="02010600030101010101" pitchFamily="2" charset="-122"/>
              </a:rPr>
              <a:t>6</a:t>
            </a:r>
            <a:endParaRPr kumimoji="0" lang="en-US" altLang="zh-CN" sz="1800">
              <a:latin typeface="Arial" panose="020B0604020202020204" pitchFamily="34" charset="0"/>
              <a:ea typeface="宋体" panose="02010600030101010101" pitchFamily="2" charset="-122"/>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Number Placeholder 4"/>
          <p:cNvSpPr>
            <a:spLocks noGrp="1"/>
          </p:cNvSpPr>
          <p:nvPr>
            <p:ph type="sldNum" sz="quarter" idx="11"/>
          </p:nvPr>
        </p:nvSpPr>
        <p:spPr>
          <a:xfrm>
            <a:off x="0" y="6543675"/>
            <a:ext cx="5219700" cy="3143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l">
              <a:spcBef>
                <a:spcPct val="0"/>
              </a:spcBef>
              <a:buClrTx/>
              <a:buSzTx/>
              <a:buFontTx/>
              <a:buNone/>
            </a:pPr>
            <a:fld id="{94DFAA86-46B9-486D-AB2E-3F4866930663}" type="slidenum">
              <a:rPr kumimoji="0" lang="en-US" altLang="zh-CN" sz="1600" smtClean="0">
                <a:solidFill>
                  <a:schemeClr val="bg2"/>
                </a:solidFill>
                <a:latin typeface="华文隶书" panose="02010800040101010101" pitchFamily="2" charset="-122"/>
                <a:ea typeface="华文隶书" panose="02010800040101010101" pitchFamily="2" charset="-122"/>
                <a:cs typeface="Arial" panose="020B0604020202020204" pitchFamily="34" charset="0"/>
              </a:rPr>
              <a:pPr algn="l">
                <a:spcBef>
                  <a:spcPct val="0"/>
                </a:spcBef>
                <a:buClrTx/>
                <a:buSzTx/>
                <a:buFontTx/>
                <a:buNone/>
              </a:pPr>
              <a:t>17</a:t>
            </a:fld>
            <a:endParaRPr kumimoji="0" lang="en-US" altLang="zh-CN" sz="1600" smtClean="0">
              <a:solidFill>
                <a:schemeClr val="bg2"/>
              </a:solidFill>
              <a:latin typeface="华文隶书" panose="02010800040101010101" pitchFamily="2" charset="-122"/>
              <a:ea typeface="华文隶书" panose="02010800040101010101" pitchFamily="2" charset="-122"/>
              <a:cs typeface="Arial" panose="020B0604020202020204" pitchFamily="34" charset="0"/>
            </a:endParaRPr>
          </a:p>
        </p:txBody>
      </p:sp>
      <p:sp>
        <p:nvSpPr>
          <p:cNvPr id="24579" name="Rectangle 2"/>
          <p:cNvSpPr>
            <a:spLocks noGrp="1" noChangeArrowheads="1"/>
          </p:cNvSpPr>
          <p:nvPr>
            <p:ph type="title"/>
          </p:nvPr>
        </p:nvSpPr>
        <p:spPr/>
        <p:txBody>
          <a:bodyPr/>
          <a:lstStyle/>
          <a:p>
            <a:r>
              <a:rPr lang="en-US" altLang="zh-CN" sz="3600" smtClean="0">
                <a:ea typeface="宋体" panose="02010600030101010101" pitchFamily="2" charset="-122"/>
              </a:rPr>
              <a:t>SMTP</a:t>
            </a:r>
            <a:r>
              <a:rPr lang="zh-CN" altLang="en-US" sz="3600" smtClean="0">
                <a:ea typeface="宋体" panose="02010600030101010101" pitchFamily="2" charset="-122"/>
              </a:rPr>
              <a:t>交互示例</a:t>
            </a:r>
            <a:endParaRPr lang="en-US" altLang="zh-CN" smtClean="0">
              <a:ea typeface="宋体" panose="02010600030101010101" pitchFamily="2" charset="-122"/>
            </a:endParaRPr>
          </a:p>
        </p:txBody>
      </p:sp>
      <p:sp>
        <p:nvSpPr>
          <p:cNvPr id="24580" name="Rectangle 3"/>
          <p:cNvSpPr>
            <a:spLocks noChangeArrowheads="1"/>
          </p:cNvSpPr>
          <p:nvPr/>
        </p:nvSpPr>
        <p:spPr bwMode="auto">
          <a:xfrm>
            <a:off x="0" y="1273175"/>
            <a:ext cx="8870950" cy="466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2000" b="1">
                <a:latin typeface="Courier New" panose="02070309020205020404" pitchFamily="49" charset="0"/>
                <a:ea typeface="宋体" panose="02010600030101010101" pitchFamily="2" charset="-122"/>
              </a:rPr>
              <a:t>     S: 220 hamburger.edu </a:t>
            </a:r>
          </a:p>
          <a:p>
            <a:pPr eaLnBrk="1" hangingPunct="1">
              <a:spcBef>
                <a:spcPct val="0"/>
              </a:spcBef>
              <a:buClrTx/>
              <a:buSzTx/>
              <a:buFontTx/>
              <a:buNone/>
            </a:pPr>
            <a:r>
              <a:rPr kumimoji="0" lang="en-US" altLang="zh-CN" sz="2000" b="1">
                <a:latin typeface="Courier New" panose="02070309020205020404" pitchFamily="49" charset="0"/>
                <a:ea typeface="宋体" panose="02010600030101010101" pitchFamily="2" charset="-122"/>
              </a:rPr>
              <a:t>     C: HELO crepes.fr </a:t>
            </a:r>
          </a:p>
          <a:p>
            <a:pPr eaLnBrk="1" hangingPunct="1">
              <a:spcBef>
                <a:spcPct val="0"/>
              </a:spcBef>
              <a:buClrTx/>
              <a:buSzTx/>
              <a:buFontTx/>
              <a:buNone/>
            </a:pPr>
            <a:r>
              <a:rPr kumimoji="0" lang="en-US" altLang="zh-CN" sz="2000" b="1">
                <a:latin typeface="Courier New" panose="02070309020205020404" pitchFamily="49" charset="0"/>
                <a:ea typeface="宋体" panose="02010600030101010101" pitchFamily="2" charset="-122"/>
              </a:rPr>
              <a:t>     S: 250  Hello crepes.fr, pleased to meet you </a:t>
            </a:r>
          </a:p>
          <a:p>
            <a:pPr eaLnBrk="1" hangingPunct="1">
              <a:spcBef>
                <a:spcPct val="0"/>
              </a:spcBef>
              <a:buClrTx/>
              <a:buSzTx/>
              <a:buFontTx/>
              <a:buNone/>
            </a:pPr>
            <a:r>
              <a:rPr kumimoji="0" lang="en-US" altLang="zh-CN" sz="2000" b="1">
                <a:latin typeface="Courier New" panose="02070309020205020404" pitchFamily="49" charset="0"/>
                <a:ea typeface="宋体" panose="02010600030101010101" pitchFamily="2" charset="-122"/>
              </a:rPr>
              <a:t>     C: MAIL FROM: &lt;alice@crepes.fr&gt; </a:t>
            </a:r>
          </a:p>
          <a:p>
            <a:pPr eaLnBrk="1" hangingPunct="1">
              <a:spcBef>
                <a:spcPct val="0"/>
              </a:spcBef>
              <a:buClrTx/>
              <a:buSzTx/>
              <a:buFontTx/>
              <a:buNone/>
            </a:pPr>
            <a:r>
              <a:rPr kumimoji="0" lang="en-US" altLang="zh-CN" sz="2000" b="1">
                <a:latin typeface="Courier New" panose="02070309020205020404" pitchFamily="49" charset="0"/>
                <a:ea typeface="宋体" panose="02010600030101010101" pitchFamily="2" charset="-122"/>
              </a:rPr>
              <a:t>     S: 250 alice@crepes.fr... Sender ok </a:t>
            </a:r>
          </a:p>
          <a:p>
            <a:pPr eaLnBrk="1" hangingPunct="1">
              <a:spcBef>
                <a:spcPct val="0"/>
              </a:spcBef>
              <a:buClrTx/>
              <a:buSzTx/>
              <a:buFontTx/>
              <a:buNone/>
            </a:pPr>
            <a:r>
              <a:rPr kumimoji="0" lang="en-US" altLang="zh-CN" sz="2000" b="1">
                <a:latin typeface="Courier New" panose="02070309020205020404" pitchFamily="49" charset="0"/>
                <a:ea typeface="宋体" panose="02010600030101010101" pitchFamily="2" charset="-122"/>
              </a:rPr>
              <a:t>     C: RCPT TO: &lt;bob@hamburger.edu&gt; </a:t>
            </a:r>
          </a:p>
          <a:p>
            <a:pPr eaLnBrk="1" hangingPunct="1">
              <a:spcBef>
                <a:spcPct val="0"/>
              </a:spcBef>
              <a:buClrTx/>
              <a:buSzTx/>
              <a:buFontTx/>
              <a:buNone/>
            </a:pPr>
            <a:r>
              <a:rPr kumimoji="0" lang="en-US" altLang="zh-CN" sz="2000" b="1">
                <a:latin typeface="Courier New" panose="02070309020205020404" pitchFamily="49" charset="0"/>
                <a:ea typeface="宋体" panose="02010600030101010101" pitchFamily="2" charset="-122"/>
              </a:rPr>
              <a:t>     S: 250 bob@hamburger.edu ... Recipient ok </a:t>
            </a:r>
          </a:p>
          <a:p>
            <a:pPr eaLnBrk="1" hangingPunct="1">
              <a:spcBef>
                <a:spcPct val="0"/>
              </a:spcBef>
              <a:buClrTx/>
              <a:buSzTx/>
              <a:buFontTx/>
              <a:buNone/>
            </a:pPr>
            <a:r>
              <a:rPr kumimoji="0" lang="en-US" altLang="zh-CN" sz="2000" b="1">
                <a:latin typeface="Courier New" panose="02070309020205020404" pitchFamily="49" charset="0"/>
                <a:ea typeface="宋体" panose="02010600030101010101" pitchFamily="2" charset="-122"/>
              </a:rPr>
              <a:t>     C: DATA </a:t>
            </a:r>
          </a:p>
          <a:p>
            <a:pPr eaLnBrk="1" hangingPunct="1">
              <a:spcBef>
                <a:spcPct val="0"/>
              </a:spcBef>
              <a:buClrTx/>
              <a:buSzTx/>
              <a:buFontTx/>
              <a:buNone/>
            </a:pPr>
            <a:r>
              <a:rPr kumimoji="0" lang="en-US" altLang="zh-CN" sz="2000" b="1">
                <a:latin typeface="Courier New" panose="02070309020205020404" pitchFamily="49" charset="0"/>
                <a:ea typeface="宋体" panose="02010600030101010101" pitchFamily="2" charset="-122"/>
              </a:rPr>
              <a:t>     S: 354 Enter mail, end with "." on a line by itself </a:t>
            </a:r>
          </a:p>
          <a:p>
            <a:pPr eaLnBrk="1" hangingPunct="1">
              <a:spcBef>
                <a:spcPct val="0"/>
              </a:spcBef>
              <a:buClrTx/>
              <a:buSzTx/>
              <a:buFontTx/>
              <a:buNone/>
            </a:pPr>
            <a:r>
              <a:rPr kumimoji="0" lang="en-US" altLang="zh-CN" sz="2000" b="1">
                <a:latin typeface="Courier New" panose="02070309020205020404" pitchFamily="49" charset="0"/>
                <a:ea typeface="宋体" panose="02010600030101010101" pitchFamily="2" charset="-122"/>
              </a:rPr>
              <a:t>     C: Do you like ketchup? </a:t>
            </a:r>
          </a:p>
          <a:p>
            <a:pPr eaLnBrk="1" hangingPunct="1">
              <a:spcBef>
                <a:spcPct val="0"/>
              </a:spcBef>
              <a:buClrTx/>
              <a:buSzTx/>
              <a:buFontTx/>
              <a:buNone/>
            </a:pPr>
            <a:r>
              <a:rPr kumimoji="0" lang="en-US" altLang="zh-CN" sz="2000" b="1">
                <a:latin typeface="Courier New" panose="02070309020205020404" pitchFamily="49" charset="0"/>
                <a:ea typeface="宋体" panose="02010600030101010101" pitchFamily="2" charset="-122"/>
              </a:rPr>
              <a:t>     C: How about pickles? </a:t>
            </a:r>
          </a:p>
          <a:p>
            <a:pPr eaLnBrk="1" hangingPunct="1">
              <a:spcBef>
                <a:spcPct val="0"/>
              </a:spcBef>
              <a:buClrTx/>
              <a:buSzTx/>
              <a:buFontTx/>
              <a:buNone/>
            </a:pPr>
            <a:r>
              <a:rPr kumimoji="0" lang="en-US" altLang="zh-CN" sz="2000" b="1">
                <a:latin typeface="Courier New" panose="02070309020205020404" pitchFamily="49" charset="0"/>
                <a:ea typeface="宋体" panose="02010600030101010101" pitchFamily="2" charset="-122"/>
              </a:rPr>
              <a:t>     C: . </a:t>
            </a:r>
          </a:p>
          <a:p>
            <a:pPr eaLnBrk="1" hangingPunct="1">
              <a:spcBef>
                <a:spcPct val="0"/>
              </a:spcBef>
              <a:buClrTx/>
              <a:buSzTx/>
              <a:buFontTx/>
              <a:buNone/>
            </a:pPr>
            <a:r>
              <a:rPr kumimoji="0" lang="en-US" altLang="zh-CN" sz="2000" b="1">
                <a:latin typeface="Courier New" panose="02070309020205020404" pitchFamily="49" charset="0"/>
                <a:ea typeface="宋体" panose="02010600030101010101" pitchFamily="2" charset="-122"/>
              </a:rPr>
              <a:t>     S: 250 Message accepted for delivery </a:t>
            </a:r>
          </a:p>
          <a:p>
            <a:pPr eaLnBrk="1" hangingPunct="1">
              <a:spcBef>
                <a:spcPct val="0"/>
              </a:spcBef>
              <a:buClrTx/>
              <a:buSzTx/>
              <a:buFontTx/>
              <a:buNone/>
            </a:pPr>
            <a:r>
              <a:rPr kumimoji="0" lang="en-US" altLang="zh-CN" sz="2000" b="1">
                <a:latin typeface="Courier New" panose="02070309020205020404" pitchFamily="49" charset="0"/>
                <a:ea typeface="宋体" panose="02010600030101010101" pitchFamily="2" charset="-122"/>
              </a:rPr>
              <a:t>     C: QUIT </a:t>
            </a:r>
          </a:p>
          <a:p>
            <a:pPr eaLnBrk="1" hangingPunct="1">
              <a:spcBef>
                <a:spcPct val="0"/>
              </a:spcBef>
              <a:buClrTx/>
              <a:buSzTx/>
              <a:buFontTx/>
              <a:buNone/>
            </a:pPr>
            <a:r>
              <a:rPr kumimoji="0" lang="en-US" altLang="zh-CN" sz="2000" b="1">
                <a:latin typeface="Courier New" panose="02070309020205020404" pitchFamily="49" charset="0"/>
                <a:ea typeface="宋体" panose="02010600030101010101" pitchFamily="2" charset="-122"/>
              </a:rPr>
              <a:t>     S: 221 hamburger.edu closing connection</a:t>
            </a:r>
            <a:endParaRPr kumimoji="0" lang="en-US" altLang="zh-CN" sz="2000">
              <a:latin typeface="Times New Roman" panose="02020603050405020304" pitchFamily="18" charset="0"/>
              <a:ea typeface="宋体" panose="02010600030101010101" pitchFamily="2" charset="-122"/>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Number Placeholder 5"/>
          <p:cNvSpPr>
            <a:spLocks noGrp="1"/>
          </p:cNvSpPr>
          <p:nvPr>
            <p:ph type="sldNum" sz="quarter" idx="11"/>
          </p:nvPr>
        </p:nvSpPr>
        <p:spPr>
          <a:xfrm>
            <a:off x="0" y="6543675"/>
            <a:ext cx="5219700" cy="3143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l">
              <a:spcBef>
                <a:spcPct val="0"/>
              </a:spcBef>
              <a:buClrTx/>
              <a:buSzTx/>
              <a:buFontTx/>
              <a:buNone/>
            </a:pPr>
            <a:fld id="{B7BD39BC-3562-4311-9A34-849E76DA32E9}" type="slidenum">
              <a:rPr kumimoji="0" lang="en-US" altLang="zh-CN" sz="1600" smtClean="0">
                <a:solidFill>
                  <a:schemeClr val="bg2"/>
                </a:solidFill>
                <a:latin typeface="华文隶书" panose="02010800040101010101" pitchFamily="2" charset="-122"/>
                <a:ea typeface="华文隶书" panose="02010800040101010101" pitchFamily="2" charset="-122"/>
                <a:cs typeface="Arial" panose="020B0604020202020204" pitchFamily="34" charset="0"/>
              </a:rPr>
              <a:pPr algn="l">
                <a:spcBef>
                  <a:spcPct val="0"/>
                </a:spcBef>
                <a:buClrTx/>
                <a:buSzTx/>
                <a:buFontTx/>
                <a:buNone/>
              </a:pPr>
              <a:t>18</a:t>
            </a:fld>
            <a:endParaRPr kumimoji="0" lang="en-US" altLang="zh-CN" sz="1600" smtClean="0">
              <a:solidFill>
                <a:schemeClr val="bg2"/>
              </a:solidFill>
              <a:latin typeface="华文隶书" panose="02010800040101010101" pitchFamily="2" charset="-122"/>
              <a:ea typeface="华文隶书" panose="02010800040101010101" pitchFamily="2" charset="-122"/>
              <a:cs typeface="Arial" panose="020B0604020202020204" pitchFamily="34" charset="0"/>
            </a:endParaRPr>
          </a:p>
        </p:txBody>
      </p:sp>
      <p:sp>
        <p:nvSpPr>
          <p:cNvPr id="25603" name="Rectangle 2"/>
          <p:cNvSpPr>
            <a:spLocks noGrp="1" noChangeArrowheads="1"/>
          </p:cNvSpPr>
          <p:nvPr>
            <p:ph type="title"/>
          </p:nvPr>
        </p:nvSpPr>
        <p:spPr>
          <a:xfrm>
            <a:off x="373063" y="414338"/>
            <a:ext cx="7772400" cy="638175"/>
          </a:xfrm>
        </p:spPr>
        <p:txBody>
          <a:bodyPr/>
          <a:lstStyle/>
          <a:p>
            <a:r>
              <a:rPr lang="zh-CN" altLang="en-US" sz="3200" smtClean="0">
                <a:solidFill>
                  <a:srgbClr val="FF0000"/>
                </a:solidFill>
                <a:ea typeface="宋体" panose="02010600030101010101" pitchFamily="2" charset="-122"/>
              </a:rPr>
              <a:t>自己尝试使用</a:t>
            </a:r>
            <a:r>
              <a:rPr lang="en-US" altLang="zh-CN" sz="3200" smtClean="0">
                <a:solidFill>
                  <a:srgbClr val="FF0000"/>
                </a:solidFill>
                <a:ea typeface="宋体" panose="02010600030101010101" pitchFamily="2" charset="-122"/>
              </a:rPr>
              <a:t>SMTP</a:t>
            </a:r>
            <a:r>
              <a:rPr lang="zh-CN" altLang="en-US" sz="3200" smtClean="0">
                <a:solidFill>
                  <a:srgbClr val="FF0000"/>
                </a:solidFill>
                <a:ea typeface="宋体" panose="02010600030101010101" pitchFamily="2" charset="-122"/>
              </a:rPr>
              <a:t>协议进行交互</a:t>
            </a:r>
            <a:endParaRPr lang="en-US" altLang="zh-CN" smtClean="0">
              <a:ea typeface="宋体" panose="02010600030101010101" pitchFamily="2" charset="-122"/>
            </a:endParaRPr>
          </a:p>
        </p:txBody>
      </p:sp>
      <p:sp>
        <p:nvSpPr>
          <p:cNvPr id="25604" name="Rectangle 3"/>
          <p:cNvSpPr>
            <a:spLocks noGrp="1" noChangeArrowheads="1"/>
          </p:cNvSpPr>
          <p:nvPr>
            <p:ph type="body" idx="1"/>
          </p:nvPr>
        </p:nvSpPr>
        <p:spPr/>
        <p:txBody>
          <a:bodyPr/>
          <a:lstStyle/>
          <a:p>
            <a:r>
              <a:rPr lang="en-US" altLang="zh-CN" sz="2400" b="1" smtClean="0">
                <a:latin typeface="Courier New" panose="02070309020205020404" pitchFamily="49" charset="0"/>
                <a:ea typeface="宋体" panose="02010600030101010101" pitchFamily="2" charset="-122"/>
              </a:rPr>
              <a:t>telnet servername 25</a:t>
            </a:r>
            <a:endParaRPr lang="en-US" altLang="zh-CN" sz="2400" smtClean="0">
              <a:ea typeface="宋体" panose="02010600030101010101" pitchFamily="2" charset="-122"/>
            </a:endParaRPr>
          </a:p>
          <a:p>
            <a:r>
              <a:rPr lang="zh-CN" altLang="en-US" sz="2400" smtClean="0">
                <a:ea typeface="宋体" panose="02010600030101010101" pitchFamily="2" charset="-122"/>
              </a:rPr>
              <a:t>观察从服务器返回的</a:t>
            </a:r>
            <a:r>
              <a:rPr lang="en-US" altLang="zh-CN" sz="2400" smtClean="0">
                <a:ea typeface="宋体" panose="02010600030101010101" pitchFamily="2" charset="-122"/>
              </a:rPr>
              <a:t>220</a:t>
            </a:r>
            <a:r>
              <a:rPr lang="zh-CN" altLang="en-US" sz="2400" smtClean="0">
                <a:ea typeface="宋体" panose="02010600030101010101" pitchFamily="2" charset="-122"/>
              </a:rPr>
              <a:t>状态码</a:t>
            </a:r>
          </a:p>
          <a:p>
            <a:r>
              <a:rPr lang="zh-CN" altLang="en-US" sz="2400" smtClean="0">
                <a:ea typeface="宋体" panose="02010600030101010101" pitchFamily="2" charset="-122"/>
              </a:rPr>
              <a:t>输入 </a:t>
            </a:r>
            <a:r>
              <a:rPr lang="en-US" altLang="zh-CN" sz="2400" smtClean="0">
                <a:ea typeface="宋体" panose="02010600030101010101" pitchFamily="2" charset="-122"/>
              </a:rPr>
              <a:t>HELO, MAIL FROM, RCPT TO, DATA, QUIT </a:t>
            </a:r>
            <a:r>
              <a:rPr lang="zh-CN" altLang="en-US" sz="2400" smtClean="0">
                <a:ea typeface="宋体" panose="02010600030101010101" pitchFamily="2" charset="-122"/>
              </a:rPr>
              <a:t>命令</a:t>
            </a:r>
            <a:r>
              <a:rPr lang="en-US" altLang="zh-CN" smtClean="0">
                <a:ea typeface="宋体" panose="02010600030101010101" pitchFamily="2" charset="-122"/>
              </a:rPr>
              <a:t> </a:t>
            </a:r>
          </a:p>
          <a:p>
            <a:pPr>
              <a:buFont typeface="ZapfDingbats" pitchFamily="82" charset="2"/>
              <a:buNone/>
            </a:pPr>
            <a:r>
              <a:rPr lang="zh-CN" altLang="en-US" sz="2400" smtClean="0">
                <a:ea typeface="宋体" panose="02010600030101010101" pitchFamily="2" charset="-122"/>
              </a:rPr>
              <a:t>以上的操作可让你不使用</a:t>
            </a:r>
            <a:r>
              <a:rPr lang="en-US" altLang="zh-CN" sz="2400" smtClean="0">
                <a:ea typeface="宋体" panose="02010600030101010101" pitchFamily="2" charset="-122"/>
              </a:rPr>
              <a:t>Email</a:t>
            </a:r>
            <a:r>
              <a:rPr lang="zh-CN" altLang="en-US" sz="2400" smtClean="0">
                <a:ea typeface="宋体" panose="02010600030101010101" pitchFamily="2" charset="-122"/>
              </a:rPr>
              <a:t>客户端就能发送邮件</a:t>
            </a:r>
            <a:endParaRPr lang="en-US" altLang="zh-CN" smtClean="0">
              <a:ea typeface="宋体" panose="02010600030101010101" pitchFamily="2" charset="-122"/>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Number Placeholder 6"/>
          <p:cNvSpPr>
            <a:spLocks noGrp="1"/>
          </p:cNvSpPr>
          <p:nvPr>
            <p:ph type="sldNum" sz="quarter" idx="11"/>
          </p:nvPr>
        </p:nvSpPr>
        <p:spPr>
          <a:xfrm>
            <a:off x="0" y="6543675"/>
            <a:ext cx="5219700" cy="3143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l">
              <a:spcBef>
                <a:spcPct val="0"/>
              </a:spcBef>
              <a:buClrTx/>
              <a:buSzTx/>
              <a:buFontTx/>
              <a:buNone/>
            </a:pPr>
            <a:fld id="{77C94BB9-F5A5-46AF-906E-DC60C2548D72}" type="slidenum">
              <a:rPr kumimoji="0" lang="en-US" altLang="zh-CN" sz="1600" smtClean="0">
                <a:solidFill>
                  <a:schemeClr val="bg2"/>
                </a:solidFill>
                <a:latin typeface="华文隶书" panose="02010800040101010101" pitchFamily="2" charset="-122"/>
                <a:ea typeface="华文隶书" panose="02010800040101010101" pitchFamily="2" charset="-122"/>
                <a:cs typeface="Arial" panose="020B0604020202020204" pitchFamily="34" charset="0"/>
              </a:rPr>
              <a:pPr algn="l">
                <a:spcBef>
                  <a:spcPct val="0"/>
                </a:spcBef>
                <a:buClrTx/>
                <a:buSzTx/>
                <a:buFontTx/>
                <a:buNone/>
              </a:pPr>
              <a:t>19</a:t>
            </a:fld>
            <a:endParaRPr kumimoji="0" lang="en-US" altLang="zh-CN" sz="1600" smtClean="0">
              <a:solidFill>
                <a:schemeClr val="bg2"/>
              </a:solidFill>
              <a:latin typeface="华文隶书" panose="02010800040101010101" pitchFamily="2" charset="-122"/>
              <a:ea typeface="华文隶书" panose="02010800040101010101" pitchFamily="2" charset="-122"/>
              <a:cs typeface="Arial" panose="020B0604020202020204" pitchFamily="34" charset="0"/>
            </a:endParaRPr>
          </a:p>
        </p:txBody>
      </p:sp>
      <p:sp>
        <p:nvSpPr>
          <p:cNvPr id="26627" name="Rectangle 2"/>
          <p:cNvSpPr>
            <a:spLocks noGrp="1" noChangeArrowheads="1"/>
          </p:cNvSpPr>
          <p:nvPr>
            <p:ph type="title"/>
          </p:nvPr>
        </p:nvSpPr>
        <p:spPr/>
        <p:txBody>
          <a:bodyPr/>
          <a:lstStyle/>
          <a:p>
            <a:r>
              <a:rPr lang="zh-CN" altLang="en-US" sz="3600" smtClean="0">
                <a:ea typeface="宋体" panose="02010600030101010101" pitchFamily="2" charset="-122"/>
              </a:rPr>
              <a:t>邮件消息格式</a:t>
            </a:r>
            <a:endParaRPr lang="en-US" altLang="zh-CN" smtClean="0">
              <a:ea typeface="宋体" panose="02010600030101010101" pitchFamily="2" charset="-122"/>
            </a:endParaRPr>
          </a:p>
        </p:txBody>
      </p:sp>
      <p:sp>
        <p:nvSpPr>
          <p:cNvPr id="26628" name="Rectangle 3"/>
          <p:cNvSpPr>
            <a:spLocks noGrp="1" noChangeArrowheads="1"/>
          </p:cNvSpPr>
          <p:nvPr>
            <p:ph type="body" sz="half" idx="1"/>
          </p:nvPr>
        </p:nvSpPr>
        <p:spPr/>
        <p:txBody>
          <a:bodyPr/>
          <a:lstStyle/>
          <a:p>
            <a:pPr>
              <a:buFont typeface="ZapfDingbats" pitchFamily="82" charset="2"/>
              <a:buNone/>
            </a:pPr>
            <a:r>
              <a:rPr lang="en-US" altLang="zh-CN" sz="2000" smtClean="0">
                <a:ea typeface="宋体" panose="02010600030101010101" pitchFamily="2" charset="-122"/>
              </a:rPr>
              <a:t>SMTP: </a:t>
            </a:r>
            <a:r>
              <a:rPr lang="zh-CN" altLang="en-US" sz="2000" smtClean="0">
                <a:ea typeface="宋体" panose="02010600030101010101" pitchFamily="2" charset="-122"/>
              </a:rPr>
              <a:t>用来交换电子邮件消息的协议</a:t>
            </a:r>
            <a:endParaRPr lang="en-US" altLang="zh-CN" sz="2000" smtClean="0">
              <a:ea typeface="宋体" panose="02010600030101010101" pitchFamily="2" charset="-122"/>
            </a:endParaRPr>
          </a:p>
          <a:p>
            <a:pPr>
              <a:buFont typeface="ZapfDingbats" pitchFamily="82" charset="2"/>
              <a:buNone/>
            </a:pPr>
            <a:r>
              <a:rPr lang="en-US" altLang="zh-CN" sz="2000" smtClean="0">
                <a:ea typeface="宋体" panose="02010600030101010101" pitchFamily="2" charset="-122"/>
              </a:rPr>
              <a:t>RFC 822: </a:t>
            </a:r>
            <a:r>
              <a:rPr lang="zh-CN" altLang="en-US" sz="2000" smtClean="0">
                <a:ea typeface="宋体" panose="02010600030101010101" pitchFamily="2" charset="-122"/>
              </a:rPr>
              <a:t>文本消息格式的标准</a:t>
            </a:r>
            <a:r>
              <a:rPr lang="en-US" altLang="zh-CN" sz="2000" smtClean="0">
                <a:ea typeface="宋体" panose="02010600030101010101" pitchFamily="2" charset="-122"/>
              </a:rPr>
              <a:t>:</a:t>
            </a:r>
          </a:p>
          <a:p>
            <a:r>
              <a:rPr lang="zh-CN" altLang="en-US" sz="2000" smtClean="0">
                <a:ea typeface="宋体" panose="02010600030101010101" pitchFamily="2" charset="-122"/>
              </a:rPr>
              <a:t>头信息行，例如：</a:t>
            </a:r>
            <a:endParaRPr lang="en-US" altLang="zh-CN" sz="2000" smtClean="0">
              <a:ea typeface="宋体" panose="02010600030101010101" pitchFamily="2" charset="-122"/>
            </a:endParaRPr>
          </a:p>
          <a:p>
            <a:pPr lvl="1"/>
            <a:r>
              <a:rPr lang="en-US" altLang="zh-CN" sz="1800" smtClean="0">
                <a:ea typeface="宋体" panose="02010600030101010101" pitchFamily="2" charset="-122"/>
              </a:rPr>
              <a:t>To:</a:t>
            </a:r>
          </a:p>
          <a:p>
            <a:pPr lvl="1"/>
            <a:r>
              <a:rPr lang="en-US" altLang="zh-CN" sz="1800" smtClean="0">
                <a:ea typeface="宋体" panose="02010600030101010101" pitchFamily="2" charset="-122"/>
              </a:rPr>
              <a:t>From:</a:t>
            </a:r>
          </a:p>
          <a:p>
            <a:pPr lvl="1"/>
            <a:r>
              <a:rPr lang="en-US" altLang="zh-CN" sz="1800" smtClean="0">
                <a:ea typeface="宋体" panose="02010600030101010101" pitchFamily="2" charset="-122"/>
              </a:rPr>
              <a:t>Subject:</a:t>
            </a:r>
          </a:p>
          <a:p>
            <a:pPr lvl="1">
              <a:buFont typeface="Wingdings" panose="05000000000000000000" pitchFamily="2" charset="2"/>
              <a:buNone/>
            </a:pPr>
            <a:r>
              <a:rPr lang="zh-CN" altLang="en-US" sz="1800" i="1" smtClean="0">
                <a:ea typeface="宋体" panose="02010600030101010101" pitchFamily="2" charset="-122"/>
              </a:rPr>
              <a:t>与</a:t>
            </a:r>
            <a:r>
              <a:rPr lang="en-US" altLang="zh-CN" sz="1800" i="1" smtClean="0">
                <a:ea typeface="宋体" panose="02010600030101010101" pitchFamily="2" charset="-122"/>
              </a:rPr>
              <a:t>SMTP</a:t>
            </a:r>
            <a:r>
              <a:rPr lang="zh-CN" altLang="en-US" sz="1800" i="1" smtClean="0">
                <a:ea typeface="宋体" panose="02010600030101010101" pitchFamily="2" charset="-122"/>
              </a:rPr>
              <a:t>协议的命令</a:t>
            </a:r>
            <a:r>
              <a:rPr lang="zh-CN" altLang="en-US" sz="1800" i="1" smtClean="0">
                <a:solidFill>
                  <a:srgbClr val="FF0000"/>
                </a:solidFill>
                <a:ea typeface="宋体" panose="02010600030101010101" pitchFamily="2" charset="-122"/>
              </a:rPr>
              <a:t>不同</a:t>
            </a:r>
            <a:endParaRPr lang="en-US" altLang="zh-CN" sz="1800" smtClean="0">
              <a:ea typeface="宋体" panose="02010600030101010101" pitchFamily="2" charset="-122"/>
            </a:endParaRPr>
          </a:p>
          <a:p>
            <a:r>
              <a:rPr lang="zh-CN" altLang="en-US" sz="2000" smtClean="0">
                <a:ea typeface="宋体" panose="02010600030101010101" pitchFamily="2" charset="-122"/>
              </a:rPr>
              <a:t>正文</a:t>
            </a:r>
          </a:p>
          <a:p>
            <a:pPr lvl="1"/>
            <a:r>
              <a:rPr lang="zh-CN" altLang="en-US" sz="1800" smtClean="0">
                <a:ea typeface="宋体" panose="02010600030101010101" pitchFamily="2" charset="-122"/>
              </a:rPr>
              <a:t>消息内容，只含有</a:t>
            </a:r>
            <a:r>
              <a:rPr lang="en-US" altLang="zh-CN" sz="1800" smtClean="0">
                <a:ea typeface="宋体" panose="02010600030101010101" pitchFamily="2" charset="-122"/>
              </a:rPr>
              <a:t>ASCII</a:t>
            </a:r>
            <a:r>
              <a:rPr lang="zh-CN" altLang="en-US" sz="1800" smtClean="0">
                <a:ea typeface="宋体" panose="02010600030101010101" pitchFamily="2" charset="-122"/>
              </a:rPr>
              <a:t>码字母</a:t>
            </a:r>
            <a:endParaRPr lang="en-US" altLang="zh-CN" sz="1800" smtClean="0">
              <a:ea typeface="宋体" panose="02010600030101010101" pitchFamily="2" charset="-122"/>
            </a:endParaRPr>
          </a:p>
        </p:txBody>
      </p:sp>
      <p:sp>
        <p:nvSpPr>
          <p:cNvPr id="26629" name="Rectangle 5"/>
          <p:cNvSpPr>
            <a:spLocks noChangeArrowheads="1"/>
          </p:cNvSpPr>
          <p:nvPr/>
        </p:nvSpPr>
        <p:spPr bwMode="auto">
          <a:xfrm>
            <a:off x="4978400" y="1892300"/>
            <a:ext cx="2832100" cy="431800"/>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800">
                <a:solidFill>
                  <a:schemeClr val="bg1"/>
                </a:solidFill>
                <a:latin typeface="Arial" panose="020B0604020202020204" pitchFamily="34" charset="0"/>
                <a:ea typeface="宋体" panose="02010600030101010101" pitchFamily="2" charset="-122"/>
              </a:rPr>
              <a:t>header</a:t>
            </a:r>
          </a:p>
        </p:txBody>
      </p:sp>
      <p:sp>
        <p:nvSpPr>
          <p:cNvPr id="26630" name="Rectangle 7"/>
          <p:cNvSpPr>
            <a:spLocks noChangeArrowheads="1"/>
          </p:cNvSpPr>
          <p:nvPr/>
        </p:nvSpPr>
        <p:spPr bwMode="auto">
          <a:xfrm>
            <a:off x="4978400" y="2705100"/>
            <a:ext cx="2832100" cy="1739900"/>
          </a:xfrm>
          <a:prstGeom prst="rect">
            <a:avLst/>
          </a:prstGeom>
          <a:solidFill>
            <a:schemeClr val="accent2"/>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800">
                <a:solidFill>
                  <a:schemeClr val="bg1"/>
                </a:solidFill>
                <a:latin typeface="Arial" panose="020B0604020202020204" pitchFamily="34" charset="0"/>
                <a:ea typeface="宋体" panose="02010600030101010101" pitchFamily="2" charset="-122"/>
              </a:rPr>
              <a:t>body</a:t>
            </a:r>
          </a:p>
        </p:txBody>
      </p:sp>
      <p:sp>
        <p:nvSpPr>
          <p:cNvPr id="26631" name="Rectangle 9"/>
          <p:cNvSpPr>
            <a:spLocks noChangeArrowheads="1"/>
          </p:cNvSpPr>
          <p:nvPr/>
        </p:nvSpPr>
        <p:spPr bwMode="auto">
          <a:xfrm>
            <a:off x="4775200" y="1778000"/>
            <a:ext cx="3238500" cy="30734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26632" name="Line 10"/>
          <p:cNvSpPr>
            <a:spLocks noChangeShapeType="1"/>
          </p:cNvSpPr>
          <p:nvPr/>
        </p:nvSpPr>
        <p:spPr bwMode="auto">
          <a:xfrm flipV="1">
            <a:off x="3162300" y="2159000"/>
            <a:ext cx="1765300" cy="1016000"/>
          </a:xfrm>
          <a:prstGeom prst="line">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6633" name="Line 11"/>
          <p:cNvSpPr>
            <a:spLocks noChangeShapeType="1"/>
          </p:cNvSpPr>
          <p:nvPr/>
        </p:nvSpPr>
        <p:spPr bwMode="auto">
          <a:xfrm flipV="1">
            <a:off x="3009900" y="3327400"/>
            <a:ext cx="1905000" cy="1879600"/>
          </a:xfrm>
          <a:prstGeom prst="line">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6634" name="Text Box 13"/>
          <p:cNvSpPr txBox="1">
            <a:spLocks noChangeArrowheads="1"/>
          </p:cNvSpPr>
          <p:nvPr/>
        </p:nvSpPr>
        <p:spPr bwMode="auto">
          <a:xfrm>
            <a:off x="8189913" y="2112963"/>
            <a:ext cx="692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zh-CN" altLang="en-US" sz="2000">
                <a:latin typeface="Arial" panose="020B0604020202020204" pitchFamily="34" charset="0"/>
                <a:ea typeface="宋体" panose="02010600030101010101" pitchFamily="2" charset="-122"/>
              </a:rPr>
              <a:t>空行</a:t>
            </a:r>
            <a:endParaRPr kumimoji="0" lang="en-US" altLang="zh-CN" sz="2000">
              <a:latin typeface="Arial" panose="020B0604020202020204" pitchFamily="34" charset="0"/>
              <a:ea typeface="宋体" panose="02010600030101010101" pitchFamily="2" charset="-122"/>
            </a:endParaRPr>
          </a:p>
        </p:txBody>
      </p:sp>
      <p:sp>
        <p:nvSpPr>
          <p:cNvPr id="26635" name="Line 14"/>
          <p:cNvSpPr>
            <a:spLocks noChangeShapeType="1"/>
          </p:cNvSpPr>
          <p:nvPr/>
        </p:nvSpPr>
        <p:spPr bwMode="auto">
          <a:xfrm flipH="1">
            <a:off x="7251700" y="2552700"/>
            <a:ext cx="965200" cy="0"/>
          </a:xfrm>
          <a:prstGeom prst="line">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smtClean="0">
                <a:latin typeface="Arial" panose="020B0604020202020204" pitchFamily="34" charset="0"/>
                <a:ea typeface="宋体" panose="02010600030101010101" pitchFamily="2" charset="-122"/>
              </a:rPr>
              <a:t>-</a:t>
            </a:r>
            <a:fld id="{CBD8D5EC-C824-45FE-9CFD-4E88C1066A0B}" type="slidenum">
              <a:rPr kumimoji="0" lang="en-US" altLang="zh-CN" sz="1400" smtClean="0">
                <a:latin typeface="Arial" panose="020B0604020202020204" pitchFamily="34" charset="0"/>
                <a:ea typeface="宋体" panose="02010600030101010101" pitchFamily="2" charset="-122"/>
              </a:rPr>
              <a:pPr>
                <a:spcBef>
                  <a:spcPct val="0"/>
                </a:spcBef>
                <a:buClrTx/>
                <a:buSzTx/>
                <a:buFontTx/>
                <a:buNone/>
              </a:pPr>
              <a:t>2</a:t>
            </a:fld>
            <a:r>
              <a:rPr kumimoji="0" lang="en-US" altLang="zh-CN" sz="1000" smtClean="0">
                <a:latin typeface="Arial" panose="020B0604020202020204" pitchFamily="34" charset="0"/>
                <a:ea typeface="宋体" panose="02010600030101010101" pitchFamily="2" charset="-122"/>
              </a:rPr>
              <a:t>-</a:t>
            </a:r>
          </a:p>
        </p:txBody>
      </p:sp>
      <p:sp>
        <p:nvSpPr>
          <p:cNvPr id="9219" name="Rectangle 2"/>
          <p:cNvSpPr>
            <a:spLocks noGrp="1" noChangeArrowheads="1"/>
          </p:cNvSpPr>
          <p:nvPr>
            <p:ph type="title" idx="4294967295"/>
          </p:nvPr>
        </p:nvSpPr>
        <p:spPr/>
        <p:txBody>
          <a:bodyPr anchor="ctr"/>
          <a:lstStyle/>
          <a:p>
            <a:r>
              <a:rPr lang="zh-CN" altLang="en-US" sz="3200" smtClean="0">
                <a:ea typeface="宋体" panose="02010600030101010101" pitchFamily="2" charset="-122"/>
              </a:rPr>
              <a:t>学习目标</a:t>
            </a:r>
            <a:endParaRPr lang="en-US" altLang="zh-CN" sz="3200" smtClean="0">
              <a:ea typeface="宋体" panose="02010600030101010101" pitchFamily="2" charset="-122"/>
            </a:endParaRPr>
          </a:p>
        </p:txBody>
      </p:sp>
      <p:sp>
        <p:nvSpPr>
          <p:cNvPr id="9220" name="Rectangle 3"/>
          <p:cNvSpPr>
            <a:spLocks noGrp="1" noChangeArrowheads="1"/>
          </p:cNvSpPr>
          <p:nvPr>
            <p:ph type="body" idx="4294967295"/>
          </p:nvPr>
        </p:nvSpPr>
        <p:spPr>
          <a:xfrm>
            <a:off x="457200" y="1125538"/>
            <a:ext cx="8362950" cy="5327650"/>
          </a:xfrm>
        </p:spPr>
        <p:txBody>
          <a:bodyPr/>
          <a:lstStyle/>
          <a:p>
            <a:r>
              <a:rPr lang="zh-CN" altLang="en-US" sz="2400" dirty="0" smtClean="0">
                <a:ea typeface="宋体" panose="02010600030101010101" pitchFamily="2" charset="-122"/>
              </a:rPr>
              <a:t>了解</a:t>
            </a:r>
            <a:r>
              <a:rPr lang="en-US" altLang="zh-CN" sz="2400" dirty="0" smtClean="0">
                <a:ea typeface="宋体" panose="02010600030101010101" pitchFamily="2" charset="-122"/>
              </a:rPr>
              <a:t>SMTP</a:t>
            </a:r>
            <a:r>
              <a:rPr lang="zh-CN" altLang="en-US" sz="2400" dirty="0" smtClean="0">
                <a:ea typeface="宋体" panose="02010600030101010101" pitchFamily="2" charset="-122"/>
              </a:rPr>
              <a:t>协议</a:t>
            </a:r>
            <a:endParaRPr lang="en-US" altLang="zh-CN" sz="2400" dirty="0" smtClean="0">
              <a:ea typeface="宋体" panose="02010600030101010101" pitchFamily="2" charset="-122"/>
            </a:endParaRPr>
          </a:p>
          <a:p>
            <a:r>
              <a:rPr lang="zh-CN" altLang="en-US" sz="2400" dirty="0" smtClean="0">
                <a:ea typeface="宋体" panose="02010600030101010101" pitchFamily="2" charset="-122"/>
              </a:rPr>
              <a:t>理解基于</a:t>
            </a:r>
            <a:r>
              <a:rPr lang="en-US" altLang="zh-CN" sz="2400" dirty="0" smtClean="0">
                <a:ea typeface="宋体" panose="02010600030101010101" pitchFamily="2" charset="-122"/>
              </a:rPr>
              <a:t>HTTP</a:t>
            </a:r>
            <a:r>
              <a:rPr lang="zh-CN" altLang="en-US" sz="2400" dirty="0" smtClean="0">
                <a:ea typeface="宋体" panose="02010600030101010101" pitchFamily="2" charset="-122"/>
              </a:rPr>
              <a:t>的</a:t>
            </a:r>
            <a:r>
              <a:rPr lang="en-US" altLang="zh-CN" sz="2400" dirty="0" smtClean="0">
                <a:ea typeface="宋体" panose="02010600030101010101" pitchFamily="2" charset="-122"/>
              </a:rPr>
              <a:t>Web</a:t>
            </a:r>
            <a:r>
              <a:rPr lang="zh-CN" altLang="en-US" sz="2400" dirty="0" smtClean="0">
                <a:ea typeface="宋体" panose="02010600030101010101" pitchFamily="2" charset="-122"/>
              </a:rPr>
              <a:t>服务；</a:t>
            </a:r>
          </a:p>
          <a:p>
            <a:r>
              <a:rPr lang="zh-CN" altLang="en-US" sz="2400" dirty="0">
                <a:ea typeface="宋体" panose="02010600030101010101" pitchFamily="2" charset="-122"/>
              </a:rPr>
              <a:t>了解基于</a:t>
            </a:r>
            <a:r>
              <a:rPr lang="en-US" altLang="zh-CN" sz="2400" dirty="0" smtClean="0">
                <a:ea typeface="宋体" panose="02010600030101010101" pitchFamily="2" charset="-122"/>
              </a:rPr>
              <a:t>DNS</a:t>
            </a:r>
            <a:r>
              <a:rPr lang="zh-CN" altLang="en-US" sz="2400" dirty="0" smtClean="0">
                <a:ea typeface="宋体" panose="02010600030101010101" pitchFamily="2" charset="-122"/>
              </a:rPr>
              <a:t>的互联网域名管理系统；</a:t>
            </a:r>
          </a:p>
          <a:p>
            <a:r>
              <a:rPr lang="zh-CN" altLang="en-US" sz="2400" dirty="0" smtClean="0">
                <a:ea typeface="宋体" panose="02010600030101010101" pitchFamily="2" charset="-122"/>
              </a:rPr>
              <a:t>了解面向内容分发的互联网新技术，包括</a:t>
            </a:r>
            <a:r>
              <a:rPr lang="en-US" altLang="zh-CN" sz="2400" dirty="0" smtClean="0">
                <a:ea typeface="宋体" panose="02010600030101010101" pitchFamily="2" charset="-122"/>
              </a:rPr>
              <a:t>P2P</a:t>
            </a:r>
            <a:r>
              <a:rPr lang="zh-CN" altLang="en-US" sz="2400" dirty="0" smtClean="0">
                <a:ea typeface="宋体" panose="02010600030101010101" pitchFamily="2" charset="-122"/>
              </a:rPr>
              <a:t>、</a:t>
            </a:r>
            <a:r>
              <a:rPr lang="en-US" altLang="zh-CN" sz="2400" dirty="0" smtClean="0">
                <a:ea typeface="宋体" panose="02010600030101010101" pitchFamily="2" charset="-122"/>
              </a:rPr>
              <a:t>CDN</a:t>
            </a:r>
            <a:r>
              <a:rPr lang="zh-CN" altLang="en-US" sz="2400" dirty="0" smtClean="0">
                <a:ea typeface="宋体" panose="02010600030101010101" pitchFamily="2" charset="-122"/>
              </a:rPr>
              <a:t>等。</a:t>
            </a: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Slide Number Placeholder 6"/>
          <p:cNvSpPr>
            <a:spLocks noGrp="1"/>
          </p:cNvSpPr>
          <p:nvPr>
            <p:ph type="sldNum" sz="quarter" idx="11"/>
          </p:nvPr>
        </p:nvSpPr>
        <p:spPr>
          <a:xfrm>
            <a:off x="0" y="6543675"/>
            <a:ext cx="5219700" cy="3143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l">
              <a:spcBef>
                <a:spcPct val="0"/>
              </a:spcBef>
              <a:buClrTx/>
              <a:buSzTx/>
              <a:buFontTx/>
              <a:buNone/>
            </a:pPr>
            <a:fld id="{17CF0F7C-154B-436C-B236-4C8B4E03DDEE}" type="slidenum">
              <a:rPr kumimoji="0" lang="en-US" altLang="zh-CN" sz="1600" smtClean="0">
                <a:solidFill>
                  <a:schemeClr val="bg2"/>
                </a:solidFill>
                <a:latin typeface="华文隶书" panose="02010800040101010101" pitchFamily="2" charset="-122"/>
                <a:ea typeface="华文隶书" panose="02010800040101010101" pitchFamily="2" charset="-122"/>
                <a:cs typeface="Arial" panose="020B0604020202020204" pitchFamily="34" charset="0"/>
              </a:rPr>
              <a:pPr algn="l">
                <a:spcBef>
                  <a:spcPct val="0"/>
                </a:spcBef>
                <a:buClrTx/>
                <a:buSzTx/>
                <a:buFontTx/>
                <a:buNone/>
              </a:pPr>
              <a:t>20</a:t>
            </a:fld>
            <a:endParaRPr kumimoji="0" lang="en-US" altLang="zh-CN" sz="1600" smtClean="0">
              <a:solidFill>
                <a:schemeClr val="bg2"/>
              </a:solidFill>
              <a:latin typeface="华文隶书" panose="02010800040101010101" pitchFamily="2" charset="-122"/>
              <a:ea typeface="华文隶书" panose="02010800040101010101" pitchFamily="2" charset="-122"/>
              <a:cs typeface="Arial" panose="020B0604020202020204" pitchFamily="34" charset="0"/>
            </a:endParaRPr>
          </a:p>
        </p:txBody>
      </p:sp>
      <p:sp>
        <p:nvSpPr>
          <p:cNvPr id="27651" name="Rectangle 2"/>
          <p:cNvSpPr>
            <a:spLocks noGrp="1" noChangeArrowheads="1"/>
          </p:cNvSpPr>
          <p:nvPr>
            <p:ph type="title"/>
          </p:nvPr>
        </p:nvSpPr>
        <p:spPr/>
        <p:txBody>
          <a:bodyPr/>
          <a:lstStyle/>
          <a:p>
            <a:r>
              <a:rPr lang="zh-CN" altLang="en-US" smtClean="0">
                <a:ea typeface="宋体" panose="02010600030101010101" pitchFamily="2" charset="-122"/>
              </a:rPr>
              <a:t>邮件访问协议</a:t>
            </a:r>
          </a:p>
        </p:txBody>
      </p:sp>
      <p:sp>
        <p:nvSpPr>
          <p:cNvPr id="27652" name="Rectangle 3"/>
          <p:cNvSpPr>
            <a:spLocks noGrp="1" noChangeArrowheads="1"/>
          </p:cNvSpPr>
          <p:nvPr>
            <p:ph type="body" sz="half" idx="1"/>
          </p:nvPr>
        </p:nvSpPr>
        <p:spPr>
          <a:xfrm>
            <a:off x="581025" y="3219450"/>
            <a:ext cx="7381875" cy="2209800"/>
          </a:xfrm>
        </p:spPr>
        <p:txBody>
          <a:bodyPr/>
          <a:lstStyle/>
          <a:p>
            <a:r>
              <a:rPr lang="en-US" altLang="zh-CN" sz="2000" smtClean="0">
                <a:ea typeface="宋体" panose="02010600030101010101" pitchFamily="2" charset="-122"/>
              </a:rPr>
              <a:t>SMTP: </a:t>
            </a:r>
            <a:r>
              <a:rPr lang="zh-CN" altLang="en-US" sz="2000" smtClean="0">
                <a:ea typeface="宋体" panose="02010600030101010101" pitchFamily="2" charset="-122"/>
              </a:rPr>
              <a:t>在接收者的服务器中发送</a:t>
            </a:r>
            <a:r>
              <a:rPr lang="en-US" altLang="zh-CN" sz="2000" smtClean="0">
                <a:ea typeface="宋体" panose="02010600030101010101" pitchFamily="2" charset="-122"/>
              </a:rPr>
              <a:t>/</a:t>
            </a:r>
            <a:r>
              <a:rPr lang="zh-CN" altLang="en-US" sz="2000" smtClean="0">
                <a:ea typeface="宋体" panose="02010600030101010101" pitchFamily="2" charset="-122"/>
              </a:rPr>
              <a:t>存储</a:t>
            </a:r>
            <a:endParaRPr lang="en-US" altLang="zh-CN" sz="2000" smtClean="0">
              <a:ea typeface="宋体" panose="02010600030101010101" pitchFamily="2" charset="-122"/>
            </a:endParaRPr>
          </a:p>
          <a:p>
            <a:r>
              <a:rPr lang="zh-CN" altLang="en-US" sz="2000" smtClean="0">
                <a:ea typeface="宋体" panose="02010600030101010101" pitchFamily="2" charset="-122"/>
              </a:rPr>
              <a:t>邮件访问协议</a:t>
            </a:r>
            <a:r>
              <a:rPr lang="en-US" altLang="zh-CN" sz="2000" smtClean="0">
                <a:ea typeface="宋体" panose="02010600030101010101" pitchFamily="2" charset="-122"/>
              </a:rPr>
              <a:t>: </a:t>
            </a:r>
            <a:r>
              <a:rPr lang="zh-CN" altLang="en-US" sz="2000" smtClean="0">
                <a:ea typeface="宋体" panose="02010600030101010101" pitchFamily="2" charset="-122"/>
              </a:rPr>
              <a:t>从服务器取得</a:t>
            </a:r>
            <a:endParaRPr lang="en-US" altLang="zh-CN" sz="2000" smtClean="0">
              <a:ea typeface="宋体" panose="02010600030101010101" pitchFamily="2" charset="-122"/>
            </a:endParaRPr>
          </a:p>
          <a:p>
            <a:pPr lvl="1"/>
            <a:r>
              <a:rPr lang="en-US" altLang="zh-CN" sz="2000" smtClean="0">
                <a:ea typeface="宋体" panose="02010600030101010101" pitchFamily="2" charset="-122"/>
              </a:rPr>
              <a:t>POP: </a:t>
            </a:r>
            <a:r>
              <a:rPr lang="zh-CN" altLang="en-US" sz="2000" smtClean="0">
                <a:ea typeface="宋体" panose="02010600030101010101" pitchFamily="2" charset="-122"/>
              </a:rPr>
              <a:t>邮局协议 </a:t>
            </a:r>
            <a:r>
              <a:rPr lang="en-US" altLang="zh-CN" sz="2000" smtClean="0">
                <a:ea typeface="宋体" panose="02010600030101010101" pitchFamily="2" charset="-122"/>
              </a:rPr>
              <a:t>[RFC 1939]</a:t>
            </a:r>
          </a:p>
          <a:p>
            <a:pPr lvl="2"/>
            <a:r>
              <a:rPr lang="zh-CN" altLang="en-US" smtClean="0">
                <a:ea typeface="宋体" panose="02010600030101010101" pitchFamily="2" charset="-122"/>
              </a:rPr>
              <a:t>授权 </a:t>
            </a:r>
            <a:r>
              <a:rPr lang="en-US" altLang="zh-CN" smtClean="0">
                <a:ea typeface="宋体" panose="02010600030101010101" pitchFamily="2" charset="-122"/>
              </a:rPr>
              <a:t>(</a:t>
            </a:r>
            <a:r>
              <a:rPr lang="zh-CN" altLang="en-US" smtClean="0">
                <a:ea typeface="宋体" panose="02010600030101010101" pitchFamily="2" charset="-122"/>
              </a:rPr>
              <a:t>阅读器 </a:t>
            </a:r>
            <a:r>
              <a:rPr lang="en-US" altLang="zh-CN" smtClean="0">
                <a:ea typeface="宋体" panose="02010600030101010101" pitchFamily="2" charset="-122"/>
              </a:rPr>
              <a:t>&lt;--&gt;</a:t>
            </a:r>
            <a:r>
              <a:rPr lang="zh-CN" altLang="en-US" smtClean="0">
                <a:ea typeface="宋体" panose="02010600030101010101" pitchFamily="2" charset="-122"/>
              </a:rPr>
              <a:t>服务器</a:t>
            </a:r>
            <a:r>
              <a:rPr lang="en-US" altLang="zh-CN" smtClean="0">
                <a:ea typeface="宋体" panose="02010600030101010101" pitchFamily="2" charset="-122"/>
              </a:rPr>
              <a:t>)</a:t>
            </a:r>
            <a:r>
              <a:rPr lang="zh-CN" altLang="en-US" smtClean="0">
                <a:ea typeface="宋体" panose="02010600030101010101" pitchFamily="2" charset="-122"/>
              </a:rPr>
              <a:t>与下载</a:t>
            </a:r>
            <a:r>
              <a:rPr lang="en-US" altLang="zh-CN" smtClean="0">
                <a:ea typeface="宋体" panose="02010600030101010101" pitchFamily="2" charset="-122"/>
              </a:rPr>
              <a:t> </a:t>
            </a:r>
          </a:p>
          <a:p>
            <a:pPr lvl="1"/>
            <a:r>
              <a:rPr lang="en-US" altLang="zh-CN" sz="2000" smtClean="0">
                <a:ea typeface="宋体" panose="02010600030101010101" pitchFamily="2" charset="-122"/>
              </a:rPr>
              <a:t>IMAP: </a:t>
            </a:r>
            <a:r>
              <a:rPr lang="zh-CN" altLang="en-US" sz="2000" smtClean="0">
                <a:ea typeface="宋体" panose="02010600030101010101" pitchFamily="2" charset="-122"/>
              </a:rPr>
              <a:t>互联网邮件访问协议 </a:t>
            </a:r>
            <a:r>
              <a:rPr lang="en-US" altLang="zh-CN" sz="2000" smtClean="0">
                <a:ea typeface="宋体" panose="02010600030101010101" pitchFamily="2" charset="-122"/>
              </a:rPr>
              <a:t>[RFC 1730]</a:t>
            </a:r>
          </a:p>
          <a:p>
            <a:pPr lvl="2"/>
            <a:r>
              <a:rPr lang="zh-CN" altLang="en-US" smtClean="0">
                <a:ea typeface="宋体" panose="02010600030101010101" pitchFamily="2" charset="-122"/>
              </a:rPr>
              <a:t>更多功能 </a:t>
            </a:r>
            <a:r>
              <a:rPr lang="en-US" altLang="zh-CN" smtClean="0">
                <a:ea typeface="宋体" panose="02010600030101010101" pitchFamily="2" charset="-122"/>
              </a:rPr>
              <a:t>(</a:t>
            </a:r>
            <a:r>
              <a:rPr lang="zh-CN" altLang="en-US" smtClean="0">
                <a:ea typeface="宋体" panose="02010600030101010101" pitchFamily="2" charset="-122"/>
              </a:rPr>
              <a:t>更复杂</a:t>
            </a:r>
            <a:r>
              <a:rPr lang="en-US" altLang="zh-CN" smtClean="0">
                <a:ea typeface="宋体" panose="02010600030101010101" pitchFamily="2" charset="-122"/>
              </a:rPr>
              <a:t>)</a:t>
            </a:r>
          </a:p>
          <a:p>
            <a:pPr lvl="2"/>
            <a:r>
              <a:rPr lang="zh-CN" altLang="en-US" smtClean="0">
                <a:ea typeface="宋体" panose="02010600030101010101" pitchFamily="2" charset="-122"/>
              </a:rPr>
              <a:t>处理在服务器上存储的消息</a:t>
            </a:r>
            <a:endParaRPr lang="en-US" altLang="zh-CN" smtClean="0">
              <a:ea typeface="宋体" panose="02010600030101010101" pitchFamily="2" charset="-122"/>
            </a:endParaRPr>
          </a:p>
          <a:p>
            <a:pPr lvl="1"/>
            <a:r>
              <a:rPr lang="en-US" altLang="zh-CN" sz="2000" smtClean="0">
                <a:ea typeface="宋体" panose="02010600030101010101" pitchFamily="2" charset="-122"/>
              </a:rPr>
              <a:t>HTTP: GMail, Hotmail, Yahoo! Mail, </a:t>
            </a:r>
            <a:r>
              <a:rPr lang="zh-CN" altLang="en-US" sz="2000" smtClean="0">
                <a:ea typeface="宋体" panose="02010600030101010101" pitchFamily="2" charset="-122"/>
              </a:rPr>
              <a:t>等等</a:t>
            </a:r>
            <a:r>
              <a:rPr lang="en-US" altLang="zh-CN" sz="2000" smtClean="0">
                <a:ea typeface="宋体" panose="02010600030101010101" pitchFamily="2" charset="-122"/>
              </a:rPr>
              <a:t>.</a:t>
            </a:r>
            <a:endParaRPr lang="en-US" altLang="zh-CN" smtClean="0">
              <a:ea typeface="宋体" panose="02010600030101010101" pitchFamily="2" charset="-122"/>
            </a:endParaRPr>
          </a:p>
          <a:p>
            <a:pPr lvl="1"/>
            <a:endParaRPr lang="en-US" altLang="zh-CN" sz="2000" smtClean="0">
              <a:ea typeface="宋体" panose="02010600030101010101" pitchFamily="2" charset="-122"/>
            </a:endParaRPr>
          </a:p>
        </p:txBody>
      </p:sp>
      <p:sp>
        <p:nvSpPr>
          <p:cNvPr id="27653" name="Line 6"/>
          <p:cNvSpPr>
            <a:spLocks noChangeShapeType="1"/>
          </p:cNvSpPr>
          <p:nvPr/>
        </p:nvSpPr>
        <p:spPr bwMode="auto">
          <a:xfrm>
            <a:off x="2238375" y="1847850"/>
            <a:ext cx="847725" cy="9525"/>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27654" name="Group 32"/>
          <p:cNvGrpSpPr>
            <a:grpSpLocks/>
          </p:cNvGrpSpPr>
          <p:nvPr/>
        </p:nvGrpSpPr>
        <p:grpSpPr bwMode="auto">
          <a:xfrm>
            <a:off x="6977063" y="1536700"/>
            <a:ext cx="793750" cy="703263"/>
            <a:chOff x="4311" y="290"/>
            <a:chExt cx="500" cy="443"/>
          </a:xfrm>
        </p:grpSpPr>
        <p:graphicFrame>
          <p:nvGraphicFramePr>
            <p:cNvPr id="27723" name="Object 33"/>
            <p:cNvGraphicFramePr>
              <a:graphicFrameLocks noChangeAspect="1"/>
            </p:cNvGraphicFramePr>
            <p:nvPr/>
          </p:nvGraphicFramePr>
          <p:xfrm>
            <a:off x="4338" y="290"/>
            <a:ext cx="392" cy="315"/>
          </p:xfrm>
          <a:graphic>
            <a:graphicData uri="http://schemas.openxmlformats.org/presentationml/2006/ole">
              <mc:AlternateContent xmlns:mc="http://schemas.openxmlformats.org/markup-compatibility/2006">
                <mc:Choice xmlns:v="urn:schemas-microsoft-com:vml" Requires="v">
                  <p:oleObj spid="_x0000_s27815" name="Clip" r:id="rId3" imgW="1307263" imgH="1084139" progId="MS_ClipArt_Gallery.2">
                    <p:embed/>
                  </p:oleObj>
                </mc:Choice>
                <mc:Fallback>
                  <p:oleObj name="Clip" r:id="rId3" imgW="1307263" imgH="1084139" progId="MS_ClipArt_Gallery.2">
                    <p:embed/>
                    <p:pic>
                      <p:nvPicPr>
                        <p:cNvPr id="0" name="Object 3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38" y="290"/>
                          <a:ext cx="392" cy="31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27724" name="Group 34"/>
            <p:cNvGrpSpPr>
              <a:grpSpLocks/>
            </p:cNvGrpSpPr>
            <p:nvPr/>
          </p:nvGrpSpPr>
          <p:grpSpPr bwMode="auto">
            <a:xfrm>
              <a:off x="4311" y="367"/>
              <a:ext cx="500" cy="366"/>
              <a:chOff x="4159" y="817"/>
              <a:chExt cx="581" cy="366"/>
            </a:xfrm>
          </p:grpSpPr>
          <p:sp>
            <p:nvSpPr>
              <p:cNvPr id="27725" name="Rectangle 35"/>
              <p:cNvSpPr>
                <a:spLocks noChangeArrowheads="1"/>
              </p:cNvSpPr>
              <p:nvPr/>
            </p:nvSpPr>
            <p:spPr bwMode="auto">
              <a:xfrm>
                <a:off x="4224" y="846"/>
                <a:ext cx="444" cy="330"/>
              </a:xfrm>
              <a:prstGeom prst="rect">
                <a:avLst/>
              </a:prstGeom>
              <a:solidFill>
                <a:schemeClr val="hlink"/>
              </a:solidFill>
              <a:ln w="19050">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27726" name="Text Box 36"/>
              <p:cNvSpPr txBox="1">
                <a:spLocks noChangeArrowheads="1"/>
              </p:cNvSpPr>
              <p:nvPr/>
            </p:nvSpPr>
            <p:spPr bwMode="auto">
              <a:xfrm>
                <a:off x="4159" y="817"/>
                <a:ext cx="581" cy="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zh-CN" altLang="en-US" sz="1600">
                    <a:latin typeface="Arial" panose="020B0604020202020204" pitchFamily="34" charset="0"/>
                    <a:ea typeface="宋体" panose="02010600030101010101" pitchFamily="2" charset="-122"/>
                  </a:rPr>
                  <a:t>邮件</a:t>
                </a:r>
              </a:p>
              <a:p>
                <a:pPr algn="ctr" eaLnBrk="1" hangingPunct="1">
                  <a:spcBef>
                    <a:spcPct val="0"/>
                  </a:spcBef>
                  <a:buClrTx/>
                  <a:buSzTx/>
                  <a:buFontTx/>
                  <a:buNone/>
                </a:pPr>
                <a:r>
                  <a:rPr kumimoji="0" lang="zh-CN" altLang="en-US" sz="1600">
                    <a:latin typeface="Arial" panose="020B0604020202020204" pitchFamily="34" charset="0"/>
                    <a:ea typeface="宋体" panose="02010600030101010101" pitchFamily="2" charset="-122"/>
                  </a:rPr>
                  <a:t>阅读器</a:t>
                </a:r>
                <a:endParaRPr kumimoji="0" lang="en-US" altLang="zh-CN" sz="1800">
                  <a:latin typeface="Times New Roman" panose="02020603050405020304" pitchFamily="18" charset="0"/>
                  <a:ea typeface="宋体" panose="02010600030101010101" pitchFamily="2" charset="-122"/>
                </a:endParaRPr>
              </a:p>
            </p:txBody>
          </p:sp>
        </p:grpSp>
      </p:grpSp>
      <p:grpSp>
        <p:nvGrpSpPr>
          <p:cNvPr id="27655" name="Group 84"/>
          <p:cNvGrpSpPr>
            <a:grpSpLocks/>
          </p:cNvGrpSpPr>
          <p:nvPr/>
        </p:nvGrpSpPr>
        <p:grpSpPr bwMode="auto">
          <a:xfrm>
            <a:off x="3135313" y="1631950"/>
            <a:ext cx="355600" cy="933450"/>
            <a:chOff x="4180" y="783"/>
            <a:chExt cx="150" cy="307"/>
          </a:xfrm>
        </p:grpSpPr>
        <p:sp>
          <p:nvSpPr>
            <p:cNvPr id="27715" name="AutoShape 85"/>
            <p:cNvSpPr>
              <a:spLocks noChangeArrowheads="1"/>
            </p:cNvSpPr>
            <p:nvPr/>
          </p:nvSpPr>
          <p:spPr bwMode="auto">
            <a:xfrm>
              <a:off x="4180" y="1019"/>
              <a:ext cx="150" cy="71"/>
            </a:xfrm>
            <a:prstGeom prst="parallelogram">
              <a:avLst>
                <a:gd name="adj" fmla="val 81387"/>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27716" name="Rectangle 86"/>
            <p:cNvSpPr>
              <a:spLocks noChangeArrowheads="1"/>
            </p:cNvSpPr>
            <p:nvPr/>
          </p:nvSpPr>
          <p:spPr bwMode="auto">
            <a:xfrm>
              <a:off x="4256" y="785"/>
              <a:ext cx="69" cy="236"/>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27717" name="Rectangle 87"/>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27718" name="AutoShape 88"/>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27719" name="Line 89"/>
            <p:cNvSpPr>
              <a:spLocks noChangeShapeType="1"/>
            </p:cNvSpPr>
            <p:nvPr/>
          </p:nvSpPr>
          <p:spPr bwMode="auto">
            <a:xfrm>
              <a:off x="4330" y="788"/>
              <a:ext cx="0" cy="23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720" name="Line 90"/>
            <p:cNvSpPr>
              <a:spLocks noChangeShapeType="1"/>
            </p:cNvSpPr>
            <p:nvPr/>
          </p:nvSpPr>
          <p:spPr bwMode="auto">
            <a:xfrm flipH="1">
              <a:off x="4276" y="1019"/>
              <a:ext cx="54" cy="6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721" name="Rectangle 91"/>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27722" name="Rectangle 92"/>
            <p:cNvSpPr>
              <a:spLocks noChangeArrowheads="1"/>
            </p:cNvSpPr>
            <p:nvPr/>
          </p:nvSpPr>
          <p:spPr bwMode="auto">
            <a:xfrm>
              <a:off x="4202" y="924"/>
              <a:ext cx="48" cy="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grpSp>
      <p:grpSp>
        <p:nvGrpSpPr>
          <p:cNvPr id="27656" name="Group 158"/>
          <p:cNvGrpSpPr>
            <a:grpSpLocks/>
          </p:cNvGrpSpPr>
          <p:nvPr/>
        </p:nvGrpSpPr>
        <p:grpSpPr bwMode="auto">
          <a:xfrm>
            <a:off x="2689225" y="2009775"/>
            <a:ext cx="1200150" cy="1179513"/>
            <a:chOff x="1868" y="1206"/>
            <a:chExt cx="756" cy="743"/>
          </a:xfrm>
        </p:grpSpPr>
        <p:sp>
          <p:nvSpPr>
            <p:cNvPr id="27699" name="Text Box 95"/>
            <p:cNvSpPr txBox="1">
              <a:spLocks noChangeArrowheads="1"/>
            </p:cNvSpPr>
            <p:nvPr/>
          </p:nvSpPr>
          <p:spPr bwMode="auto">
            <a:xfrm>
              <a:off x="1868" y="1583"/>
              <a:ext cx="756" cy="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zh-CN" altLang="en-US" sz="1600">
                  <a:latin typeface="Arial" panose="020B0604020202020204" pitchFamily="34" charset="0"/>
                  <a:ea typeface="宋体" panose="02010600030101010101" pitchFamily="2" charset="-122"/>
                </a:rPr>
                <a:t>发送者的</a:t>
              </a:r>
            </a:p>
            <a:p>
              <a:pPr algn="ctr" eaLnBrk="1" hangingPunct="1">
                <a:spcBef>
                  <a:spcPct val="0"/>
                </a:spcBef>
                <a:buClrTx/>
                <a:buSzTx/>
                <a:buFontTx/>
                <a:buNone/>
              </a:pPr>
              <a:r>
                <a:rPr kumimoji="0" lang="zh-CN" altLang="en-US" sz="1600">
                  <a:latin typeface="Arial" panose="020B0604020202020204" pitchFamily="34" charset="0"/>
                  <a:ea typeface="宋体" panose="02010600030101010101" pitchFamily="2" charset="-122"/>
                </a:rPr>
                <a:t>邮件服务器</a:t>
              </a:r>
              <a:endParaRPr kumimoji="0" lang="en-US" altLang="zh-CN" sz="1800">
                <a:latin typeface="Times New Roman" panose="02020603050405020304" pitchFamily="18" charset="0"/>
                <a:ea typeface="宋体" panose="02010600030101010101" pitchFamily="2" charset="-122"/>
              </a:endParaRPr>
            </a:p>
          </p:txBody>
        </p:sp>
        <p:grpSp>
          <p:nvGrpSpPr>
            <p:cNvPr id="27700" name="Group 157"/>
            <p:cNvGrpSpPr>
              <a:grpSpLocks/>
            </p:cNvGrpSpPr>
            <p:nvPr/>
          </p:nvGrpSpPr>
          <p:grpSpPr bwMode="auto">
            <a:xfrm>
              <a:off x="1992" y="1206"/>
              <a:ext cx="510" cy="354"/>
              <a:chOff x="2070" y="2004"/>
              <a:chExt cx="510" cy="354"/>
            </a:xfrm>
          </p:grpSpPr>
          <p:sp>
            <p:nvSpPr>
              <p:cNvPr id="27701" name="Rectangle 94"/>
              <p:cNvSpPr>
                <a:spLocks noChangeArrowheads="1"/>
              </p:cNvSpPr>
              <p:nvPr/>
            </p:nvSpPr>
            <p:spPr bwMode="auto">
              <a:xfrm>
                <a:off x="2070" y="2004"/>
                <a:ext cx="510" cy="354"/>
              </a:xfrm>
              <a:prstGeom prst="rect">
                <a:avLst/>
              </a:prstGeom>
              <a:solidFill>
                <a:schemeClr val="hlink"/>
              </a:solidFill>
              <a:ln w="19050">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27702" name="Rectangle 96"/>
              <p:cNvSpPr>
                <a:spLocks noChangeArrowheads="1"/>
              </p:cNvSpPr>
              <p:nvPr/>
            </p:nvSpPr>
            <p:spPr bwMode="auto">
              <a:xfrm>
                <a:off x="2094" y="2076"/>
                <a:ext cx="450" cy="120"/>
              </a:xfrm>
              <a:prstGeom prst="rect">
                <a:avLst/>
              </a:prstGeom>
              <a:solidFill>
                <a:srgbClr val="00FF00"/>
              </a:solidFill>
              <a:ln w="19050">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27703" name="Line 97"/>
              <p:cNvSpPr>
                <a:spLocks noChangeShapeType="1"/>
              </p:cNvSpPr>
              <p:nvPr/>
            </p:nvSpPr>
            <p:spPr bwMode="auto">
              <a:xfrm>
                <a:off x="2143" y="2104"/>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704" name="Line 98"/>
              <p:cNvSpPr>
                <a:spLocks noChangeShapeType="1"/>
              </p:cNvSpPr>
              <p:nvPr/>
            </p:nvSpPr>
            <p:spPr bwMode="auto">
              <a:xfrm>
                <a:off x="2252" y="2103"/>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705" name="Line 99"/>
              <p:cNvSpPr>
                <a:spLocks noChangeShapeType="1"/>
              </p:cNvSpPr>
              <p:nvPr/>
            </p:nvSpPr>
            <p:spPr bwMode="auto">
              <a:xfrm>
                <a:off x="2307" y="2105"/>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706" name="Line 100"/>
              <p:cNvSpPr>
                <a:spLocks noChangeShapeType="1"/>
              </p:cNvSpPr>
              <p:nvPr/>
            </p:nvSpPr>
            <p:spPr bwMode="auto">
              <a:xfrm>
                <a:off x="2364" y="2103"/>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707" name="Line 101"/>
              <p:cNvSpPr>
                <a:spLocks noChangeShapeType="1"/>
              </p:cNvSpPr>
              <p:nvPr/>
            </p:nvSpPr>
            <p:spPr bwMode="auto">
              <a:xfrm>
                <a:off x="2425" y="2103"/>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708" name="Line 102"/>
              <p:cNvSpPr>
                <a:spLocks noChangeShapeType="1"/>
              </p:cNvSpPr>
              <p:nvPr/>
            </p:nvSpPr>
            <p:spPr bwMode="auto">
              <a:xfrm>
                <a:off x="2481" y="2103"/>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709" name="Line 103"/>
              <p:cNvSpPr>
                <a:spLocks noChangeShapeType="1"/>
              </p:cNvSpPr>
              <p:nvPr/>
            </p:nvSpPr>
            <p:spPr bwMode="auto">
              <a:xfrm>
                <a:off x="2196" y="2104"/>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710" name="Rectangle 104"/>
              <p:cNvSpPr>
                <a:spLocks noChangeArrowheads="1"/>
              </p:cNvSpPr>
              <p:nvPr/>
            </p:nvSpPr>
            <p:spPr bwMode="auto">
              <a:xfrm>
                <a:off x="2102" y="2243"/>
                <a:ext cx="64" cy="93"/>
              </a:xfrm>
              <a:prstGeom prst="rect">
                <a:avLst/>
              </a:prstGeom>
              <a:solidFill>
                <a:srgbClr val="FFFF00"/>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27711" name="Rectangle 105"/>
              <p:cNvSpPr>
                <a:spLocks noChangeArrowheads="1"/>
              </p:cNvSpPr>
              <p:nvPr/>
            </p:nvSpPr>
            <p:spPr bwMode="auto">
              <a:xfrm>
                <a:off x="2188" y="2243"/>
                <a:ext cx="64" cy="93"/>
              </a:xfrm>
              <a:prstGeom prst="rect">
                <a:avLst/>
              </a:prstGeom>
              <a:solidFill>
                <a:srgbClr val="FFFF00"/>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27712" name="Rectangle 106"/>
              <p:cNvSpPr>
                <a:spLocks noChangeArrowheads="1"/>
              </p:cNvSpPr>
              <p:nvPr/>
            </p:nvSpPr>
            <p:spPr bwMode="auto">
              <a:xfrm>
                <a:off x="2274" y="2242"/>
                <a:ext cx="64" cy="93"/>
              </a:xfrm>
              <a:prstGeom prst="rect">
                <a:avLst/>
              </a:prstGeom>
              <a:solidFill>
                <a:srgbClr val="FFFF00"/>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27713" name="Rectangle 107"/>
              <p:cNvSpPr>
                <a:spLocks noChangeArrowheads="1"/>
              </p:cNvSpPr>
              <p:nvPr/>
            </p:nvSpPr>
            <p:spPr bwMode="auto">
              <a:xfrm>
                <a:off x="2371" y="2240"/>
                <a:ext cx="64" cy="93"/>
              </a:xfrm>
              <a:prstGeom prst="rect">
                <a:avLst/>
              </a:prstGeom>
              <a:solidFill>
                <a:srgbClr val="FFFF00"/>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27714" name="Rectangle 108"/>
              <p:cNvSpPr>
                <a:spLocks noChangeArrowheads="1"/>
              </p:cNvSpPr>
              <p:nvPr/>
            </p:nvSpPr>
            <p:spPr bwMode="auto">
              <a:xfrm>
                <a:off x="2467" y="2240"/>
                <a:ext cx="64" cy="93"/>
              </a:xfrm>
              <a:prstGeom prst="rect">
                <a:avLst/>
              </a:prstGeom>
              <a:solidFill>
                <a:srgbClr val="FFFF00"/>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grpSp>
      </p:grpSp>
      <p:grpSp>
        <p:nvGrpSpPr>
          <p:cNvPr id="27657" name="Group 109"/>
          <p:cNvGrpSpPr>
            <a:grpSpLocks/>
          </p:cNvGrpSpPr>
          <p:nvPr/>
        </p:nvGrpSpPr>
        <p:grpSpPr bwMode="auto">
          <a:xfrm>
            <a:off x="1527175" y="1641475"/>
            <a:ext cx="793750" cy="703263"/>
            <a:chOff x="4310" y="290"/>
            <a:chExt cx="500" cy="443"/>
          </a:xfrm>
        </p:grpSpPr>
        <p:graphicFrame>
          <p:nvGraphicFramePr>
            <p:cNvPr id="27695" name="Object 110"/>
            <p:cNvGraphicFramePr>
              <a:graphicFrameLocks noChangeAspect="1"/>
            </p:cNvGraphicFramePr>
            <p:nvPr/>
          </p:nvGraphicFramePr>
          <p:xfrm>
            <a:off x="4338" y="290"/>
            <a:ext cx="392" cy="315"/>
          </p:xfrm>
          <a:graphic>
            <a:graphicData uri="http://schemas.openxmlformats.org/presentationml/2006/ole">
              <mc:AlternateContent xmlns:mc="http://schemas.openxmlformats.org/markup-compatibility/2006">
                <mc:Choice xmlns:v="urn:schemas-microsoft-com:vml" Requires="v">
                  <p:oleObj spid="_x0000_s27816" name="Clip" r:id="rId5" imgW="1307263" imgH="1084139" progId="MS_ClipArt_Gallery.2">
                    <p:embed/>
                  </p:oleObj>
                </mc:Choice>
                <mc:Fallback>
                  <p:oleObj name="Clip" r:id="rId5" imgW="1307263" imgH="1084139" progId="MS_ClipArt_Gallery.2">
                    <p:embed/>
                    <p:pic>
                      <p:nvPicPr>
                        <p:cNvPr id="0" name="Object 1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38" y="290"/>
                          <a:ext cx="392" cy="31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27696" name="Group 111"/>
            <p:cNvGrpSpPr>
              <a:grpSpLocks/>
            </p:cNvGrpSpPr>
            <p:nvPr/>
          </p:nvGrpSpPr>
          <p:grpSpPr bwMode="auto">
            <a:xfrm>
              <a:off x="4310" y="367"/>
              <a:ext cx="500" cy="366"/>
              <a:chOff x="4157" y="817"/>
              <a:chExt cx="583" cy="366"/>
            </a:xfrm>
          </p:grpSpPr>
          <p:sp>
            <p:nvSpPr>
              <p:cNvPr id="27697" name="Rectangle 112"/>
              <p:cNvSpPr>
                <a:spLocks noChangeArrowheads="1"/>
              </p:cNvSpPr>
              <p:nvPr/>
            </p:nvSpPr>
            <p:spPr bwMode="auto">
              <a:xfrm>
                <a:off x="4224" y="846"/>
                <a:ext cx="444" cy="330"/>
              </a:xfrm>
              <a:prstGeom prst="rect">
                <a:avLst/>
              </a:prstGeom>
              <a:solidFill>
                <a:schemeClr val="hlink"/>
              </a:solidFill>
              <a:ln w="19050">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27698" name="Text Box 113"/>
              <p:cNvSpPr txBox="1">
                <a:spLocks noChangeArrowheads="1"/>
              </p:cNvSpPr>
              <p:nvPr/>
            </p:nvSpPr>
            <p:spPr bwMode="auto">
              <a:xfrm>
                <a:off x="4157" y="817"/>
                <a:ext cx="583" cy="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zh-CN" altLang="en-US" sz="1600">
                    <a:latin typeface="Arial" panose="020B0604020202020204" pitchFamily="34" charset="0"/>
                    <a:ea typeface="宋体" panose="02010600030101010101" pitchFamily="2" charset="-122"/>
                  </a:rPr>
                  <a:t>邮件</a:t>
                </a:r>
              </a:p>
              <a:p>
                <a:pPr algn="ctr" eaLnBrk="1" hangingPunct="1">
                  <a:spcBef>
                    <a:spcPct val="0"/>
                  </a:spcBef>
                  <a:buClrTx/>
                  <a:buSzTx/>
                  <a:buFontTx/>
                  <a:buNone/>
                </a:pPr>
                <a:r>
                  <a:rPr kumimoji="0" lang="zh-CN" altLang="en-US" sz="1600">
                    <a:latin typeface="Arial" panose="020B0604020202020204" pitchFamily="34" charset="0"/>
                    <a:ea typeface="宋体" panose="02010600030101010101" pitchFamily="2" charset="-122"/>
                  </a:rPr>
                  <a:t>阅读器</a:t>
                </a:r>
                <a:endParaRPr kumimoji="0" lang="en-US" altLang="zh-CN" sz="1800">
                  <a:latin typeface="Times New Roman" panose="02020603050405020304" pitchFamily="18" charset="0"/>
                  <a:ea typeface="宋体" panose="02010600030101010101" pitchFamily="2" charset="-122"/>
                </a:endParaRPr>
              </a:p>
            </p:txBody>
          </p:sp>
        </p:grpSp>
      </p:grpSp>
      <p:grpSp>
        <p:nvGrpSpPr>
          <p:cNvPr id="27658" name="Group 119"/>
          <p:cNvGrpSpPr>
            <a:grpSpLocks/>
          </p:cNvGrpSpPr>
          <p:nvPr/>
        </p:nvGrpSpPr>
        <p:grpSpPr bwMode="auto">
          <a:xfrm>
            <a:off x="2173288" y="1389063"/>
            <a:ext cx="1031875" cy="457200"/>
            <a:chOff x="3745" y="2537"/>
            <a:chExt cx="650" cy="288"/>
          </a:xfrm>
        </p:grpSpPr>
        <p:sp>
          <p:nvSpPr>
            <p:cNvPr id="27693" name="Rectangle 120"/>
            <p:cNvSpPr>
              <a:spLocks noChangeArrowheads="1"/>
            </p:cNvSpPr>
            <p:nvPr/>
          </p:nvSpPr>
          <p:spPr bwMode="auto">
            <a:xfrm>
              <a:off x="3798" y="2580"/>
              <a:ext cx="540" cy="19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27694" name="Text Box 121"/>
            <p:cNvSpPr txBox="1">
              <a:spLocks noChangeArrowheads="1"/>
            </p:cNvSpPr>
            <p:nvPr/>
          </p:nvSpPr>
          <p:spPr bwMode="auto">
            <a:xfrm>
              <a:off x="3745" y="2537"/>
              <a:ext cx="65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800">
                  <a:solidFill>
                    <a:srgbClr val="FF0000"/>
                  </a:solidFill>
                  <a:latin typeface="Arial" panose="020B0604020202020204" pitchFamily="34" charset="0"/>
                  <a:ea typeface="宋体" panose="02010600030101010101" pitchFamily="2" charset="-122"/>
                </a:rPr>
                <a:t>SMTP</a:t>
              </a:r>
              <a:endParaRPr kumimoji="0" lang="en-US" altLang="zh-CN" sz="1800">
                <a:latin typeface="Times New Roman" panose="02020603050405020304" pitchFamily="18" charset="0"/>
                <a:ea typeface="宋体" panose="02010600030101010101" pitchFamily="2" charset="-122"/>
              </a:endParaRPr>
            </a:p>
          </p:txBody>
        </p:sp>
      </p:grpSp>
      <p:grpSp>
        <p:nvGrpSpPr>
          <p:cNvPr id="27659" name="Group 126"/>
          <p:cNvGrpSpPr>
            <a:grpSpLocks/>
          </p:cNvGrpSpPr>
          <p:nvPr/>
        </p:nvGrpSpPr>
        <p:grpSpPr bwMode="auto">
          <a:xfrm>
            <a:off x="5002213" y="1631950"/>
            <a:ext cx="355600" cy="933450"/>
            <a:chOff x="4180" y="783"/>
            <a:chExt cx="150" cy="307"/>
          </a:xfrm>
        </p:grpSpPr>
        <p:sp>
          <p:nvSpPr>
            <p:cNvPr id="27685" name="AutoShape 127"/>
            <p:cNvSpPr>
              <a:spLocks noChangeArrowheads="1"/>
            </p:cNvSpPr>
            <p:nvPr/>
          </p:nvSpPr>
          <p:spPr bwMode="auto">
            <a:xfrm>
              <a:off x="4180" y="1019"/>
              <a:ext cx="150" cy="71"/>
            </a:xfrm>
            <a:prstGeom prst="parallelogram">
              <a:avLst>
                <a:gd name="adj" fmla="val 81387"/>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27686" name="Rectangle 128"/>
            <p:cNvSpPr>
              <a:spLocks noChangeArrowheads="1"/>
            </p:cNvSpPr>
            <p:nvPr/>
          </p:nvSpPr>
          <p:spPr bwMode="auto">
            <a:xfrm>
              <a:off x="4256" y="785"/>
              <a:ext cx="69" cy="236"/>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27687" name="Rectangle 129"/>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27688" name="AutoShape 130"/>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27689" name="Line 131"/>
            <p:cNvSpPr>
              <a:spLocks noChangeShapeType="1"/>
            </p:cNvSpPr>
            <p:nvPr/>
          </p:nvSpPr>
          <p:spPr bwMode="auto">
            <a:xfrm>
              <a:off x="4330" y="788"/>
              <a:ext cx="0" cy="23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690" name="Line 132"/>
            <p:cNvSpPr>
              <a:spLocks noChangeShapeType="1"/>
            </p:cNvSpPr>
            <p:nvPr/>
          </p:nvSpPr>
          <p:spPr bwMode="auto">
            <a:xfrm flipH="1">
              <a:off x="4276" y="1019"/>
              <a:ext cx="54" cy="6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691" name="Rectangle 133"/>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27692" name="Rectangle 134"/>
            <p:cNvSpPr>
              <a:spLocks noChangeArrowheads="1"/>
            </p:cNvSpPr>
            <p:nvPr/>
          </p:nvSpPr>
          <p:spPr bwMode="auto">
            <a:xfrm>
              <a:off x="4202" y="924"/>
              <a:ext cx="48" cy="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grpSp>
      <p:sp>
        <p:nvSpPr>
          <p:cNvPr id="27660" name="Line 151"/>
          <p:cNvSpPr>
            <a:spLocks noChangeShapeType="1"/>
          </p:cNvSpPr>
          <p:nvPr/>
        </p:nvSpPr>
        <p:spPr bwMode="auto">
          <a:xfrm>
            <a:off x="3524250" y="1866900"/>
            <a:ext cx="1390650" cy="9525"/>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661" name="Rectangle 153"/>
          <p:cNvSpPr>
            <a:spLocks noChangeArrowheads="1"/>
          </p:cNvSpPr>
          <p:nvPr/>
        </p:nvSpPr>
        <p:spPr bwMode="auto">
          <a:xfrm>
            <a:off x="3781425" y="1457325"/>
            <a:ext cx="857250" cy="3048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27662" name="Text Box 154"/>
          <p:cNvSpPr txBox="1">
            <a:spLocks noChangeArrowheads="1"/>
          </p:cNvSpPr>
          <p:nvPr/>
        </p:nvSpPr>
        <p:spPr bwMode="auto">
          <a:xfrm>
            <a:off x="3697288" y="1389063"/>
            <a:ext cx="10318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800">
                <a:solidFill>
                  <a:srgbClr val="FF0000"/>
                </a:solidFill>
                <a:latin typeface="Arial" panose="020B0604020202020204" pitchFamily="34" charset="0"/>
                <a:ea typeface="宋体" panose="02010600030101010101" pitchFamily="2" charset="-122"/>
              </a:rPr>
              <a:t>SMTP</a:t>
            </a:r>
            <a:endParaRPr kumimoji="0" lang="en-US" altLang="zh-CN" sz="1800">
              <a:latin typeface="Times New Roman" panose="02020603050405020304" pitchFamily="18" charset="0"/>
              <a:ea typeface="宋体" panose="02010600030101010101" pitchFamily="2" charset="-122"/>
            </a:endParaRPr>
          </a:p>
        </p:txBody>
      </p:sp>
      <p:sp>
        <p:nvSpPr>
          <p:cNvPr id="27663" name="Line 155"/>
          <p:cNvSpPr>
            <a:spLocks noChangeShapeType="1"/>
          </p:cNvSpPr>
          <p:nvPr/>
        </p:nvSpPr>
        <p:spPr bwMode="auto">
          <a:xfrm>
            <a:off x="5400675" y="1857375"/>
            <a:ext cx="1647825" cy="0"/>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664" name="Text Box 156"/>
          <p:cNvSpPr txBox="1">
            <a:spLocks noChangeArrowheads="1"/>
          </p:cNvSpPr>
          <p:nvPr/>
        </p:nvSpPr>
        <p:spPr bwMode="auto">
          <a:xfrm>
            <a:off x="5588000" y="1474788"/>
            <a:ext cx="1403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zh-CN" altLang="en-US" sz="1800">
                <a:solidFill>
                  <a:srgbClr val="FF0000"/>
                </a:solidFill>
                <a:latin typeface="Arial" panose="020B0604020202020204" pitchFamily="34" charset="0"/>
                <a:ea typeface="宋体" panose="02010600030101010101" pitchFamily="2" charset="-122"/>
              </a:rPr>
              <a:t>访问协议</a:t>
            </a:r>
            <a:endParaRPr kumimoji="0" lang="zh-CN" altLang="en-US" sz="1800">
              <a:latin typeface="Times New Roman" panose="02020603050405020304" pitchFamily="18" charset="0"/>
              <a:ea typeface="宋体" panose="02010600030101010101" pitchFamily="2" charset="-122"/>
            </a:endParaRPr>
          </a:p>
        </p:txBody>
      </p:sp>
      <p:sp>
        <p:nvSpPr>
          <p:cNvPr id="27665" name="Text Box 160"/>
          <p:cNvSpPr txBox="1">
            <a:spLocks noChangeArrowheads="1"/>
          </p:cNvSpPr>
          <p:nvPr/>
        </p:nvSpPr>
        <p:spPr bwMode="auto">
          <a:xfrm>
            <a:off x="4538663" y="2598738"/>
            <a:ext cx="1200150"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zh-CN" altLang="en-US" sz="1600">
                <a:latin typeface="Arial" panose="020B0604020202020204" pitchFamily="34" charset="0"/>
                <a:ea typeface="宋体" panose="02010600030101010101" pitchFamily="2" charset="-122"/>
              </a:rPr>
              <a:t>接收者的</a:t>
            </a:r>
          </a:p>
          <a:p>
            <a:pPr algn="ctr" eaLnBrk="1" hangingPunct="1">
              <a:spcBef>
                <a:spcPct val="0"/>
              </a:spcBef>
              <a:buClrTx/>
              <a:buSzTx/>
              <a:buFontTx/>
              <a:buNone/>
            </a:pPr>
            <a:r>
              <a:rPr kumimoji="0" lang="zh-CN" altLang="en-US" sz="1600">
                <a:latin typeface="Arial" panose="020B0604020202020204" pitchFamily="34" charset="0"/>
                <a:ea typeface="宋体" panose="02010600030101010101" pitchFamily="2" charset="-122"/>
              </a:rPr>
              <a:t>邮件服务器</a:t>
            </a:r>
            <a:endParaRPr kumimoji="0" lang="en-US" altLang="zh-CN" sz="1800">
              <a:latin typeface="Times New Roman" panose="02020603050405020304" pitchFamily="18" charset="0"/>
              <a:ea typeface="宋体" panose="02010600030101010101" pitchFamily="2" charset="-122"/>
            </a:endParaRPr>
          </a:p>
        </p:txBody>
      </p:sp>
      <p:grpSp>
        <p:nvGrpSpPr>
          <p:cNvPr id="27666" name="Group 161"/>
          <p:cNvGrpSpPr>
            <a:grpSpLocks/>
          </p:cNvGrpSpPr>
          <p:nvPr/>
        </p:nvGrpSpPr>
        <p:grpSpPr bwMode="auto">
          <a:xfrm>
            <a:off x="4733925" y="2000250"/>
            <a:ext cx="809625" cy="561975"/>
            <a:chOff x="2070" y="2004"/>
            <a:chExt cx="510" cy="354"/>
          </a:xfrm>
        </p:grpSpPr>
        <p:sp>
          <p:nvSpPr>
            <p:cNvPr id="27671" name="Rectangle 162"/>
            <p:cNvSpPr>
              <a:spLocks noChangeArrowheads="1"/>
            </p:cNvSpPr>
            <p:nvPr/>
          </p:nvSpPr>
          <p:spPr bwMode="auto">
            <a:xfrm>
              <a:off x="2070" y="2004"/>
              <a:ext cx="510" cy="354"/>
            </a:xfrm>
            <a:prstGeom prst="rect">
              <a:avLst/>
            </a:prstGeom>
            <a:solidFill>
              <a:schemeClr val="hlink"/>
            </a:solidFill>
            <a:ln w="19050">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27672" name="Rectangle 163"/>
            <p:cNvSpPr>
              <a:spLocks noChangeArrowheads="1"/>
            </p:cNvSpPr>
            <p:nvPr/>
          </p:nvSpPr>
          <p:spPr bwMode="auto">
            <a:xfrm>
              <a:off x="2094" y="2076"/>
              <a:ext cx="450" cy="120"/>
            </a:xfrm>
            <a:prstGeom prst="rect">
              <a:avLst/>
            </a:prstGeom>
            <a:solidFill>
              <a:srgbClr val="00FF00"/>
            </a:solidFill>
            <a:ln w="19050">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27673" name="Line 164"/>
            <p:cNvSpPr>
              <a:spLocks noChangeShapeType="1"/>
            </p:cNvSpPr>
            <p:nvPr/>
          </p:nvSpPr>
          <p:spPr bwMode="auto">
            <a:xfrm>
              <a:off x="2143" y="2104"/>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674" name="Line 165"/>
            <p:cNvSpPr>
              <a:spLocks noChangeShapeType="1"/>
            </p:cNvSpPr>
            <p:nvPr/>
          </p:nvSpPr>
          <p:spPr bwMode="auto">
            <a:xfrm>
              <a:off x="2252" y="2103"/>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675" name="Line 166"/>
            <p:cNvSpPr>
              <a:spLocks noChangeShapeType="1"/>
            </p:cNvSpPr>
            <p:nvPr/>
          </p:nvSpPr>
          <p:spPr bwMode="auto">
            <a:xfrm>
              <a:off x="2307" y="2105"/>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676" name="Line 167"/>
            <p:cNvSpPr>
              <a:spLocks noChangeShapeType="1"/>
            </p:cNvSpPr>
            <p:nvPr/>
          </p:nvSpPr>
          <p:spPr bwMode="auto">
            <a:xfrm>
              <a:off x="2364" y="2103"/>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677" name="Line 168"/>
            <p:cNvSpPr>
              <a:spLocks noChangeShapeType="1"/>
            </p:cNvSpPr>
            <p:nvPr/>
          </p:nvSpPr>
          <p:spPr bwMode="auto">
            <a:xfrm>
              <a:off x="2425" y="2103"/>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678" name="Line 169"/>
            <p:cNvSpPr>
              <a:spLocks noChangeShapeType="1"/>
            </p:cNvSpPr>
            <p:nvPr/>
          </p:nvSpPr>
          <p:spPr bwMode="auto">
            <a:xfrm>
              <a:off x="2481" y="2103"/>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679" name="Line 170"/>
            <p:cNvSpPr>
              <a:spLocks noChangeShapeType="1"/>
            </p:cNvSpPr>
            <p:nvPr/>
          </p:nvSpPr>
          <p:spPr bwMode="auto">
            <a:xfrm>
              <a:off x="2196" y="2104"/>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680" name="Rectangle 171"/>
            <p:cNvSpPr>
              <a:spLocks noChangeArrowheads="1"/>
            </p:cNvSpPr>
            <p:nvPr/>
          </p:nvSpPr>
          <p:spPr bwMode="auto">
            <a:xfrm>
              <a:off x="2102" y="2243"/>
              <a:ext cx="64" cy="93"/>
            </a:xfrm>
            <a:prstGeom prst="rect">
              <a:avLst/>
            </a:prstGeom>
            <a:solidFill>
              <a:srgbClr val="FFFF00"/>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27681" name="Rectangle 172"/>
            <p:cNvSpPr>
              <a:spLocks noChangeArrowheads="1"/>
            </p:cNvSpPr>
            <p:nvPr/>
          </p:nvSpPr>
          <p:spPr bwMode="auto">
            <a:xfrm>
              <a:off x="2188" y="2243"/>
              <a:ext cx="64" cy="93"/>
            </a:xfrm>
            <a:prstGeom prst="rect">
              <a:avLst/>
            </a:prstGeom>
            <a:solidFill>
              <a:srgbClr val="FFFF00"/>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27682" name="Rectangle 173"/>
            <p:cNvSpPr>
              <a:spLocks noChangeArrowheads="1"/>
            </p:cNvSpPr>
            <p:nvPr/>
          </p:nvSpPr>
          <p:spPr bwMode="auto">
            <a:xfrm>
              <a:off x="2274" y="2242"/>
              <a:ext cx="64" cy="93"/>
            </a:xfrm>
            <a:prstGeom prst="rect">
              <a:avLst/>
            </a:prstGeom>
            <a:solidFill>
              <a:srgbClr val="FFFF00"/>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27683" name="Rectangle 174"/>
            <p:cNvSpPr>
              <a:spLocks noChangeArrowheads="1"/>
            </p:cNvSpPr>
            <p:nvPr/>
          </p:nvSpPr>
          <p:spPr bwMode="auto">
            <a:xfrm>
              <a:off x="2371" y="2240"/>
              <a:ext cx="64" cy="93"/>
            </a:xfrm>
            <a:prstGeom prst="rect">
              <a:avLst/>
            </a:prstGeom>
            <a:solidFill>
              <a:srgbClr val="FFFF00"/>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27684" name="Rectangle 175"/>
            <p:cNvSpPr>
              <a:spLocks noChangeArrowheads="1"/>
            </p:cNvSpPr>
            <p:nvPr/>
          </p:nvSpPr>
          <p:spPr bwMode="auto">
            <a:xfrm>
              <a:off x="2467" y="2240"/>
              <a:ext cx="64" cy="93"/>
            </a:xfrm>
            <a:prstGeom prst="rect">
              <a:avLst/>
            </a:prstGeom>
            <a:solidFill>
              <a:srgbClr val="FFFF00"/>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grpSp>
      <p:pic>
        <p:nvPicPr>
          <p:cNvPr id="27667" name="Picture 176" descr="Alic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6288" y="1633538"/>
            <a:ext cx="561975" cy="693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70" name="Picture 179" descr="Bob"/>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891463" y="1571625"/>
            <a:ext cx="676275" cy="69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灯片编号占位符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smtClean="0">
                <a:latin typeface="Arial" panose="020B0604020202020204" pitchFamily="34" charset="0"/>
                <a:ea typeface="宋体" panose="02010600030101010101" pitchFamily="2" charset="-122"/>
              </a:rPr>
              <a:t>-</a:t>
            </a:r>
            <a:fld id="{86F2A85C-1041-48AD-8936-C220DC51FCC8}" type="slidenum">
              <a:rPr kumimoji="0" lang="en-US" altLang="zh-CN" sz="1400" smtClean="0">
                <a:latin typeface="Arial" panose="020B0604020202020204" pitchFamily="34" charset="0"/>
                <a:ea typeface="宋体" panose="02010600030101010101" pitchFamily="2" charset="-122"/>
              </a:rPr>
              <a:pPr>
                <a:spcBef>
                  <a:spcPct val="0"/>
                </a:spcBef>
                <a:buClrTx/>
                <a:buSzTx/>
                <a:buFontTx/>
                <a:buNone/>
              </a:pPr>
              <a:t>21</a:t>
            </a:fld>
            <a:r>
              <a:rPr kumimoji="0" lang="en-US" altLang="zh-CN" sz="1000" smtClean="0">
                <a:latin typeface="Arial" panose="020B0604020202020204" pitchFamily="34" charset="0"/>
                <a:ea typeface="宋体" panose="02010600030101010101" pitchFamily="2" charset="-122"/>
              </a:rPr>
              <a:t>-</a:t>
            </a:r>
          </a:p>
        </p:txBody>
      </p:sp>
      <p:sp>
        <p:nvSpPr>
          <p:cNvPr id="28675" name="Rectangle 2"/>
          <p:cNvSpPr>
            <a:spLocks noGrp="1" noChangeArrowheads="1"/>
          </p:cNvSpPr>
          <p:nvPr>
            <p:ph type="title"/>
          </p:nvPr>
        </p:nvSpPr>
        <p:spPr/>
        <p:txBody>
          <a:bodyPr/>
          <a:lstStyle/>
          <a:p>
            <a:pPr eaLnBrk="1" hangingPunct="1"/>
            <a:r>
              <a:rPr lang="zh-CN" altLang="en-US" sz="3200" smtClean="0"/>
              <a:t>提纲</a:t>
            </a:r>
          </a:p>
        </p:txBody>
      </p:sp>
      <p:sp>
        <p:nvSpPr>
          <p:cNvPr id="28676" name="Rectangle 3"/>
          <p:cNvSpPr>
            <a:spLocks noGrp="1" noChangeArrowheads="1"/>
          </p:cNvSpPr>
          <p:nvPr>
            <p:ph type="body" idx="1"/>
          </p:nvPr>
        </p:nvSpPr>
        <p:spPr/>
        <p:txBody>
          <a:bodyPr/>
          <a:lstStyle/>
          <a:p>
            <a:pPr eaLnBrk="1" hangingPunct="1"/>
            <a:r>
              <a:rPr lang="zh-CN" altLang="en-US" dirty="0" smtClean="0"/>
              <a:t>引言</a:t>
            </a:r>
            <a:endParaRPr lang="en-US" altLang="zh-CN" dirty="0" smtClean="0"/>
          </a:p>
          <a:p>
            <a:pPr lvl="1" eaLnBrk="1" hangingPunct="1"/>
            <a:r>
              <a:rPr lang="zh-CN" altLang="en-US" dirty="0" smtClean="0"/>
              <a:t>核心问题</a:t>
            </a:r>
            <a:r>
              <a:rPr lang="en-US" altLang="zh-CN" dirty="0" smtClean="0"/>
              <a:t>: </a:t>
            </a:r>
            <a:r>
              <a:rPr lang="zh-CN" altLang="en-US" dirty="0" smtClean="0"/>
              <a:t>应用需要自己的协议</a:t>
            </a:r>
          </a:p>
          <a:p>
            <a:pPr eaLnBrk="1" hangingPunct="1"/>
            <a:r>
              <a:rPr lang="zh-CN" altLang="en-US" dirty="0" smtClean="0"/>
              <a:t>传统应用</a:t>
            </a:r>
            <a:endParaRPr lang="en-US" altLang="zh-CN" dirty="0" smtClean="0"/>
          </a:p>
          <a:p>
            <a:pPr lvl="1" eaLnBrk="1" hangingPunct="1"/>
            <a:r>
              <a:rPr lang="zh-CN" altLang="en-US" dirty="0" smtClean="0"/>
              <a:t>电子邮件</a:t>
            </a:r>
            <a:r>
              <a:rPr lang="en-US" altLang="zh-CN" dirty="0" smtClean="0"/>
              <a:t>(SMTP, MIME, IMAP)</a:t>
            </a:r>
          </a:p>
          <a:p>
            <a:pPr lvl="1" eaLnBrk="1" hangingPunct="1"/>
            <a:r>
              <a:rPr lang="zh-CN" altLang="en-US" dirty="0" smtClean="0"/>
              <a:t>万维网</a:t>
            </a:r>
            <a:r>
              <a:rPr lang="en-US" altLang="zh-CN" dirty="0" smtClean="0"/>
              <a:t>(HTTP)</a:t>
            </a:r>
          </a:p>
          <a:p>
            <a:pPr eaLnBrk="1" hangingPunct="1"/>
            <a:r>
              <a:rPr lang="zh-CN" altLang="en-US" dirty="0" smtClean="0"/>
              <a:t>基础设施服务</a:t>
            </a:r>
          </a:p>
          <a:p>
            <a:pPr eaLnBrk="1" hangingPunct="1"/>
            <a:r>
              <a:rPr lang="zh-CN" altLang="en-US" dirty="0" smtClean="0"/>
              <a:t>覆盖网络</a:t>
            </a:r>
          </a:p>
          <a:p>
            <a:pPr eaLnBrk="1" hangingPunct="1"/>
            <a:r>
              <a:rPr lang="zh-CN" altLang="en-US" dirty="0" smtClean="0"/>
              <a:t>总结</a:t>
            </a:r>
            <a:endParaRPr lang="en-US" altLang="zh-CN" dirty="0" smtClean="0"/>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Rectangle 2"/>
          <p:cNvSpPr>
            <a:spLocks noGrp="1" noChangeArrowheads="1"/>
          </p:cNvSpPr>
          <p:nvPr>
            <p:ph type="title"/>
          </p:nvPr>
        </p:nvSpPr>
        <p:spPr/>
        <p:txBody>
          <a:bodyPr/>
          <a:lstStyle/>
          <a:p>
            <a:r>
              <a:rPr lang="en-US" altLang="zh-CN" dirty="0" smtClean="0">
                <a:ea typeface="宋体" panose="02010600030101010101" pitchFamily="2" charset="-122"/>
              </a:rPr>
              <a:t>Web</a:t>
            </a:r>
            <a:r>
              <a:rPr lang="zh-CN" altLang="en-US" dirty="0" smtClean="0">
                <a:ea typeface="宋体" panose="02010600030101010101" pitchFamily="2" charset="-122"/>
              </a:rPr>
              <a:t>简史</a:t>
            </a:r>
            <a:endParaRPr lang="en-US" altLang="zh-CN" dirty="0" smtClean="0">
              <a:ea typeface="宋体" panose="02010600030101010101" pitchFamily="2" charset="-122"/>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504" y="2420888"/>
            <a:ext cx="3587099" cy="2376264"/>
          </a:xfrm>
          <a:prstGeom prst="rect">
            <a:avLst/>
          </a:prstGeom>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23928" y="1700808"/>
            <a:ext cx="5172207" cy="3723116"/>
          </a:xfrm>
          <a:prstGeom prst="rect">
            <a:avLst/>
          </a:prstGeom>
        </p:spPr>
      </p:pic>
      <p:sp>
        <p:nvSpPr>
          <p:cNvPr id="6" name="文本框 5"/>
          <p:cNvSpPr txBox="1"/>
          <p:nvPr/>
        </p:nvSpPr>
        <p:spPr>
          <a:xfrm>
            <a:off x="4355976" y="6488668"/>
            <a:ext cx="4908395" cy="369332"/>
          </a:xfrm>
          <a:prstGeom prst="rect">
            <a:avLst/>
          </a:prstGeom>
          <a:noFill/>
        </p:spPr>
        <p:txBody>
          <a:bodyPr wrap="none" rtlCol="0">
            <a:spAutoFit/>
          </a:bodyPr>
          <a:lstStyle/>
          <a:p>
            <a:r>
              <a:rPr lang="en-US" altLang="zh-CN" dirty="0"/>
              <a:t>https://en.wikipedia.org/wiki/World_Wide_Web</a:t>
            </a:r>
            <a:endParaRPr lang="zh-CN" altLang="en-US" dirty="0"/>
          </a:p>
        </p:txBody>
      </p:sp>
    </p:spTree>
    <p:extLst>
      <p:ext uri="{BB962C8B-B14F-4D97-AF65-F5344CB8AC3E}">
        <p14:creationId xmlns:p14="http://schemas.microsoft.com/office/powerpoint/2010/main" val="3061882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1482382" y="3239579"/>
            <a:ext cx="365760" cy="1120140"/>
          </a:xfrm>
          <a:prstGeom prst="rect">
            <a:avLst/>
          </a:prstGeom>
        </p:spPr>
        <p:txBody>
          <a:bodyPr vert="horz" wrap="square" lIns="0" tIns="0" rIns="0" bIns="0" rtlCol="0">
            <a:spAutoFit/>
          </a:bodyPr>
          <a:lstStyle/>
          <a:p>
            <a:pPr marL="12700">
              <a:lnSpc>
                <a:spcPct val="100000"/>
              </a:lnSpc>
            </a:pPr>
            <a:r>
              <a:rPr sz="7200" spc="-2850" dirty="0">
                <a:solidFill>
                  <a:srgbClr val="333399"/>
                </a:solidFill>
                <a:latin typeface="Arial"/>
                <a:cs typeface="Arial"/>
              </a:rPr>
              <a:t></a:t>
            </a:r>
            <a:endParaRPr sz="7200" dirty="0">
              <a:latin typeface="Arial"/>
              <a:cs typeface="Arial"/>
            </a:endParaRPr>
          </a:p>
        </p:txBody>
      </p:sp>
      <p:sp>
        <p:nvSpPr>
          <p:cNvPr id="5" name="object 5"/>
          <p:cNvSpPr txBox="1"/>
          <p:nvPr/>
        </p:nvSpPr>
        <p:spPr>
          <a:xfrm>
            <a:off x="5568339" y="5043699"/>
            <a:ext cx="735330" cy="1243330"/>
          </a:xfrm>
          <a:prstGeom prst="rect">
            <a:avLst/>
          </a:prstGeom>
        </p:spPr>
        <p:txBody>
          <a:bodyPr vert="horz" wrap="square" lIns="0" tIns="0" rIns="0" bIns="0" rtlCol="0">
            <a:spAutoFit/>
          </a:bodyPr>
          <a:lstStyle/>
          <a:p>
            <a:pPr marL="12700">
              <a:lnSpc>
                <a:spcPct val="100000"/>
              </a:lnSpc>
            </a:pPr>
            <a:r>
              <a:rPr sz="8000" spc="-550" dirty="0">
                <a:solidFill>
                  <a:srgbClr val="333399"/>
                </a:solidFill>
                <a:latin typeface="Arial"/>
                <a:cs typeface="Arial"/>
              </a:rPr>
              <a:t></a:t>
            </a:r>
            <a:endParaRPr sz="8000" dirty="0">
              <a:latin typeface="Arial"/>
              <a:cs typeface="Arial"/>
            </a:endParaRPr>
          </a:p>
        </p:txBody>
      </p:sp>
      <p:sp>
        <p:nvSpPr>
          <p:cNvPr id="6" name="object 6"/>
          <p:cNvSpPr txBox="1"/>
          <p:nvPr/>
        </p:nvSpPr>
        <p:spPr>
          <a:xfrm>
            <a:off x="6869832" y="3372862"/>
            <a:ext cx="664210" cy="1120140"/>
          </a:xfrm>
          <a:prstGeom prst="rect">
            <a:avLst/>
          </a:prstGeom>
        </p:spPr>
        <p:txBody>
          <a:bodyPr vert="horz" wrap="square" lIns="0" tIns="0" rIns="0" bIns="0" rtlCol="0">
            <a:spAutoFit/>
          </a:bodyPr>
          <a:lstStyle/>
          <a:p>
            <a:pPr marL="12700">
              <a:lnSpc>
                <a:spcPct val="100000"/>
              </a:lnSpc>
            </a:pPr>
            <a:r>
              <a:rPr sz="7200" spc="-500" dirty="0">
                <a:solidFill>
                  <a:srgbClr val="333399"/>
                </a:solidFill>
                <a:latin typeface="Arial"/>
                <a:cs typeface="Arial"/>
              </a:rPr>
              <a:t></a:t>
            </a:r>
            <a:endParaRPr sz="7200" dirty="0">
              <a:latin typeface="Arial"/>
              <a:cs typeface="Arial"/>
            </a:endParaRPr>
          </a:p>
        </p:txBody>
      </p:sp>
      <p:sp>
        <p:nvSpPr>
          <p:cNvPr id="7" name="object 7"/>
          <p:cNvSpPr/>
          <p:nvPr/>
        </p:nvSpPr>
        <p:spPr>
          <a:xfrm>
            <a:off x="1611757" y="4591723"/>
            <a:ext cx="483234" cy="49530"/>
          </a:xfrm>
          <a:custGeom>
            <a:avLst/>
            <a:gdLst/>
            <a:ahLst/>
            <a:cxnLst/>
            <a:rect l="l" t="t" r="r" b="b"/>
            <a:pathLst>
              <a:path w="483235" h="49529">
                <a:moveTo>
                  <a:pt x="482892" y="49072"/>
                </a:moveTo>
                <a:lnTo>
                  <a:pt x="0" y="49072"/>
                </a:lnTo>
                <a:lnTo>
                  <a:pt x="56807" y="0"/>
                </a:lnTo>
                <a:lnTo>
                  <a:pt x="426085" y="0"/>
                </a:lnTo>
                <a:lnTo>
                  <a:pt x="482892" y="49072"/>
                </a:lnTo>
                <a:close/>
              </a:path>
            </a:pathLst>
          </a:custGeom>
          <a:solidFill>
            <a:srgbClr val="000000"/>
          </a:solidFill>
        </p:spPr>
        <p:txBody>
          <a:bodyPr wrap="square" lIns="0" tIns="0" rIns="0" bIns="0" rtlCol="0"/>
          <a:lstStyle/>
          <a:p>
            <a:endParaRPr/>
          </a:p>
        </p:txBody>
      </p:sp>
      <p:sp>
        <p:nvSpPr>
          <p:cNvPr id="8" name="object 8"/>
          <p:cNvSpPr/>
          <p:nvPr/>
        </p:nvSpPr>
        <p:spPr>
          <a:xfrm>
            <a:off x="1611757" y="4591723"/>
            <a:ext cx="483234" cy="49530"/>
          </a:xfrm>
          <a:custGeom>
            <a:avLst/>
            <a:gdLst/>
            <a:ahLst/>
            <a:cxnLst/>
            <a:rect l="l" t="t" r="r" b="b"/>
            <a:pathLst>
              <a:path w="483235" h="49529">
                <a:moveTo>
                  <a:pt x="482892" y="49072"/>
                </a:moveTo>
                <a:lnTo>
                  <a:pt x="0" y="49072"/>
                </a:lnTo>
                <a:lnTo>
                  <a:pt x="56807" y="0"/>
                </a:lnTo>
                <a:lnTo>
                  <a:pt x="426085" y="0"/>
                </a:lnTo>
                <a:lnTo>
                  <a:pt x="482892" y="49072"/>
                </a:lnTo>
                <a:close/>
              </a:path>
            </a:pathLst>
          </a:custGeom>
          <a:solidFill>
            <a:srgbClr val="000000"/>
          </a:solidFill>
        </p:spPr>
        <p:txBody>
          <a:bodyPr wrap="square" lIns="0" tIns="0" rIns="0" bIns="0" rtlCol="0"/>
          <a:lstStyle/>
          <a:p>
            <a:endParaRPr/>
          </a:p>
        </p:txBody>
      </p:sp>
      <p:sp>
        <p:nvSpPr>
          <p:cNvPr id="9" name="object 9"/>
          <p:cNvSpPr/>
          <p:nvPr/>
        </p:nvSpPr>
        <p:spPr>
          <a:xfrm>
            <a:off x="1684350" y="4331004"/>
            <a:ext cx="340995" cy="34290"/>
          </a:xfrm>
          <a:custGeom>
            <a:avLst/>
            <a:gdLst/>
            <a:ahLst/>
            <a:cxnLst/>
            <a:rect l="l" t="t" r="r" b="b"/>
            <a:pathLst>
              <a:path w="340994" h="34289">
                <a:moveTo>
                  <a:pt x="0" y="33731"/>
                </a:moveTo>
                <a:lnTo>
                  <a:pt x="340868" y="33731"/>
                </a:lnTo>
                <a:lnTo>
                  <a:pt x="340868" y="0"/>
                </a:lnTo>
                <a:lnTo>
                  <a:pt x="0" y="0"/>
                </a:lnTo>
                <a:lnTo>
                  <a:pt x="0" y="33731"/>
                </a:lnTo>
                <a:close/>
              </a:path>
            </a:pathLst>
          </a:custGeom>
          <a:solidFill>
            <a:srgbClr val="000000"/>
          </a:solidFill>
        </p:spPr>
        <p:txBody>
          <a:bodyPr wrap="square" lIns="0" tIns="0" rIns="0" bIns="0" rtlCol="0"/>
          <a:lstStyle/>
          <a:p>
            <a:endParaRPr/>
          </a:p>
        </p:txBody>
      </p:sp>
      <p:sp>
        <p:nvSpPr>
          <p:cNvPr id="10" name="object 10"/>
          <p:cNvSpPr/>
          <p:nvPr/>
        </p:nvSpPr>
        <p:spPr>
          <a:xfrm>
            <a:off x="1684350" y="4331004"/>
            <a:ext cx="340995" cy="34290"/>
          </a:xfrm>
          <a:custGeom>
            <a:avLst/>
            <a:gdLst/>
            <a:ahLst/>
            <a:cxnLst/>
            <a:rect l="l" t="t" r="r" b="b"/>
            <a:pathLst>
              <a:path w="340994" h="34289">
                <a:moveTo>
                  <a:pt x="0" y="33731"/>
                </a:moveTo>
                <a:lnTo>
                  <a:pt x="340868" y="33731"/>
                </a:lnTo>
                <a:lnTo>
                  <a:pt x="340868" y="0"/>
                </a:lnTo>
                <a:lnTo>
                  <a:pt x="0" y="0"/>
                </a:lnTo>
                <a:lnTo>
                  <a:pt x="0" y="33731"/>
                </a:lnTo>
                <a:close/>
              </a:path>
            </a:pathLst>
          </a:custGeom>
          <a:solidFill>
            <a:srgbClr val="000000"/>
          </a:solidFill>
        </p:spPr>
        <p:txBody>
          <a:bodyPr wrap="square" lIns="0" tIns="0" rIns="0" bIns="0" rtlCol="0"/>
          <a:lstStyle/>
          <a:p>
            <a:endParaRPr/>
          </a:p>
        </p:txBody>
      </p:sp>
      <p:sp>
        <p:nvSpPr>
          <p:cNvPr id="11" name="object 11"/>
          <p:cNvSpPr/>
          <p:nvPr/>
        </p:nvSpPr>
        <p:spPr>
          <a:xfrm>
            <a:off x="1684350" y="4364735"/>
            <a:ext cx="340995" cy="254635"/>
          </a:xfrm>
          <a:custGeom>
            <a:avLst/>
            <a:gdLst/>
            <a:ahLst/>
            <a:cxnLst/>
            <a:rect l="l" t="t" r="r" b="b"/>
            <a:pathLst>
              <a:path w="340994" h="254635">
                <a:moveTo>
                  <a:pt x="0" y="0"/>
                </a:moveTo>
                <a:lnTo>
                  <a:pt x="340868" y="0"/>
                </a:lnTo>
                <a:lnTo>
                  <a:pt x="340868" y="254584"/>
                </a:lnTo>
                <a:lnTo>
                  <a:pt x="0" y="254584"/>
                </a:lnTo>
                <a:lnTo>
                  <a:pt x="0" y="0"/>
                </a:lnTo>
                <a:close/>
              </a:path>
            </a:pathLst>
          </a:custGeom>
          <a:solidFill>
            <a:srgbClr val="000000"/>
          </a:solidFill>
        </p:spPr>
        <p:txBody>
          <a:bodyPr wrap="square" lIns="0" tIns="0" rIns="0" bIns="0" rtlCol="0"/>
          <a:lstStyle/>
          <a:p>
            <a:endParaRPr/>
          </a:p>
        </p:txBody>
      </p:sp>
      <p:sp>
        <p:nvSpPr>
          <p:cNvPr id="12" name="object 12"/>
          <p:cNvSpPr/>
          <p:nvPr/>
        </p:nvSpPr>
        <p:spPr>
          <a:xfrm>
            <a:off x="1614906" y="4637735"/>
            <a:ext cx="480059" cy="113664"/>
          </a:xfrm>
          <a:custGeom>
            <a:avLst/>
            <a:gdLst/>
            <a:ahLst/>
            <a:cxnLst/>
            <a:rect l="l" t="t" r="r" b="b"/>
            <a:pathLst>
              <a:path w="480060" h="113664">
                <a:moveTo>
                  <a:pt x="0" y="0"/>
                </a:moveTo>
                <a:lnTo>
                  <a:pt x="479742" y="0"/>
                </a:lnTo>
                <a:lnTo>
                  <a:pt x="479742" y="113487"/>
                </a:lnTo>
                <a:lnTo>
                  <a:pt x="0" y="113487"/>
                </a:lnTo>
                <a:lnTo>
                  <a:pt x="0" y="0"/>
                </a:lnTo>
                <a:close/>
              </a:path>
            </a:pathLst>
          </a:custGeom>
          <a:solidFill>
            <a:srgbClr val="000000"/>
          </a:solidFill>
        </p:spPr>
        <p:txBody>
          <a:bodyPr wrap="square" lIns="0" tIns="0" rIns="0" bIns="0" rtlCol="0"/>
          <a:lstStyle/>
          <a:p>
            <a:endParaRPr/>
          </a:p>
        </p:txBody>
      </p:sp>
      <p:sp>
        <p:nvSpPr>
          <p:cNvPr id="13" name="object 13"/>
          <p:cNvSpPr/>
          <p:nvPr/>
        </p:nvSpPr>
        <p:spPr>
          <a:xfrm>
            <a:off x="1599133" y="4760417"/>
            <a:ext cx="511809" cy="55244"/>
          </a:xfrm>
          <a:custGeom>
            <a:avLst/>
            <a:gdLst/>
            <a:ahLst/>
            <a:cxnLst/>
            <a:rect l="l" t="t" r="r" b="b"/>
            <a:pathLst>
              <a:path w="511810" h="55245">
                <a:moveTo>
                  <a:pt x="511301" y="55219"/>
                </a:moveTo>
                <a:lnTo>
                  <a:pt x="0" y="55219"/>
                </a:lnTo>
                <a:lnTo>
                  <a:pt x="59969" y="0"/>
                </a:lnTo>
                <a:lnTo>
                  <a:pt x="451332" y="0"/>
                </a:lnTo>
                <a:lnTo>
                  <a:pt x="511301" y="55219"/>
                </a:lnTo>
                <a:close/>
              </a:path>
            </a:pathLst>
          </a:custGeom>
          <a:solidFill>
            <a:srgbClr val="000000"/>
          </a:solidFill>
        </p:spPr>
        <p:txBody>
          <a:bodyPr wrap="square" lIns="0" tIns="0" rIns="0" bIns="0" rtlCol="0"/>
          <a:lstStyle/>
          <a:p>
            <a:endParaRPr/>
          </a:p>
        </p:txBody>
      </p:sp>
      <p:sp>
        <p:nvSpPr>
          <p:cNvPr id="14" name="object 14"/>
          <p:cNvSpPr/>
          <p:nvPr/>
        </p:nvSpPr>
        <p:spPr>
          <a:xfrm>
            <a:off x="1599133" y="4760417"/>
            <a:ext cx="511809" cy="55244"/>
          </a:xfrm>
          <a:custGeom>
            <a:avLst/>
            <a:gdLst/>
            <a:ahLst/>
            <a:cxnLst/>
            <a:rect l="l" t="t" r="r" b="b"/>
            <a:pathLst>
              <a:path w="511810" h="55245">
                <a:moveTo>
                  <a:pt x="511301" y="55219"/>
                </a:moveTo>
                <a:lnTo>
                  <a:pt x="0" y="55219"/>
                </a:lnTo>
                <a:lnTo>
                  <a:pt x="59969" y="0"/>
                </a:lnTo>
                <a:lnTo>
                  <a:pt x="451332" y="0"/>
                </a:lnTo>
                <a:lnTo>
                  <a:pt x="511301" y="55219"/>
                </a:lnTo>
                <a:close/>
              </a:path>
            </a:pathLst>
          </a:custGeom>
          <a:solidFill>
            <a:srgbClr val="000000"/>
          </a:solidFill>
        </p:spPr>
        <p:txBody>
          <a:bodyPr wrap="square" lIns="0" tIns="0" rIns="0" bIns="0" rtlCol="0"/>
          <a:lstStyle/>
          <a:p>
            <a:endParaRPr/>
          </a:p>
        </p:txBody>
      </p:sp>
      <p:sp>
        <p:nvSpPr>
          <p:cNvPr id="15" name="object 15"/>
          <p:cNvSpPr/>
          <p:nvPr/>
        </p:nvSpPr>
        <p:spPr>
          <a:xfrm>
            <a:off x="1602282" y="4823301"/>
            <a:ext cx="505459" cy="0"/>
          </a:xfrm>
          <a:custGeom>
            <a:avLst/>
            <a:gdLst/>
            <a:ahLst/>
            <a:cxnLst/>
            <a:rect l="l" t="t" r="r" b="b"/>
            <a:pathLst>
              <a:path w="505460">
                <a:moveTo>
                  <a:pt x="0" y="0"/>
                </a:moveTo>
                <a:lnTo>
                  <a:pt x="504990" y="0"/>
                </a:lnTo>
              </a:path>
            </a:pathLst>
          </a:custGeom>
          <a:ln w="21475">
            <a:solidFill>
              <a:srgbClr val="000000"/>
            </a:solidFill>
          </a:ln>
        </p:spPr>
        <p:txBody>
          <a:bodyPr wrap="square" lIns="0" tIns="0" rIns="0" bIns="0" rtlCol="0"/>
          <a:lstStyle/>
          <a:p>
            <a:endParaRPr/>
          </a:p>
        </p:txBody>
      </p:sp>
      <p:sp>
        <p:nvSpPr>
          <p:cNvPr id="16" name="object 16"/>
          <p:cNvSpPr/>
          <p:nvPr/>
        </p:nvSpPr>
        <p:spPr>
          <a:xfrm>
            <a:off x="1599133" y="4582515"/>
            <a:ext cx="483234" cy="49530"/>
          </a:xfrm>
          <a:custGeom>
            <a:avLst/>
            <a:gdLst/>
            <a:ahLst/>
            <a:cxnLst/>
            <a:rect l="l" t="t" r="r" b="b"/>
            <a:pathLst>
              <a:path w="483235" h="49529">
                <a:moveTo>
                  <a:pt x="482892" y="49085"/>
                </a:moveTo>
                <a:lnTo>
                  <a:pt x="0" y="49085"/>
                </a:lnTo>
                <a:lnTo>
                  <a:pt x="56807" y="0"/>
                </a:lnTo>
                <a:lnTo>
                  <a:pt x="426085" y="0"/>
                </a:lnTo>
                <a:lnTo>
                  <a:pt x="482892" y="49085"/>
                </a:lnTo>
                <a:close/>
              </a:path>
            </a:pathLst>
          </a:custGeom>
          <a:solidFill>
            <a:srgbClr val="C8C8B6"/>
          </a:solidFill>
        </p:spPr>
        <p:txBody>
          <a:bodyPr wrap="square" lIns="0" tIns="0" rIns="0" bIns="0" rtlCol="0"/>
          <a:lstStyle/>
          <a:p>
            <a:endParaRPr/>
          </a:p>
        </p:txBody>
      </p:sp>
      <p:sp>
        <p:nvSpPr>
          <p:cNvPr id="17" name="object 17"/>
          <p:cNvSpPr/>
          <p:nvPr/>
        </p:nvSpPr>
        <p:spPr>
          <a:xfrm>
            <a:off x="1599133" y="4582515"/>
            <a:ext cx="483234" cy="49530"/>
          </a:xfrm>
          <a:custGeom>
            <a:avLst/>
            <a:gdLst/>
            <a:ahLst/>
            <a:cxnLst/>
            <a:rect l="l" t="t" r="r" b="b"/>
            <a:pathLst>
              <a:path w="483235" h="49529">
                <a:moveTo>
                  <a:pt x="482892" y="49085"/>
                </a:moveTo>
                <a:lnTo>
                  <a:pt x="0" y="49085"/>
                </a:lnTo>
                <a:lnTo>
                  <a:pt x="56807" y="0"/>
                </a:lnTo>
                <a:lnTo>
                  <a:pt x="426085" y="0"/>
                </a:lnTo>
                <a:lnTo>
                  <a:pt x="482892" y="49085"/>
                </a:lnTo>
                <a:close/>
              </a:path>
            </a:pathLst>
          </a:custGeom>
          <a:solidFill>
            <a:srgbClr val="C8C8B6"/>
          </a:solidFill>
        </p:spPr>
        <p:txBody>
          <a:bodyPr wrap="square" lIns="0" tIns="0" rIns="0" bIns="0" rtlCol="0"/>
          <a:lstStyle/>
          <a:p>
            <a:endParaRPr/>
          </a:p>
        </p:txBody>
      </p:sp>
      <p:sp>
        <p:nvSpPr>
          <p:cNvPr id="18" name="object 18"/>
          <p:cNvSpPr/>
          <p:nvPr/>
        </p:nvSpPr>
        <p:spPr>
          <a:xfrm>
            <a:off x="1671726" y="4321797"/>
            <a:ext cx="340995" cy="34290"/>
          </a:xfrm>
          <a:custGeom>
            <a:avLst/>
            <a:gdLst/>
            <a:ahLst/>
            <a:cxnLst/>
            <a:rect l="l" t="t" r="r" b="b"/>
            <a:pathLst>
              <a:path w="340994" h="34289">
                <a:moveTo>
                  <a:pt x="0" y="33743"/>
                </a:moveTo>
                <a:lnTo>
                  <a:pt x="340868" y="33743"/>
                </a:lnTo>
                <a:lnTo>
                  <a:pt x="340868" y="0"/>
                </a:lnTo>
                <a:lnTo>
                  <a:pt x="0" y="0"/>
                </a:lnTo>
                <a:lnTo>
                  <a:pt x="0" y="33743"/>
                </a:lnTo>
                <a:close/>
              </a:path>
            </a:pathLst>
          </a:custGeom>
          <a:solidFill>
            <a:srgbClr val="C8C8B6"/>
          </a:solidFill>
        </p:spPr>
        <p:txBody>
          <a:bodyPr wrap="square" lIns="0" tIns="0" rIns="0" bIns="0" rtlCol="0"/>
          <a:lstStyle/>
          <a:p>
            <a:endParaRPr/>
          </a:p>
        </p:txBody>
      </p:sp>
      <p:sp>
        <p:nvSpPr>
          <p:cNvPr id="19" name="object 19"/>
          <p:cNvSpPr/>
          <p:nvPr/>
        </p:nvSpPr>
        <p:spPr>
          <a:xfrm>
            <a:off x="1671726" y="4321797"/>
            <a:ext cx="340995" cy="34290"/>
          </a:xfrm>
          <a:custGeom>
            <a:avLst/>
            <a:gdLst/>
            <a:ahLst/>
            <a:cxnLst/>
            <a:rect l="l" t="t" r="r" b="b"/>
            <a:pathLst>
              <a:path w="340994" h="34289">
                <a:moveTo>
                  <a:pt x="0" y="33743"/>
                </a:moveTo>
                <a:lnTo>
                  <a:pt x="340868" y="33743"/>
                </a:lnTo>
                <a:lnTo>
                  <a:pt x="340868" y="0"/>
                </a:lnTo>
                <a:lnTo>
                  <a:pt x="0" y="0"/>
                </a:lnTo>
                <a:lnTo>
                  <a:pt x="0" y="33743"/>
                </a:lnTo>
                <a:close/>
              </a:path>
            </a:pathLst>
          </a:custGeom>
          <a:solidFill>
            <a:srgbClr val="C8C8B6"/>
          </a:solidFill>
        </p:spPr>
        <p:txBody>
          <a:bodyPr wrap="square" lIns="0" tIns="0" rIns="0" bIns="0" rtlCol="0"/>
          <a:lstStyle/>
          <a:p>
            <a:endParaRPr/>
          </a:p>
        </p:txBody>
      </p:sp>
      <p:sp>
        <p:nvSpPr>
          <p:cNvPr id="20" name="object 20"/>
          <p:cNvSpPr/>
          <p:nvPr/>
        </p:nvSpPr>
        <p:spPr>
          <a:xfrm>
            <a:off x="1671726" y="4355541"/>
            <a:ext cx="340995" cy="254635"/>
          </a:xfrm>
          <a:custGeom>
            <a:avLst/>
            <a:gdLst/>
            <a:ahLst/>
            <a:cxnLst/>
            <a:rect l="l" t="t" r="r" b="b"/>
            <a:pathLst>
              <a:path w="340994" h="254635">
                <a:moveTo>
                  <a:pt x="0" y="0"/>
                </a:moveTo>
                <a:lnTo>
                  <a:pt x="340868" y="0"/>
                </a:lnTo>
                <a:lnTo>
                  <a:pt x="340868" y="254584"/>
                </a:lnTo>
                <a:lnTo>
                  <a:pt x="0" y="254584"/>
                </a:lnTo>
                <a:lnTo>
                  <a:pt x="0" y="0"/>
                </a:lnTo>
                <a:close/>
              </a:path>
            </a:pathLst>
          </a:custGeom>
          <a:solidFill>
            <a:srgbClr val="B7B79D"/>
          </a:solidFill>
        </p:spPr>
        <p:txBody>
          <a:bodyPr wrap="square" lIns="0" tIns="0" rIns="0" bIns="0" rtlCol="0"/>
          <a:lstStyle/>
          <a:p>
            <a:endParaRPr/>
          </a:p>
        </p:txBody>
      </p:sp>
      <p:sp>
        <p:nvSpPr>
          <p:cNvPr id="21" name="object 21"/>
          <p:cNvSpPr/>
          <p:nvPr/>
        </p:nvSpPr>
        <p:spPr>
          <a:xfrm>
            <a:off x="1602282" y="4628527"/>
            <a:ext cx="480059" cy="113664"/>
          </a:xfrm>
          <a:custGeom>
            <a:avLst/>
            <a:gdLst/>
            <a:ahLst/>
            <a:cxnLst/>
            <a:rect l="l" t="t" r="r" b="b"/>
            <a:pathLst>
              <a:path w="480060" h="113664">
                <a:moveTo>
                  <a:pt x="0" y="0"/>
                </a:moveTo>
                <a:lnTo>
                  <a:pt x="479742" y="0"/>
                </a:lnTo>
                <a:lnTo>
                  <a:pt x="479742" y="113487"/>
                </a:lnTo>
                <a:lnTo>
                  <a:pt x="0" y="113487"/>
                </a:lnTo>
                <a:lnTo>
                  <a:pt x="0" y="0"/>
                </a:lnTo>
                <a:close/>
              </a:path>
            </a:pathLst>
          </a:custGeom>
          <a:solidFill>
            <a:srgbClr val="B7B79D"/>
          </a:solidFill>
        </p:spPr>
        <p:txBody>
          <a:bodyPr wrap="square" lIns="0" tIns="0" rIns="0" bIns="0" rtlCol="0"/>
          <a:lstStyle/>
          <a:p>
            <a:endParaRPr/>
          </a:p>
        </p:txBody>
      </p:sp>
      <p:sp>
        <p:nvSpPr>
          <p:cNvPr id="22" name="object 22"/>
          <p:cNvSpPr/>
          <p:nvPr/>
        </p:nvSpPr>
        <p:spPr>
          <a:xfrm>
            <a:off x="1703285" y="4386211"/>
            <a:ext cx="278130" cy="196850"/>
          </a:xfrm>
          <a:custGeom>
            <a:avLst/>
            <a:gdLst/>
            <a:ahLst/>
            <a:cxnLst/>
            <a:rect l="l" t="t" r="r" b="b"/>
            <a:pathLst>
              <a:path w="278130" h="196850">
                <a:moveTo>
                  <a:pt x="0" y="0"/>
                </a:moveTo>
                <a:lnTo>
                  <a:pt x="277749" y="0"/>
                </a:lnTo>
                <a:lnTo>
                  <a:pt x="277749" y="196303"/>
                </a:lnTo>
                <a:lnTo>
                  <a:pt x="0" y="196303"/>
                </a:lnTo>
                <a:lnTo>
                  <a:pt x="0" y="0"/>
                </a:lnTo>
                <a:close/>
              </a:path>
            </a:pathLst>
          </a:custGeom>
          <a:solidFill>
            <a:srgbClr val="FFFFFF"/>
          </a:solidFill>
        </p:spPr>
        <p:txBody>
          <a:bodyPr wrap="square" lIns="0" tIns="0" rIns="0" bIns="0" rtlCol="0"/>
          <a:lstStyle/>
          <a:p>
            <a:endParaRPr/>
          </a:p>
        </p:txBody>
      </p:sp>
      <p:sp>
        <p:nvSpPr>
          <p:cNvPr id="23" name="object 23"/>
          <p:cNvSpPr/>
          <p:nvPr/>
        </p:nvSpPr>
        <p:spPr>
          <a:xfrm>
            <a:off x="1930526" y="4671466"/>
            <a:ext cx="113664" cy="0"/>
          </a:xfrm>
          <a:custGeom>
            <a:avLst/>
            <a:gdLst/>
            <a:ahLst/>
            <a:cxnLst/>
            <a:rect l="l" t="t" r="r" b="b"/>
            <a:pathLst>
              <a:path w="113664">
                <a:moveTo>
                  <a:pt x="0" y="0"/>
                </a:moveTo>
                <a:lnTo>
                  <a:pt x="113626" y="0"/>
                </a:lnTo>
              </a:path>
            </a:pathLst>
          </a:custGeom>
          <a:ln w="9334">
            <a:solidFill>
              <a:srgbClr val="000000"/>
            </a:solidFill>
          </a:ln>
        </p:spPr>
        <p:txBody>
          <a:bodyPr wrap="square" lIns="0" tIns="0" rIns="0" bIns="0" rtlCol="0"/>
          <a:lstStyle/>
          <a:p>
            <a:endParaRPr/>
          </a:p>
        </p:txBody>
      </p:sp>
      <p:sp>
        <p:nvSpPr>
          <p:cNvPr id="24" name="object 24"/>
          <p:cNvSpPr/>
          <p:nvPr/>
        </p:nvSpPr>
        <p:spPr>
          <a:xfrm>
            <a:off x="1586509" y="4751222"/>
            <a:ext cx="511809" cy="55244"/>
          </a:xfrm>
          <a:custGeom>
            <a:avLst/>
            <a:gdLst/>
            <a:ahLst/>
            <a:cxnLst/>
            <a:rect l="l" t="t" r="r" b="b"/>
            <a:pathLst>
              <a:path w="511810" h="55245">
                <a:moveTo>
                  <a:pt x="511301" y="55206"/>
                </a:moveTo>
                <a:lnTo>
                  <a:pt x="0" y="55206"/>
                </a:lnTo>
                <a:lnTo>
                  <a:pt x="59969" y="0"/>
                </a:lnTo>
                <a:lnTo>
                  <a:pt x="451332" y="0"/>
                </a:lnTo>
                <a:lnTo>
                  <a:pt x="511301" y="55206"/>
                </a:lnTo>
                <a:close/>
              </a:path>
            </a:pathLst>
          </a:custGeom>
          <a:solidFill>
            <a:srgbClr val="C8C8B6"/>
          </a:solidFill>
        </p:spPr>
        <p:txBody>
          <a:bodyPr wrap="square" lIns="0" tIns="0" rIns="0" bIns="0" rtlCol="0"/>
          <a:lstStyle/>
          <a:p>
            <a:endParaRPr/>
          </a:p>
        </p:txBody>
      </p:sp>
      <p:sp>
        <p:nvSpPr>
          <p:cNvPr id="25" name="object 25"/>
          <p:cNvSpPr/>
          <p:nvPr/>
        </p:nvSpPr>
        <p:spPr>
          <a:xfrm>
            <a:off x="1586509" y="4751222"/>
            <a:ext cx="511809" cy="55244"/>
          </a:xfrm>
          <a:custGeom>
            <a:avLst/>
            <a:gdLst/>
            <a:ahLst/>
            <a:cxnLst/>
            <a:rect l="l" t="t" r="r" b="b"/>
            <a:pathLst>
              <a:path w="511810" h="55245">
                <a:moveTo>
                  <a:pt x="511301" y="55206"/>
                </a:moveTo>
                <a:lnTo>
                  <a:pt x="0" y="55206"/>
                </a:lnTo>
                <a:lnTo>
                  <a:pt x="59969" y="0"/>
                </a:lnTo>
                <a:lnTo>
                  <a:pt x="451332" y="0"/>
                </a:lnTo>
                <a:lnTo>
                  <a:pt x="511301" y="55206"/>
                </a:lnTo>
                <a:close/>
              </a:path>
            </a:pathLst>
          </a:custGeom>
          <a:solidFill>
            <a:srgbClr val="C8C8B6"/>
          </a:solidFill>
        </p:spPr>
        <p:txBody>
          <a:bodyPr wrap="square" lIns="0" tIns="0" rIns="0" bIns="0" rtlCol="0"/>
          <a:lstStyle/>
          <a:p>
            <a:endParaRPr/>
          </a:p>
        </p:txBody>
      </p:sp>
      <p:sp>
        <p:nvSpPr>
          <p:cNvPr id="26" name="object 26"/>
          <p:cNvSpPr/>
          <p:nvPr/>
        </p:nvSpPr>
        <p:spPr>
          <a:xfrm>
            <a:off x="1589658" y="4814106"/>
            <a:ext cx="505459" cy="0"/>
          </a:xfrm>
          <a:custGeom>
            <a:avLst/>
            <a:gdLst/>
            <a:ahLst/>
            <a:cxnLst/>
            <a:rect l="l" t="t" r="r" b="b"/>
            <a:pathLst>
              <a:path w="505460">
                <a:moveTo>
                  <a:pt x="0" y="0"/>
                </a:moveTo>
                <a:lnTo>
                  <a:pt x="504990" y="0"/>
                </a:lnTo>
              </a:path>
            </a:pathLst>
          </a:custGeom>
          <a:ln w="21475">
            <a:solidFill>
              <a:srgbClr val="B9B79D"/>
            </a:solidFill>
          </a:ln>
        </p:spPr>
        <p:txBody>
          <a:bodyPr wrap="square" lIns="0" tIns="0" rIns="0" bIns="0" rtlCol="0"/>
          <a:lstStyle/>
          <a:p>
            <a:endParaRPr/>
          </a:p>
        </p:txBody>
      </p:sp>
      <p:sp>
        <p:nvSpPr>
          <p:cNvPr id="27" name="object 27"/>
          <p:cNvSpPr txBox="1"/>
          <p:nvPr/>
        </p:nvSpPr>
        <p:spPr>
          <a:xfrm>
            <a:off x="1571282" y="4821669"/>
            <a:ext cx="559435" cy="442595"/>
          </a:xfrm>
          <a:prstGeom prst="rect">
            <a:avLst/>
          </a:prstGeom>
        </p:spPr>
        <p:txBody>
          <a:bodyPr vert="horz" wrap="square" lIns="0" tIns="0" rIns="0" bIns="0" rtlCol="0">
            <a:spAutoFit/>
          </a:bodyPr>
          <a:lstStyle/>
          <a:p>
            <a:pPr marL="12700" marR="5080">
              <a:lnSpc>
                <a:spcPct val="100000"/>
              </a:lnSpc>
            </a:pPr>
            <a:r>
              <a:rPr sz="1400" dirty="0">
                <a:solidFill>
                  <a:srgbClr val="333399"/>
                </a:solidFill>
                <a:latin typeface="黑体"/>
                <a:cs typeface="黑体"/>
              </a:rPr>
              <a:t>万维网 站</a:t>
            </a:r>
            <a:r>
              <a:rPr sz="1400" spc="310" dirty="0">
                <a:solidFill>
                  <a:srgbClr val="333399"/>
                </a:solidFill>
                <a:latin typeface="黑体"/>
                <a:cs typeface="黑体"/>
              </a:rPr>
              <a:t>点</a:t>
            </a:r>
            <a:r>
              <a:rPr sz="1400" dirty="0">
                <a:solidFill>
                  <a:srgbClr val="333399"/>
                </a:solidFill>
                <a:latin typeface="Arial"/>
                <a:cs typeface="Arial"/>
              </a:rPr>
              <a:t>A</a:t>
            </a:r>
            <a:endParaRPr sz="1400">
              <a:latin typeface="Arial"/>
              <a:cs typeface="Arial"/>
            </a:endParaRPr>
          </a:p>
        </p:txBody>
      </p:sp>
      <p:sp>
        <p:nvSpPr>
          <p:cNvPr id="28" name="object 28"/>
          <p:cNvSpPr/>
          <p:nvPr/>
        </p:nvSpPr>
        <p:spPr>
          <a:xfrm>
            <a:off x="4699270" y="3804578"/>
            <a:ext cx="484505" cy="49530"/>
          </a:xfrm>
          <a:custGeom>
            <a:avLst/>
            <a:gdLst/>
            <a:ahLst/>
            <a:cxnLst/>
            <a:rect l="l" t="t" r="r" b="b"/>
            <a:pathLst>
              <a:path w="484504" h="49529">
                <a:moveTo>
                  <a:pt x="484060" y="49085"/>
                </a:moveTo>
                <a:lnTo>
                  <a:pt x="0" y="49085"/>
                </a:lnTo>
                <a:lnTo>
                  <a:pt x="56959" y="0"/>
                </a:lnTo>
                <a:lnTo>
                  <a:pt x="427113" y="0"/>
                </a:lnTo>
                <a:lnTo>
                  <a:pt x="484060" y="49085"/>
                </a:lnTo>
                <a:close/>
              </a:path>
            </a:pathLst>
          </a:custGeom>
          <a:solidFill>
            <a:srgbClr val="000000"/>
          </a:solidFill>
        </p:spPr>
        <p:txBody>
          <a:bodyPr wrap="square" lIns="0" tIns="0" rIns="0" bIns="0" rtlCol="0"/>
          <a:lstStyle/>
          <a:p>
            <a:endParaRPr/>
          </a:p>
        </p:txBody>
      </p:sp>
      <p:sp>
        <p:nvSpPr>
          <p:cNvPr id="29" name="object 29"/>
          <p:cNvSpPr/>
          <p:nvPr/>
        </p:nvSpPr>
        <p:spPr>
          <a:xfrm>
            <a:off x="4699270" y="3804578"/>
            <a:ext cx="484505" cy="49530"/>
          </a:xfrm>
          <a:custGeom>
            <a:avLst/>
            <a:gdLst/>
            <a:ahLst/>
            <a:cxnLst/>
            <a:rect l="l" t="t" r="r" b="b"/>
            <a:pathLst>
              <a:path w="484504" h="49529">
                <a:moveTo>
                  <a:pt x="484060" y="49085"/>
                </a:moveTo>
                <a:lnTo>
                  <a:pt x="0" y="49085"/>
                </a:lnTo>
                <a:lnTo>
                  <a:pt x="56959" y="0"/>
                </a:lnTo>
                <a:lnTo>
                  <a:pt x="427113" y="0"/>
                </a:lnTo>
                <a:lnTo>
                  <a:pt x="484060" y="49085"/>
                </a:lnTo>
                <a:close/>
              </a:path>
            </a:pathLst>
          </a:custGeom>
          <a:solidFill>
            <a:srgbClr val="000000"/>
          </a:solidFill>
        </p:spPr>
        <p:txBody>
          <a:bodyPr wrap="square" lIns="0" tIns="0" rIns="0" bIns="0" rtlCol="0"/>
          <a:lstStyle/>
          <a:p>
            <a:endParaRPr/>
          </a:p>
        </p:txBody>
      </p:sp>
      <p:sp>
        <p:nvSpPr>
          <p:cNvPr id="30" name="object 30"/>
          <p:cNvSpPr/>
          <p:nvPr/>
        </p:nvSpPr>
        <p:spPr>
          <a:xfrm>
            <a:off x="4772040" y="3543860"/>
            <a:ext cx="342265" cy="34290"/>
          </a:xfrm>
          <a:custGeom>
            <a:avLst/>
            <a:gdLst/>
            <a:ahLst/>
            <a:cxnLst/>
            <a:rect l="l" t="t" r="r" b="b"/>
            <a:pathLst>
              <a:path w="342264" h="34289">
                <a:moveTo>
                  <a:pt x="0" y="33743"/>
                </a:moveTo>
                <a:lnTo>
                  <a:pt x="341680" y="33743"/>
                </a:lnTo>
                <a:lnTo>
                  <a:pt x="341680" y="0"/>
                </a:lnTo>
                <a:lnTo>
                  <a:pt x="0" y="0"/>
                </a:lnTo>
                <a:lnTo>
                  <a:pt x="0" y="33743"/>
                </a:lnTo>
                <a:close/>
              </a:path>
            </a:pathLst>
          </a:custGeom>
          <a:solidFill>
            <a:srgbClr val="000000"/>
          </a:solidFill>
        </p:spPr>
        <p:txBody>
          <a:bodyPr wrap="square" lIns="0" tIns="0" rIns="0" bIns="0" rtlCol="0"/>
          <a:lstStyle/>
          <a:p>
            <a:endParaRPr/>
          </a:p>
        </p:txBody>
      </p:sp>
      <p:sp>
        <p:nvSpPr>
          <p:cNvPr id="31" name="object 31"/>
          <p:cNvSpPr/>
          <p:nvPr/>
        </p:nvSpPr>
        <p:spPr>
          <a:xfrm>
            <a:off x="4772040" y="3543860"/>
            <a:ext cx="342265" cy="34290"/>
          </a:xfrm>
          <a:custGeom>
            <a:avLst/>
            <a:gdLst/>
            <a:ahLst/>
            <a:cxnLst/>
            <a:rect l="l" t="t" r="r" b="b"/>
            <a:pathLst>
              <a:path w="342264" h="34289">
                <a:moveTo>
                  <a:pt x="0" y="33743"/>
                </a:moveTo>
                <a:lnTo>
                  <a:pt x="341680" y="33743"/>
                </a:lnTo>
                <a:lnTo>
                  <a:pt x="341680" y="0"/>
                </a:lnTo>
                <a:lnTo>
                  <a:pt x="0" y="0"/>
                </a:lnTo>
                <a:lnTo>
                  <a:pt x="0" y="33743"/>
                </a:lnTo>
                <a:close/>
              </a:path>
            </a:pathLst>
          </a:custGeom>
          <a:solidFill>
            <a:srgbClr val="000000"/>
          </a:solidFill>
        </p:spPr>
        <p:txBody>
          <a:bodyPr wrap="square" lIns="0" tIns="0" rIns="0" bIns="0" rtlCol="0"/>
          <a:lstStyle/>
          <a:p>
            <a:endParaRPr/>
          </a:p>
        </p:txBody>
      </p:sp>
      <p:sp>
        <p:nvSpPr>
          <p:cNvPr id="32" name="object 32"/>
          <p:cNvSpPr/>
          <p:nvPr/>
        </p:nvSpPr>
        <p:spPr>
          <a:xfrm>
            <a:off x="4772040" y="3577603"/>
            <a:ext cx="342265" cy="254635"/>
          </a:xfrm>
          <a:custGeom>
            <a:avLst/>
            <a:gdLst/>
            <a:ahLst/>
            <a:cxnLst/>
            <a:rect l="l" t="t" r="r" b="b"/>
            <a:pathLst>
              <a:path w="342264" h="254635">
                <a:moveTo>
                  <a:pt x="0" y="0"/>
                </a:moveTo>
                <a:lnTo>
                  <a:pt x="341680" y="0"/>
                </a:lnTo>
                <a:lnTo>
                  <a:pt x="341680" y="254584"/>
                </a:lnTo>
                <a:lnTo>
                  <a:pt x="0" y="254584"/>
                </a:lnTo>
                <a:lnTo>
                  <a:pt x="0" y="0"/>
                </a:lnTo>
                <a:close/>
              </a:path>
            </a:pathLst>
          </a:custGeom>
          <a:solidFill>
            <a:srgbClr val="000000"/>
          </a:solidFill>
        </p:spPr>
        <p:txBody>
          <a:bodyPr wrap="square" lIns="0" tIns="0" rIns="0" bIns="0" rtlCol="0"/>
          <a:lstStyle/>
          <a:p>
            <a:endParaRPr/>
          </a:p>
        </p:txBody>
      </p:sp>
      <p:sp>
        <p:nvSpPr>
          <p:cNvPr id="33" name="object 33"/>
          <p:cNvSpPr/>
          <p:nvPr/>
        </p:nvSpPr>
        <p:spPr>
          <a:xfrm>
            <a:off x="4702445" y="3850590"/>
            <a:ext cx="481330" cy="113664"/>
          </a:xfrm>
          <a:custGeom>
            <a:avLst/>
            <a:gdLst/>
            <a:ahLst/>
            <a:cxnLst/>
            <a:rect l="l" t="t" r="r" b="b"/>
            <a:pathLst>
              <a:path w="481329" h="113664">
                <a:moveTo>
                  <a:pt x="0" y="0"/>
                </a:moveTo>
                <a:lnTo>
                  <a:pt x="480885" y="0"/>
                </a:lnTo>
                <a:lnTo>
                  <a:pt x="480885" y="113487"/>
                </a:lnTo>
                <a:lnTo>
                  <a:pt x="0" y="113487"/>
                </a:lnTo>
                <a:lnTo>
                  <a:pt x="0" y="0"/>
                </a:lnTo>
                <a:close/>
              </a:path>
            </a:pathLst>
          </a:custGeom>
          <a:solidFill>
            <a:srgbClr val="000000"/>
          </a:solidFill>
        </p:spPr>
        <p:txBody>
          <a:bodyPr wrap="square" lIns="0" tIns="0" rIns="0" bIns="0" rtlCol="0"/>
          <a:lstStyle/>
          <a:p>
            <a:endParaRPr/>
          </a:p>
        </p:txBody>
      </p:sp>
      <p:sp>
        <p:nvSpPr>
          <p:cNvPr id="34" name="object 34"/>
          <p:cNvSpPr/>
          <p:nvPr/>
        </p:nvSpPr>
        <p:spPr>
          <a:xfrm>
            <a:off x="4686620" y="3973285"/>
            <a:ext cx="513080" cy="55244"/>
          </a:xfrm>
          <a:custGeom>
            <a:avLst/>
            <a:gdLst/>
            <a:ahLst/>
            <a:cxnLst/>
            <a:rect l="l" t="t" r="r" b="b"/>
            <a:pathLst>
              <a:path w="513079" h="55245">
                <a:moveTo>
                  <a:pt x="512521" y="55206"/>
                </a:moveTo>
                <a:lnTo>
                  <a:pt x="0" y="55206"/>
                </a:lnTo>
                <a:lnTo>
                  <a:pt x="60109" y="0"/>
                </a:lnTo>
                <a:lnTo>
                  <a:pt x="452412" y="0"/>
                </a:lnTo>
                <a:lnTo>
                  <a:pt x="512521" y="55206"/>
                </a:lnTo>
                <a:close/>
              </a:path>
            </a:pathLst>
          </a:custGeom>
          <a:solidFill>
            <a:srgbClr val="000000"/>
          </a:solidFill>
        </p:spPr>
        <p:txBody>
          <a:bodyPr wrap="square" lIns="0" tIns="0" rIns="0" bIns="0" rtlCol="0"/>
          <a:lstStyle/>
          <a:p>
            <a:endParaRPr/>
          </a:p>
        </p:txBody>
      </p:sp>
      <p:sp>
        <p:nvSpPr>
          <p:cNvPr id="35" name="object 35"/>
          <p:cNvSpPr/>
          <p:nvPr/>
        </p:nvSpPr>
        <p:spPr>
          <a:xfrm>
            <a:off x="4686620" y="3973285"/>
            <a:ext cx="513080" cy="55244"/>
          </a:xfrm>
          <a:custGeom>
            <a:avLst/>
            <a:gdLst/>
            <a:ahLst/>
            <a:cxnLst/>
            <a:rect l="l" t="t" r="r" b="b"/>
            <a:pathLst>
              <a:path w="513079" h="55245">
                <a:moveTo>
                  <a:pt x="512521" y="55206"/>
                </a:moveTo>
                <a:lnTo>
                  <a:pt x="0" y="55206"/>
                </a:lnTo>
                <a:lnTo>
                  <a:pt x="60109" y="0"/>
                </a:lnTo>
                <a:lnTo>
                  <a:pt x="452412" y="0"/>
                </a:lnTo>
                <a:lnTo>
                  <a:pt x="512521" y="55206"/>
                </a:lnTo>
                <a:close/>
              </a:path>
            </a:pathLst>
          </a:custGeom>
          <a:solidFill>
            <a:srgbClr val="000000"/>
          </a:solidFill>
        </p:spPr>
        <p:txBody>
          <a:bodyPr wrap="square" lIns="0" tIns="0" rIns="0" bIns="0" rtlCol="0"/>
          <a:lstStyle/>
          <a:p>
            <a:endParaRPr/>
          </a:p>
        </p:txBody>
      </p:sp>
      <p:sp>
        <p:nvSpPr>
          <p:cNvPr id="36" name="object 36"/>
          <p:cNvSpPr/>
          <p:nvPr/>
        </p:nvSpPr>
        <p:spPr>
          <a:xfrm>
            <a:off x="4689783" y="4036169"/>
            <a:ext cx="506730" cy="0"/>
          </a:xfrm>
          <a:custGeom>
            <a:avLst/>
            <a:gdLst/>
            <a:ahLst/>
            <a:cxnLst/>
            <a:rect l="l" t="t" r="r" b="b"/>
            <a:pathLst>
              <a:path w="506729">
                <a:moveTo>
                  <a:pt x="0" y="0"/>
                </a:moveTo>
                <a:lnTo>
                  <a:pt x="506196" y="0"/>
                </a:lnTo>
              </a:path>
            </a:pathLst>
          </a:custGeom>
          <a:ln w="21475">
            <a:solidFill>
              <a:srgbClr val="000000"/>
            </a:solidFill>
          </a:ln>
        </p:spPr>
        <p:txBody>
          <a:bodyPr wrap="square" lIns="0" tIns="0" rIns="0" bIns="0" rtlCol="0"/>
          <a:lstStyle/>
          <a:p>
            <a:endParaRPr/>
          </a:p>
        </p:txBody>
      </p:sp>
      <p:sp>
        <p:nvSpPr>
          <p:cNvPr id="37" name="object 37"/>
          <p:cNvSpPr/>
          <p:nvPr/>
        </p:nvSpPr>
        <p:spPr>
          <a:xfrm>
            <a:off x="4686620" y="3795383"/>
            <a:ext cx="484505" cy="49530"/>
          </a:xfrm>
          <a:custGeom>
            <a:avLst/>
            <a:gdLst/>
            <a:ahLst/>
            <a:cxnLst/>
            <a:rect l="l" t="t" r="r" b="b"/>
            <a:pathLst>
              <a:path w="484504" h="49529">
                <a:moveTo>
                  <a:pt x="484047" y="49072"/>
                </a:moveTo>
                <a:lnTo>
                  <a:pt x="0" y="49072"/>
                </a:lnTo>
                <a:lnTo>
                  <a:pt x="56946" y="0"/>
                </a:lnTo>
                <a:lnTo>
                  <a:pt x="427100" y="0"/>
                </a:lnTo>
                <a:lnTo>
                  <a:pt x="484047" y="49072"/>
                </a:lnTo>
                <a:close/>
              </a:path>
            </a:pathLst>
          </a:custGeom>
          <a:solidFill>
            <a:srgbClr val="C8C8B6"/>
          </a:solidFill>
        </p:spPr>
        <p:txBody>
          <a:bodyPr wrap="square" lIns="0" tIns="0" rIns="0" bIns="0" rtlCol="0"/>
          <a:lstStyle/>
          <a:p>
            <a:endParaRPr/>
          </a:p>
        </p:txBody>
      </p:sp>
      <p:sp>
        <p:nvSpPr>
          <p:cNvPr id="38" name="object 38"/>
          <p:cNvSpPr/>
          <p:nvPr/>
        </p:nvSpPr>
        <p:spPr>
          <a:xfrm>
            <a:off x="4686620" y="3795383"/>
            <a:ext cx="484505" cy="49530"/>
          </a:xfrm>
          <a:custGeom>
            <a:avLst/>
            <a:gdLst/>
            <a:ahLst/>
            <a:cxnLst/>
            <a:rect l="l" t="t" r="r" b="b"/>
            <a:pathLst>
              <a:path w="484504" h="49529">
                <a:moveTo>
                  <a:pt x="484047" y="49072"/>
                </a:moveTo>
                <a:lnTo>
                  <a:pt x="0" y="49072"/>
                </a:lnTo>
                <a:lnTo>
                  <a:pt x="56946" y="0"/>
                </a:lnTo>
                <a:lnTo>
                  <a:pt x="427100" y="0"/>
                </a:lnTo>
                <a:lnTo>
                  <a:pt x="484047" y="49072"/>
                </a:lnTo>
                <a:close/>
              </a:path>
            </a:pathLst>
          </a:custGeom>
          <a:solidFill>
            <a:srgbClr val="C8C8B6"/>
          </a:solidFill>
        </p:spPr>
        <p:txBody>
          <a:bodyPr wrap="square" lIns="0" tIns="0" rIns="0" bIns="0" rtlCol="0"/>
          <a:lstStyle/>
          <a:p>
            <a:endParaRPr/>
          </a:p>
        </p:txBody>
      </p:sp>
      <p:sp>
        <p:nvSpPr>
          <p:cNvPr id="39" name="object 39"/>
          <p:cNvSpPr/>
          <p:nvPr/>
        </p:nvSpPr>
        <p:spPr>
          <a:xfrm>
            <a:off x="4759391" y="3534665"/>
            <a:ext cx="342265" cy="34290"/>
          </a:xfrm>
          <a:custGeom>
            <a:avLst/>
            <a:gdLst/>
            <a:ahLst/>
            <a:cxnLst/>
            <a:rect l="l" t="t" r="r" b="b"/>
            <a:pathLst>
              <a:path w="342264" h="34289">
                <a:moveTo>
                  <a:pt x="0" y="33731"/>
                </a:moveTo>
                <a:lnTo>
                  <a:pt x="341680" y="33731"/>
                </a:lnTo>
                <a:lnTo>
                  <a:pt x="341680" y="0"/>
                </a:lnTo>
                <a:lnTo>
                  <a:pt x="0" y="0"/>
                </a:lnTo>
                <a:lnTo>
                  <a:pt x="0" y="33731"/>
                </a:lnTo>
                <a:close/>
              </a:path>
            </a:pathLst>
          </a:custGeom>
          <a:solidFill>
            <a:srgbClr val="C8C8B6"/>
          </a:solidFill>
        </p:spPr>
        <p:txBody>
          <a:bodyPr wrap="square" lIns="0" tIns="0" rIns="0" bIns="0" rtlCol="0"/>
          <a:lstStyle/>
          <a:p>
            <a:endParaRPr/>
          </a:p>
        </p:txBody>
      </p:sp>
      <p:sp>
        <p:nvSpPr>
          <p:cNvPr id="40" name="object 40"/>
          <p:cNvSpPr/>
          <p:nvPr/>
        </p:nvSpPr>
        <p:spPr>
          <a:xfrm>
            <a:off x="4759391" y="3534665"/>
            <a:ext cx="342265" cy="34290"/>
          </a:xfrm>
          <a:custGeom>
            <a:avLst/>
            <a:gdLst/>
            <a:ahLst/>
            <a:cxnLst/>
            <a:rect l="l" t="t" r="r" b="b"/>
            <a:pathLst>
              <a:path w="342264" h="34289">
                <a:moveTo>
                  <a:pt x="0" y="33731"/>
                </a:moveTo>
                <a:lnTo>
                  <a:pt x="341680" y="33731"/>
                </a:lnTo>
                <a:lnTo>
                  <a:pt x="341680" y="0"/>
                </a:lnTo>
                <a:lnTo>
                  <a:pt x="0" y="0"/>
                </a:lnTo>
                <a:lnTo>
                  <a:pt x="0" y="33731"/>
                </a:lnTo>
                <a:close/>
              </a:path>
            </a:pathLst>
          </a:custGeom>
          <a:solidFill>
            <a:srgbClr val="C8C8B6"/>
          </a:solidFill>
        </p:spPr>
        <p:txBody>
          <a:bodyPr wrap="square" lIns="0" tIns="0" rIns="0" bIns="0" rtlCol="0"/>
          <a:lstStyle/>
          <a:p>
            <a:endParaRPr/>
          </a:p>
        </p:txBody>
      </p:sp>
      <p:sp>
        <p:nvSpPr>
          <p:cNvPr id="41" name="object 41"/>
          <p:cNvSpPr/>
          <p:nvPr/>
        </p:nvSpPr>
        <p:spPr>
          <a:xfrm>
            <a:off x="4759391" y="3568396"/>
            <a:ext cx="342265" cy="254635"/>
          </a:xfrm>
          <a:custGeom>
            <a:avLst/>
            <a:gdLst/>
            <a:ahLst/>
            <a:cxnLst/>
            <a:rect l="l" t="t" r="r" b="b"/>
            <a:pathLst>
              <a:path w="342264" h="254635">
                <a:moveTo>
                  <a:pt x="0" y="0"/>
                </a:moveTo>
                <a:lnTo>
                  <a:pt x="341680" y="0"/>
                </a:lnTo>
                <a:lnTo>
                  <a:pt x="341680" y="254584"/>
                </a:lnTo>
                <a:lnTo>
                  <a:pt x="0" y="254584"/>
                </a:lnTo>
                <a:lnTo>
                  <a:pt x="0" y="0"/>
                </a:lnTo>
                <a:close/>
              </a:path>
            </a:pathLst>
          </a:custGeom>
          <a:solidFill>
            <a:srgbClr val="B7B79D"/>
          </a:solidFill>
        </p:spPr>
        <p:txBody>
          <a:bodyPr wrap="square" lIns="0" tIns="0" rIns="0" bIns="0" rtlCol="0"/>
          <a:lstStyle/>
          <a:p>
            <a:endParaRPr/>
          </a:p>
        </p:txBody>
      </p:sp>
      <p:sp>
        <p:nvSpPr>
          <p:cNvPr id="42" name="object 42"/>
          <p:cNvSpPr/>
          <p:nvPr/>
        </p:nvSpPr>
        <p:spPr>
          <a:xfrm>
            <a:off x="4689783" y="3841395"/>
            <a:ext cx="481330" cy="113664"/>
          </a:xfrm>
          <a:custGeom>
            <a:avLst/>
            <a:gdLst/>
            <a:ahLst/>
            <a:cxnLst/>
            <a:rect l="l" t="t" r="r" b="b"/>
            <a:pathLst>
              <a:path w="481329" h="113664">
                <a:moveTo>
                  <a:pt x="0" y="0"/>
                </a:moveTo>
                <a:lnTo>
                  <a:pt x="480885" y="0"/>
                </a:lnTo>
                <a:lnTo>
                  <a:pt x="480885" y="113487"/>
                </a:lnTo>
                <a:lnTo>
                  <a:pt x="0" y="113487"/>
                </a:lnTo>
                <a:lnTo>
                  <a:pt x="0" y="0"/>
                </a:lnTo>
                <a:close/>
              </a:path>
            </a:pathLst>
          </a:custGeom>
          <a:solidFill>
            <a:srgbClr val="B7B79D"/>
          </a:solidFill>
        </p:spPr>
        <p:txBody>
          <a:bodyPr wrap="square" lIns="0" tIns="0" rIns="0" bIns="0" rtlCol="0"/>
          <a:lstStyle/>
          <a:p>
            <a:endParaRPr/>
          </a:p>
        </p:txBody>
      </p:sp>
      <p:sp>
        <p:nvSpPr>
          <p:cNvPr id="44" name="object 44"/>
          <p:cNvSpPr/>
          <p:nvPr/>
        </p:nvSpPr>
        <p:spPr>
          <a:xfrm>
            <a:off x="5018814" y="3884334"/>
            <a:ext cx="114300" cy="0"/>
          </a:xfrm>
          <a:custGeom>
            <a:avLst/>
            <a:gdLst/>
            <a:ahLst/>
            <a:cxnLst/>
            <a:rect l="l" t="t" r="r" b="b"/>
            <a:pathLst>
              <a:path w="114300">
                <a:moveTo>
                  <a:pt x="0" y="0"/>
                </a:moveTo>
                <a:lnTo>
                  <a:pt x="113893" y="0"/>
                </a:lnTo>
              </a:path>
            </a:pathLst>
          </a:custGeom>
          <a:ln w="9347">
            <a:solidFill>
              <a:srgbClr val="000000"/>
            </a:solidFill>
          </a:ln>
        </p:spPr>
        <p:txBody>
          <a:bodyPr wrap="square" lIns="0" tIns="0" rIns="0" bIns="0" rtlCol="0"/>
          <a:lstStyle/>
          <a:p>
            <a:endParaRPr/>
          </a:p>
        </p:txBody>
      </p:sp>
      <p:sp>
        <p:nvSpPr>
          <p:cNvPr id="45" name="object 45"/>
          <p:cNvSpPr/>
          <p:nvPr/>
        </p:nvSpPr>
        <p:spPr>
          <a:xfrm>
            <a:off x="4673971" y="3964090"/>
            <a:ext cx="513080" cy="55244"/>
          </a:xfrm>
          <a:custGeom>
            <a:avLst/>
            <a:gdLst/>
            <a:ahLst/>
            <a:cxnLst/>
            <a:rect l="l" t="t" r="r" b="b"/>
            <a:pathLst>
              <a:path w="513079" h="55245">
                <a:moveTo>
                  <a:pt x="512521" y="55206"/>
                </a:moveTo>
                <a:lnTo>
                  <a:pt x="0" y="55206"/>
                </a:lnTo>
                <a:lnTo>
                  <a:pt x="60109" y="0"/>
                </a:lnTo>
                <a:lnTo>
                  <a:pt x="452412" y="0"/>
                </a:lnTo>
                <a:lnTo>
                  <a:pt x="512521" y="55206"/>
                </a:lnTo>
                <a:close/>
              </a:path>
            </a:pathLst>
          </a:custGeom>
          <a:solidFill>
            <a:srgbClr val="C8C8B6"/>
          </a:solidFill>
        </p:spPr>
        <p:txBody>
          <a:bodyPr wrap="square" lIns="0" tIns="0" rIns="0" bIns="0" rtlCol="0"/>
          <a:lstStyle/>
          <a:p>
            <a:endParaRPr/>
          </a:p>
        </p:txBody>
      </p:sp>
      <p:sp>
        <p:nvSpPr>
          <p:cNvPr id="47" name="object 47"/>
          <p:cNvSpPr/>
          <p:nvPr/>
        </p:nvSpPr>
        <p:spPr>
          <a:xfrm>
            <a:off x="4677133" y="4026961"/>
            <a:ext cx="506730" cy="0"/>
          </a:xfrm>
          <a:custGeom>
            <a:avLst/>
            <a:gdLst/>
            <a:ahLst/>
            <a:cxnLst/>
            <a:rect l="l" t="t" r="r" b="b"/>
            <a:pathLst>
              <a:path w="506729">
                <a:moveTo>
                  <a:pt x="0" y="0"/>
                </a:moveTo>
                <a:lnTo>
                  <a:pt x="506196" y="0"/>
                </a:lnTo>
              </a:path>
            </a:pathLst>
          </a:custGeom>
          <a:ln w="21475">
            <a:solidFill>
              <a:srgbClr val="B9B79D"/>
            </a:solidFill>
          </a:ln>
        </p:spPr>
        <p:txBody>
          <a:bodyPr wrap="square" lIns="0" tIns="0" rIns="0" bIns="0" rtlCol="0"/>
          <a:lstStyle/>
          <a:p>
            <a:endParaRPr/>
          </a:p>
        </p:txBody>
      </p:sp>
      <p:sp>
        <p:nvSpPr>
          <p:cNvPr id="48" name="object 48"/>
          <p:cNvSpPr/>
          <p:nvPr/>
        </p:nvSpPr>
        <p:spPr>
          <a:xfrm>
            <a:off x="6967054" y="4591723"/>
            <a:ext cx="484505" cy="49530"/>
          </a:xfrm>
          <a:custGeom>
            <a:avLst/>
            <a:gdLst/>
            <a:ahLst/>
            <a:cxnLst/>
            <a:rect l="l" t="t" r="r" b="b"/>
            <a:pathLst>
              <a:path w="484504" h="49529">
                <a:moveTo>
                  <a:pt x="484047" y="49072"/>
                </a:moveTo>
                <a:lnTo>
                  <a:pt x="0" y="49072"/>
                </a:lnTo>
                <a:lnTo>
                  <a:pt x="56946" y="0"/>
                </a:lnTo>
                <a:lnTo>
                  <a:pt x="427100" y="0"/>
                </a:lnTo>
                <a:lnTo>
                  <a:pt x="484047" y="49072"/>
                </a:lnTo>
                <a:close/>
              </a:path>
            </a:pathLst>
          </a:custGeom>
          <a:solidFill>
            <a:srgbClr val="000000"/>
          </a:solidFill>
        </p:spPr>
        <p:txBody>
          <a:bodyPr wrap="square" lIns="0" tIns="0" rIns="0" bIns="0" rtlCol="0"/>
          <a:lstStyle/>
          <a:p>
            <a:endParaRPr/>
          </a:p>
        </p:txBody>
      </p:sp>
      <p:sp>
        <p:nvSpPr>
          <p:cNvPr id="49" name="object 49"/>
          <p:cNvSpPr/>
          <p:nvPr/>
        </p:nvSpPr>
        <p:spPr>
          <a:xfrm>
            <a:off x="6967054" y="4591723"/>
            <a:ext cx="484505" cy="49530"/>
          </a:xfrm>
          <a:custGeom>
            <a:avLst/>
            <a:gdLst/>
            <a:ahLst/>
            <a:cxnLst/>
            <a:rect l="l" t="t" r="r" b="b"/>
            <a:pathLst>
              <a:path w="484504" h="49529">
                <a:moveTo>
                  <a:pt x="484047" y="49072"/>
                </a:moveTo>
                <a:lnTo>
                  <a:pt x="0" y="49072"/>
                </a:lnTo>
                <a:lnTo>
                  <a:pt x="56946" y="0"/>
                </a:lnTo>
                <a:lnTo>
                  <a:pt x="427100" y="0"/>
                </a:lnTo>
                <a:lnTo>
                  <a:pt x="484047" y="49072"/>
                </a:lnTo>
                <a:close/>
              </a:path>
            </a:pathLst>
          </a:custGeom>
          <a:solidFill>
            <a:srgbClr val="000000"/>
          </a:solidFill>
        </p:spPr>
        <p:txBody>
          <a:bodyPr wrap="square" lIns="0" tIns="0" rIns="0" bIns="0" rtlCol="0"/>
          <a:lstStyle/>
          <a:p>
            <a:endParaRPr/>
          </a:p>
        </p:txBody>
      </p:sp>
      <p:sp>
        <p:nvSpPr>
          <p:cNvPr id="50" name="object 50"/>
          <p:cNvSpPr/>
          <p:nvPr/>
        </p:nvSpPr>
        <p:spPr>
          <a:xfrm>
            <a:off x="7039826" y="4331004"/>
            <a:ext cx="342265" cy="34290"/>
          </a:xfrm>
          <a:custGeom>
            <a:avLst/>
            <a:gdLst/>
            <a:ahLst/>
            <a:cxnLst/>
            <a:rect l="l" t="t" r="r" b="b"/>
            <a:pathLst>
              <a:path w="342265" h="34289">
                <a:moveTo>
                  <a:pt x="0" y="33731"/>
                </a:moveTo>
                <a:lnTo>
                  <a:pt x="341680" y="33731"/>
                </a:lnTo>
                <a:lnTo>
                  <a:pt x="341680" y="0"/>
                </a:lnTo>
                <a:lnTo>
                  <a:pt x="0" y="0"/>
                </a:lnTo>
                <a:lnTo>
                  <a:pt x="0" y="33731"/>
                </a:lnTo>
                <a:close/>
              </a:path>
            </a:pathLst>
          </a:custGeom>
          <a:solidFill>
            <a:srgbClr val="000000"/>
          </a:solidFill>
        </p:spPr>
        <p:txBody>
          <a:bodyPr wrap="square" lIns="0" tIns="0" rIns="0" bIns="0" rtlCol="0"/>
          <a:lstStyle/>
          <a:p>
            <a:endParaRPr/>
          </a:p>
        </p:txBody>
      </p:sp>
      <p:sp>
        <p:nvSpPr>
          <p:cNvPr id="51" name="object 51"/>
          <p:cNvSpPr/>
          <p:nvPr/>
        </p:nvSpPr>
        <p:spPr>
          <a:xfrm>
            <a:off x="7039826" y="4331004"/>
            <a:ext cx="342265" cy="34290"/>
          </a:xfrm>
          <a:custGeom>
            <a:avLst/>
            <a:gdLst/>
            <a:ahLst/>
            <a:cxnLst/>
            <a:rect l="l" t="t" r="r" b="b"/>
            <a:pathLst>
              <a:path w="342265" h="34289">
                <a:moveTo>
                  <a:pt x="0" y="33731"/>
                </a:moveTo>
                <a:lnTo>
                  <a:pt x="341680" y="33731"/>
                </a:lnTo>
                <a:lnTo>
                  <a:pt x="341680" y="0"/>
                </a:lnTo>
                <a:lnTo>
                  <a:pt x="0" y="0"/>
                </a:lnTo>
                <a:lnTo>
                  <a:pt x="0" y="33731"/>
                </a:lnTo>
                <a:close/>
              </a:path>
            </a:pathLst>
          </a:custGeom>
          <a:solidFill>
            <a:srgbClr val="000000"/>
          </a:solidFill>
        </p:spPr>
        <p:txBody>
          <a:bodyPr wrap="square" lIns="0" tIns="0" rIns="0" bIns="0" rtlCol="0"/>
          <a:lstStyle/>
          <a:p>
            <a:endParaRPr/>
          </a:p>
        </p:txBody>
      </p:sp>
      <p:sp>
        <p:nvSpPr>
          <p:cNvPr id="52" name="object 52"/>
          <p:cNvSpPr/>
          <p:nvPr/>
        </p:nvSpPr>
        <p:spPr>
          <a:xfrm>
            <a:off x="7039826" y="4364735"/>
            <a:ext cx="342265" cy="254635"/>
          </a:xfrm>
          <a:custGeom>
            <a:avLst/>
            <a:gdLst/>
            <a:ahLst/>
            <a:cxnLst/>
            <a:rect l="l" t="t" r="r" b="b"/>
            <a:pathLst>
              <a:path w="342265" h="254635">
                <a:moveTo>
                  <a:pt x="0" y="0"/>
                </a:moveTo>
                <a:lnTo>
                  <a:pt x="341680" y="0"/>
                </a:lnTo>
                <a:lnTo>
                  <a:pt x="341680" y="254584"/>
                </a:lnTo>
                <a:lnTo>
                  <a:pt x="0" y="254584"/>
                </a:lnTo>
                <a:lnTo>
                  <a:pt x="0" y="0"/>
                </a:lnTo>
                <a:close/>
              </a:path>
            </a:pathLst>
          </a:custGeom>
          <a:solidFill>
            <a:srgbClr val="000000"/>
          </a:solidFill>
        </p:spPr>
        <p:txBody>
          <a:bodyPr wrap="square" lIns="0" tIns="0" rIns="0" bIns="0" rtlCol="0"/>
          <a:lstStyle/>
          <a:p>
            <a:endParaRPr/>
          </a:p>
        </p:txBody>
      </p:sp>
      <p:sp>
        <p:nvSpPr>
          <p:cNvPr id="53" name="object 53"/>
          <p:cNvSpPr/>
          <p:nvPr/>
        </p:nvSpPr>
        <p:spPr>
          <a:xfrm>
            <a:off x="6970217" y="4637735"/>
            <a:ext cx="481330" cy="113664"/>
          </a:xfrm>
          <a:custGeom>
            <a:avLst/>
            <a:gdLst/>
            <a:ahLst/>
            <a:cxnLst/>
            <a:rect l="l" t="t" r="r" b="b"/>
            <a:pathLst>
              <a:path w="481329" h="113664">
                <a:moveTo>
                  <a:pt x="0" y="0"/>
                </a:moveTo>
                <a:lnTo>
                  <a:pt x="480885" y="0"/>
                </a:lnTo>
                <a:lnTo>
                  <a:pt x="480885" y="113487"/>
                </a:lnTo>
                <a:lnTo>
                  <a:pt x="0" y="113487"/>
                </a:lnTo>
                <a:lnTo>
                  <a:pt x="0" y="0"/>
                </a:lnTo>
                <a:close/>
              </a:path>
            </a:pathLst>
          </a:custGeom>
          <a:solidFill>
            <a:srgbClr val="000000"/>
          </a:solidFill>
        </p:spPr>
        <p:txBody>
          <a:bodyPr wrap="square" lIns="0" tIns="0" rIns="0" bIns="0" rtlCol="0"/>
          <a:lstStyle/>
          <a:p>
            <a:endParaRPr/>
          </a:p>
        </p:txBody>
      </p:sp>
      <p:sp>
        <p:nvSpPr>
          <p:cNvPr id="54" name="object 54"/>
          <p:cNvSpPr/>
          <p:nvPr/>
        </p:nvSpPr>
        <p:spPr>
          <a:xfrm>
            <a:off x="6954405" y="4760417"/>
            <a:ext cx="513080" cy="55244"/>
          </a:xfrm>
          <a:custGeom>
            <a:avLst/>
            <a:gdLst/>
            <a:ahLst/>
            <a:cxnLst/>
            <a:rect l="l" t="t" r="r" b="b"/>
            <a:pathLst>
              <a:path w="513079" h="55245">
                <a:moveTo>
                  <a:pt x="512521" y="55219"/>
                </a:moveTo>
                <a:lnTo>
                  <a:pt x="0" y="55219"/>
                </a:lnTo>
                <a:lnTo>
                  <a:pt x="60109" y="0"/>
                </a:lnTo>
                <a:lnTo>
                  <a:pt x="452412" y="0"/>
                </a:lnTo>
                <a:lnTo>
                  <a:pt x="512521" y="55219"/>
                </a:lnTo>
                <a:close/>
              </a:path>
            </a:pathLst>
          </a:custGeom>
          <a:solidFill>
            <a:srgbClr val="000000"/>
          </a:solidFill>
        </p:spPr>
        <p:txBody>
          <a:bodyPr wrap="square" lIns="0" tIns="0" rIns="0" bIns="0" rtlCol="0"/>
          <a:lstStyle/>
          <a:p>
            <a:endParaRPr/>
          </a:p>
        </p:txBody>
      </p:sp>
      <p:sp>
        <p:nvSpPr>
          <p:cNvPr id="55" name="object 55"/>
          <p:cNvSpPr/>
          <p:nvPr/>
        </p:nvSpPr>
        <p:spPr>
          <a:xfrm>
            <a:off x="6954405" y="4760417"/>
            <a:ext cx="513080" cy="55244"/>
          </a:xfrm>
          <a:custGeom>
            <a:avLst/>
            <a:gdLst/>
            <a:ahLst/>
            <a:cxnLst/>
            <a:rect l="l" t="t" r="r" b="b"/>
            <a:pathLst>
              <a:path w="513079" h="55245">
                <a:moveTo>
                  <a:pt x="512521" y="55219"/>
                </a:moveTo>
                <a:lnTo>
                  <a:pt x="0" y="55219"/>
                </a:lnTo>
                <a:lnTo>
                  <a:pt x="60109" y="0"/>
                </a:lnTo>
                <a:lnTo>
                  <a:pt x="452412" y="0"/>
                </a:lnTo>
                <a:lnTo>
                  <a:pt x="512521" y="55219"/>
                </a:lnTo>
                <a:close/>
              </a:path>
            </a:pathLst>
          </a:custGeom>
          <a:solidFill>
            <a:srgbClr val="000000"/>
          </a:solidFill>
        </p:spPr>
        <p:txBody>
          <a:bodyPr wrap="square" lIns="0" tIns="0" rIns="0" bIns="0" rtlCol="0"/>
          <a:lstStyle/>
          <a:p>
            <a:endParaRPr/>
          </a:p>
        </p:txBody>
      </p:sp>
      <p:sp>
        <p:nvSpPr>
          <p:cNvPr id="56" name="object 56"/>
          <p:cNvSpPr/>
          <p:nvPr/>
        </p:nvSpPr>
        <p:spPr>
          <a:xfrm>
            <a:off x="6957568" y="4823301"/>
            <a:ext cx="506730" cy="0"/>
          </a:xfrm>
          <a:custGeom>
            <a:avLst/>
            <a:gdLst/>
            <a:ahLst/>
            <a:cxnLst/>
            <a:rect l="l" t="t" r="r" b="b"/>
            <a:pathLst>
              <a:path w="506729">
                <a:moveTo>
                  <a:pt x="0" y="0"/>
                </a:moveTo>
                <a:lnTo>
                  <a:pt x="506196" y="0"/>
                </a:lnTo>
              </a:path>
            </a:pathLst>
          </a:custGeom>
          <a:ln w="21475">
            <a:solidFill>
              <a:srgbClr val="000000"/>
            </a:solidFill>
          </a:ln>
        </p:spPr>
        <p:txBody>
          <a:bodyPr wrap="square" lIns="0" tIns="0" rIns="0" bIns="0" rtlCol="0"/>
          <a:lstStyle/>
          <a:p>
            <a:endParaRPr/>
          </a:p>
        </p:txBody>
      </p:sp>
      <p:sp>
        <p:nvSpPr>
          <p:cNvPr id="57" name="object 57"/>
          <p:cNvSpPr/>
          <p:nvPr/>
        </p:nvSpPr>
        <p:spPr>
          <a:xfrm>
            <a:off x="6954405" y="4582515"/>
            <a:ext cx="484505" cy="49530"/>
          </a:xfrm>
          <a:custGeom>
            <a:avLst/>
            <a:gdLst/>
            <a:ahLst/>
            <a:cxnLst/>
            <a:rect l="l" t="t" r="r" b="b"/>
            <a:pathLst>
              <a:path w="484504" h="49529">
                <a:moveTo>
                  <a:pt x="484047" y="49085"/>
                </a:moveTo>
                <a:lnTo>
                  <a:pt x="0" y="49085"/>
                </a:lnTo>
                <a:lnTo>
                  <a:pt x="56946" y="0"/>
                </a:lnTo>
                <a:lnTo>
                  <a:pt x="427100" y="0"/>
                </a:lnTo>
                <a:lnTo>
                  <a:pt x="484047" y="49085"/>
                </a:lnTo>
                <a:close/>
              </a:path>
            </a:pathLst>
          </a:custGeom>
          <a:solidFill>
            <a:srgbClr val="C8C8B6"/>
          </a:solidFill>
        </p:spPr>
        <p:txBody>
          <a:bodyPr wrap="square" lIns="0" tIns="0" rIns="0" bIns="0" rtlCol="0"/>
          <a:lstStyle/>
          <a:p>
            <a:endParaRPr/>
          </a:p>
        </p:txBody>
      </p:sp>
      <p:sp>
        <p:nvSpPr>
          <p:cNvPr id="58" name="object 58"/>
          <p:cNvSpPr/>
          <p:nvPr/>
        </p:nvSpPr>
        <p:spPr>
          <a:xfrm>
            <a:off x="6954405" y="4582515"/>
            <a:ext cx="484505" cy="49530"/>
          </a:xfrm>
          <a:custGeom>
            <a:avLst/>
            <a:gdLst/>
            <a:ahLst/>
            <a:cxnLst/>
            <a:rect l="l" t="t" r="r" b="b"/>
            <a:pathLst>
              <a:path w="484504" h="49529">
                <a:moveTo>
                  <a:pt x="484047" y="49085"/>
                </a:moveTo>
                <a:lnTo>
                  <a:pt x="0" y="49085"/>
                </a:lnTo>
                <a:lnTo>
                  <a:pt x="56946" y="0"/>
                </a:lnTo>
                <a:lnTo>
                  <a:pt x="427100" y="0"/>
                </a:lnTo>
                <a:lnTo>
                  <a:pt x="484047" y="49085"/>
                </a:lnTo>
                <a:close/>
              </a:path>
            </a:pathLst>
          </a:custGeom>
          <a:solidFill>
            <a:srgbClr val="C8C8B6"/>
          </a:solidFill>
        </p:spPr>
        <p:txBody>
          <a:bodyPr wrap="square" lIns="0" tIns="0" rIns="0" bIns="0" rtlCol="0"/>
          <a:lstStyle/>
          <a:p>
            <a:endParaRPr/>
          </a:p>
        </p:txBody>
      </p:sp>
      <p:sp>
        <p:nvSpPr>
          <p:cNvPr id="59" name="object 59"/>
          <p:cNvSpPr/>
          <p:nvPr/>
        </p:nvSpPr>
        <p:spPr>
          <a:xfrm>
            <a:off x="7027164" y="4321797"/>
            <a:ext cx="342265" cy="34290"/>
          </a:xfrm>
          <a:custGeom>
            <a:avLst/>
            <a:gdLst/>
            <a:ahLst/>
            <a:cxnLst/>
            <a:rect l="l" t="t" r="r" b="b"/>
            <a:pathLst>
              <a:path w="342265" h="34289">
                <a:moveTo>
                  <a:pt x="0" y="33743"/>
                </a:moveTo>
                <a:lnTo>
                  <a:pt x="341680" y="33743"/>
                </a:lnTo>
                <a:lnTo>
                  <a:pt x="341680" y="0"/>
                </a:lnTo>
                <a:lnTo>
                  <a:pt x="0" y="0"/>
                </a:lnTo>
                <a:lnTo>
                  <a:pt x="0" y="33743"/>
                </a:lnTo>
                <a:close/>
              </a:path>
            </a:pathLst>
          </a:custGeom>
          <a:solidFill>
            <a:srgbClr val="C8C8B6"/>
          </a:solidFill>
        </p:spPr>
        <p:txBody>
          <a:bodyPr wrap="square" lIns="0" tIns="0" rIns="0" bIns="0" rtlCol="0"/>
          <a:lstStyle/>
          <a:p>
            <a:endParaRPr/>
          </a:p>
        </p:txBody>
      </p:sp>
      <p:sp>
        <p:nvSpPr>
          <p:cNvPr id="60" name="object 60"/>
          <p:cNvSpPr/>
          <p:nvPr/>
        </p:nvSpPr>
        <p:spPr>
          <a:xfrm>
            <a:off x="7027164" y="4321797"/>
            <a:ext cx="342265" cy="34290"/>
          </a:xfrm>
          <a:custGeom>
            <a:avLst/>
            <a:gdLst/>
            <a:ahLst/>
            <a:cxnLst/>
            <a:rect l="l" t="t" r="r" b="b"/>
            <a:pathLst>
              <a:path w="342265" h="34289">
                <a:moveTo>
                  <a:pt x="0" y="33743"/>
                </a:moveTo>
                <a:lnTo>
                  <a:pt x="341680" y="33743"/>
                </a:lnTo>
                <a:lnTo>
                  <a:pt x="341680" y="0"/>
                </a:lnTo>
                <a:lnTo>
                  <a:pt x="0" y="0"/>
                </a:lnTo>
                <a:lnTo>
                  <a:pt x="0" y="33743"/>
                </a:lnTo>
                <a:close/>
              </a:path>
            </a:pathLst>
          </a:custGeom>
          <a:solidFill>
            <a:srgbClr val="C8C8B6"/>
          </a:solidFill>
        </p:spPr>
        <p:txBody>
          <a:bodyPr wrap="square" lIns="0" tIns="0" rIns="0" bIns="0" rtlCol="0"/>
          <a:lstStyle/>
          <a:p>
            <a:endParaRPr/>
          </a:p>
        </p:txBody>
      </p:sp>
      <p:sp>
        <p:nvSpPr>
          <p:cNvPr id="61" name="object 61"/>
          <p:cNvSpPr/>
          <p:nvPr/>
        </p:nvSpPr>
        <p:spPr>
          <a:xfrm>
            <a:off x="7027164" y="4355541"/>
            <a:ext cx="342265" cy="254635"/>
          </a:xfrm>
          <a:custGeom>
            <a:avLst/>
            <a:gdLst/>
            <a:ahLst/>
            <a:cxnLst/>
            <a:rect l="l" t="t" r="r" b="b"/>
            <a:pathLst>
              <a:path w="342265" h="254635">
                <a:moveTo>
                  <a:pt x="0" y="0"/>
                </a:moveTo>
                <a:lnTo>
                  <a:pt x="341680" y="0"/>
                </a:lnTo>
                <a:lnTo>
                  <a:pt x="341680" y="254584"/>
                </a:lnTo>
                <a:lnTo>
                  <a:pt x="0" y="254584"/>
                </a:lnTo>
                <a:lnTo>
                  <a:pt x="0" y="0"/>
                </a:lnTo>
                <a:close/>
              </a:path>
            </a:pathLst>
          </a:custGeom>
          <a:solidFill>
            <a:srgbClr val="B7B79D"/>
          </a:solidFill>
        </p:spPr>
        <p:txBody>
          <a:bodyPr wrap="square" lIns="0" tIns="0" rIns="0" bIns="0" rtlCol="0"/>
          <a:lstStyle/>
          <a:p>
            <a:endParaRPr/>
          </a:p>
        </p:txBody>
      </p:sp>
      <p:sp>
        <p:nvSpPr>
          <p:cNvPr id="62" name="object 62"/>
          <p:cNvSpPr/>
          <p:nvPr/>
        </p:nvSpPr>
        <p:spPr>
          <a:xfrm>
            <a:off x="6957568" y="4628527"/>
            <a:ext cx="481330" cy="113664"/>
          </a:xfrm>
          <a:custGeom>
            <a:avLst/>
            <a:gdLst/>
            <a:ahLst/>
            <a:cxnLst/>
            <a:rect l="l" t="t" r="r" b="b"/>
            <a:pathLst>
              <a:path w="481329" h="113664">
                <a:moveTo>
                  <a:pt x="0" y="0"/>
                </a:moveTo>
                <a:lnTo>
                  <a:pt x="480885" y="0"/>
                </a:lnTo>
                <a:lnTo>
                  <a:pt x="480885" y="113487"/>
                </a:lnTo>
                <a:lnTo>
                  <a:pt x="0" y="113487"/>
                </a:lnTo>
                <a:lnTo>
                  <a:pt x="0" y="0"/>
                </a:lnTo>
                <a:close/>
              </a:path>
            </a:pathLst>
          </a:custGeom>
          <a:solidFill>
            <a:srgbClr val="B7B79D"/>
          </a:solidFill>
        </p:spPr>
        <p:txBody>
          <a:bodyPr wrap="square" lIns="0" tIns="0" rIns="0" bIns="0" rtlCol="0"/>
          <a:lstStyle/>
          <a:p>
            <a:endParaRPr/>
          </a:p>
        </p:txBody>
      </p:sp>
      <p:sp>
        <p:nvSpPr>
          <p:cNvPr id="63" name="object 63"/>
          <p:cNvSpPr/>
          <p:nvPr/>
        </p:nvSpPr>
        <p:spPr>
          <a:xfrm>
            <a:off x="7058799" y="4386211"/>
            <a:ext cx="278765" cy="196850"/>
          </a:xfrm>
          <a:custGeom>
            <a:avLst/>
            <a:gdLst/>
            <a:ahLst/>
            <a:cxnLst/>
            <a:rect l="l" t="t" r="r" b="b"/>
            <a:pathLst>
              <a:path w="278765" h="196850">
                <a:moveTo>
                  <a:pt x="0" y="0"/>
                </a:moveTo>
                <a:lnTo>
                  <a:pt x="278409" y="0"/>
                </a:lnTo>
                <a:lnTo>
                  <a:pt x="278409" y="196303"/>
                </a:lnTo>
                <a:lnTo>
                  <a:pt x="0" y="196303"/>
                </a:lnTo>
                <a:lnTo>
                  <a:pt x="0" y="0"/>
                </a:lnTo>
                <a:close/>
              </a:path>
            </a:pathLst>
          </a:custGeom>
          <a:solidFill>
            <a:srgbClr val="FFFFFF"/>
          </a:solidFill>
        </p:spPr>
        <p:txBody>
          <a:bodyPr wrap="square" lIns="0" tIns="0" rIns="0" bIns="0" rtlCol="0"/>
          <a:lstStyle/>
          <a:p>
            <a:endParaRPr/>
          </a:p>
        </p:txBody>
      </p:sp>
      <p:sp>
        <p:nvSpPr>
          <p:cNvPr id="64" name="object 64"/>
          <p:cNvSpPr/>
          <p:nvPr/>
        </p:nvSpPr>
        <p:spPr>
          <a:xfrm>
            <a:off x="7286599" y="4671466"/>
            <a:ext cx="114300" cy="0"/>
          </a:xfrm>
          <a:custGeom>
            <a:avLst/>
            <a:gdLst/>
            <a:ahLst/>
            <a:cxnLst/>
            <a:rect l="l" t="t" r="r" b="b"/>
            <a:pathLst>
              <a:path w="114300">
                <a:moveTo>
                  <a:pt x="0" y="0"/>
                </a:moveTo>
                <a:lnTo>
                  <a:pt x="113893" y="0"/>
                </a:lnTo>
              </a:path>
            </a:pathLst>
          </a:custGeom>
          <a:ln w="9347">
            <a:solidFill>
              <a:srgbClr val="000000"/>
            </a:solidFill>
          </a:ln>
        </p:spPr>
        <p:txBody>
          <a:bodyPr wrap="square" lIns="0" tIns="0" rIns="0" bIns="0" rtlCol="0"/>
          <a:lstStyle/>
          <a:p>
            <a:endParaRPr/>
          </a:p>
        </p:txBody>
      </p:sp>
      <p:sp>
        <p:nvSpPr>
          <p:cNvPr id="65" name="object 65"/>
          <p:cNvSpPr/>
          <p:nvPr/>
        </p:nvSpPr>
        <p:spPr>
          <a:xfrm>
            <a:off x="6941743" y="4751222"/>
            <a:ext cx="513080" cy="55244"/>
          </a:xfrm>
          <a:custGeom>
            <a:avLst/>
            <a:gdLst/>
            <a:ahLst/>
            <a:cxnLst/>
            <a:rect l="l" t="t" r="r" b="b"/>
            <a:pathLst>
              <a:path w="513079" h="55245">
                <a:moveTo>
                  <a:pt x="512533" y="55206"/>
                </a:moveTo>
                <a:lnTo>
                  <a:pt x="0" y="55206"/>
                </a:lnTo>
                <a:lnTo>
                  <a:pt x="60109" y="0"/>
                </a:lnTo>
                <a:lnTo>
                  <a:pt x="452412" y="0"/>
                </a:lnTo>
                <a:lnTo>
                  <a:pt x="512533" y="55206"/>
                </a:lnTo>
                <a:close/>
              </a:path>
            </a:pathLst>
          </a:custGeom>
          <a:solidFill>
            <a:srgbClr val="C8C8B6"/>
          </a:solidFill>
        </p:spPr>
        <p:txBody>
          <a:bodyPr wrap="square" lIns="0" tIns="0" rIns="0" bIns="0" rtlCol="0"/>
          <a:lstStyle/>
          <a:p>
            <a:endParaRPr/>
          </a:p>
        </p:txBody>
      </p:sp>
      <p:sp>
        <p:nvSpPr>
          <p:cNvPr id="66" name="object 66"/>
          <p:cNvSpPr/>
          <p:nvPr/>
        </p:nvSpPr>
        <p:spPr>
          <a:xfrm>
            <a:off x="6941743" y="4751222"/>
            <a:ext cx="513080" cy="55244"/>
          </a:xfrm>
          <a:custGeom>
            <a:avLst/>
            <a:gdLst/>
            <a:ahLst/>
            <a:cxnLst/>
            <a:rect l="l" t="t" r="r" b="b"/>
            <a:pathLst>
              <a:path w="513079" h="55245">
                <a:moveTo>
                  <a:pt x="512533" y="55206"/>
                </a:moveTo>
                <a:lnTo>
                  <a:pt x="0" y="55206"/>
                </a:lnTo>
                <a:lnTo>
                  <a:pt x="60109" y="0"/>
                </a:lnTo>
                <a:lnTo>
                  <a:pt x="452412" y="0"/>
                </a:lnTo>
                <a:lnTo>
                  <a:pt x="512533" y="55206"/>
                </a:lnTo>
                <a:close/>
              </a:path>
            </a:pathLst>
          </a:custGeom>
          <a:solidFill>
            <a:srgbClr val="C8C8B6"/>
          </a:solidFill>
        </p:spPr>
        <p:txBody>
          <a:bodyPr wrap="square" lIns="0" tIns="0" rIns="0" bIns="0" rtlCol="0"/>
          <a:lstStyle/>
          <a:p>
            <a:endParaRPr/>
          </a:p>
        </p:txBody>
      </p:sp>
      <p:sp>
        <p:nvSpPr>
          <p:cNvPr id="67" name="object 67"/>
          <p:cNvSpPr/>
          <p:nvPr/>
        </p:nvSpPr>
        <p:spPr>
          <a:xfrm>
            <a:off x="6944906" y="4814106"/>
            <a:ext cx="506730" cy="0"/>
          </a:xfrm>
          <a:custGeom>
            <a:avLst/>
            <a:gdLst/>
            <a:ahLst/>
            <a:cxnLst/>
            <a:rect l="l" t="t" r="r" b="b"/>
            <a:pathLst>
              <a:path w="506729">
                <a:moveTo>
                  <a:pt x="0" y="0"/>
                </a:moveTo>
                <a:lnTo>
                  <a:pt x="506196" y="0"/>
                </a:lnTo>
              </a:path>
            </a:pathLst>
          </a:custGeom>
          <a:ln w="21475">
            <a:solidFill>
              <a:srgbClr val="B9B79D"/>
            </a:solidFill>
          </a:ln>
        </p:spPr>
        <p:txBody>
          <a:bodyPr wrap="square" lIns="0" tIns="0" rIns="0" bIns="0" rtlCol="0"/>
          <a:lstStyle/>
          <a:p>
            <a:endParaRPr/>
          </a:p>
        </p:txBody>
      </p:sp>
      <p:sp>
        <p:nvSpPr>
          <p:cNvPr id="68" name="object 68"/>
          <p:cNvSpPr/>
          <p:nvPr/>
        </p:nvSpPr>
        <p:spPr>
          <a:xfrm>
            <a:off x="5692914" y="6318453"/>
            <a:ext cx="483234" cy="49530"/>
          </a:xfrm>
          <a:custGeom>
            <a:avLst/>
            <a:gdLst/>
            <a:ahLst/>
            <a:cxnLst/>
            <a:rect l="l" t="t" r="r" b="b"/>
            <a:pathLst>
              <a:path w="483235" h="49529">
                <a:moveTo>
                  <a:pt x="482904" y="49072"/>
                </a:moveTo>
                <a:lnTo>
                  <a:pt x="0" y="49072"/>
                </a:lnTo>
                <a:lnTo>
                  <a:pt x="56819" y="0"/>
                </a:lnTo>
                <a:lnTo>
                  <a:pt x="426097" y="0"/>
                </a:lnTo>
                <a:lnTo>
                  <a:pt x="482904" y="49072"/>
                </a:lnTo>
                <a:close/>
              </a:path>
            </a:pathLst>
          </a:custGeom>
          <a:solidFill>
            <a:srgbClr val="000000"/>
          </a:solidFill>
        </p:spPr>
        <p:txBody>
          <a:bodyPr wrap="square" lIns="0" tIns="0" rIns="0" bIns="0" rtlCol="0"/>
          <a:lstStyle/>
          <a:p>
            <a:endParaRPr/>
          </a:p>
        </p:txBody>
      </p:sp>
      <p:sp>
        <p:nvSpPr>
          <p:cNvPr id="69" name="object 69"/>
          <p:cNvSpPr/>
          <p:nvPr/>
        </p:nvSpPr>
        <p:spPr>
          <a:xfrm>
            <a:off x="5692914" y="6318453"/>
            <a:ext cx="483234" cy="49530"/>
          </a:xfrm>
          <a:custGeom>
            <a:avLst/>
            <a:gdLst/>
            <a:ahLst/>
            <a:cxnLst/>
            <a:rect l="l" t="t" r="r" b="b"/>
            <a:pathLst>
              <a:path w="483235" h="49529">
                <a:moveTo>
                  <a:pt x="482904" y="49072"/>
                </a:moveTo>
                <a:lnTo>
                  <a:pt x="0" y="49072"/>
                </a:lnTo>
                <a:lnTo>
                  <a:pt x="56819" y="0"/>
                </a:lnTo>
                <a:lnTo>
                  <a:pt x="426097" y="0"/>
                </a:lnTo>
                <a:lnTo>
                  <a:pt x="482904" y="49072"/>
                </a:lnTo>
                <a:close/>
              </a:path>
            </a:pathLst>
          </a:custGeom>
          <a:solidFill>
            <a:srgbClr val="000000"/>
          </a:solidFill>
        </p:spPr>
        <p:txBody>
          <a:bodyPr wrap="square" lIns="0" tIns="0" rIns="0" bIns="0" rtlCol="0"/>
          <a:lstStyle/>
          <a:p>
            <a:endParaRPr/>
          </a:p>
        </p:txBody>
      </p:sp>
      <p:sp>
        <p:nvSpPr>
          <p:cNvPr id="70" name="object 70"/>
          <p:cNvSpPr/>
          <p:nvPr/>
        </p:nvSpPr>
        <p:spPr>
          <a:xfrm>
            <a:off x="5765507" y="6057722"/>
            <a:ext cx="340995" cy="34290"/>
          </a:xfrm>
          <a:custGeom>
            <a:avLst/>
            <a:gdLst/>
            <a:ahLst/>
            <a:cxnLst/>
            <a:rect l="l" t="t" r="r" b="b"/>
            <a:pathLst>
              <a:path w="340995" h="34289">
                <a:moveTo>
                  <a:pt x="0" y="33743"/>
                </a:moveTo>
                <a:lnTo>
                  <a:pt x="340880" y="33743"/>
                </a:lnTo>
                <a:lnTo>
                  <a:pt x="340880" y="0"/>
                </a:lnTo>
                <a:lnTo>
                  <a:pt x="0" y="0"/>
                </a:lnTo>
                <a:lnTo>
                  <a:pt x="0" y="33743"/>
                </a:lnTo>
                <a:close/>
              </a:path>
            </a:pathLst>
          </a:custGeom>
          <a:solidFill>
            <a:srgbClr val="000000"/>
          </a:solidFill>
        </p:spPr>
        <p:txBody>
          <a:bodyPr wrap="square" lIns="0" tIns="0" rIns="0" bIns="0" rtlCol="0"/>
          <a:lstStyle/>
          <a:p>
            <a:endParaRPr/>
          </a:p>
        </p:txBody>
      </p:sp>
      <p:sp>
        <p:nvSpPr>
          <p:cNvPr id="71" name="object 71"/>
          <p:cNvSpPr/>
          <p:nvPr/>
        </p:nvSpPr>
        <p:spPr>
          <a:xfrm>
            <a:off x="5765507" y="6057722"/>
            <a:ext cx="340995" cy="34290"/>
          </a:xfrm>
          <a:custGeom>
            <a:avLst/>
            <a:gdLst/>
            <a:ahLst/>
            <a:cxnLst/>
            <a:rect l="l" t="t" r="r" b="b"/>
            <a:pathLst>
              <a:path w="340995" h="34289">
                <a:moveTo>
                  <a:pt x="0" y="33743"/>
                </a:moveTo>
                <a:lnTo>
                  <a:pt x="340880" y="33743"/>
                </a:lnTo>
                <a:lnTo>
                  <a:pt x="340880" y="0"/>
                </a:lnTo>
                <a:lnTo>
                  <a:pt x="0" y="0"/>
                </a:lnTo>
                <a:lnTo>
                  <a:pt x="0" y="33743"/>
                </a:lnTo>
                <a:close/>
              </a:path>
            </a:pathLst>
          </a:custGeom>
          <a:solidFill>
            <a:srgbClr val="000000"/>
          </a:solidFill>
        </p:spPr>
        <p:txBody>
          <a:bodyPr wrap="square" lIns="0" tIns="0" rIns="0" bIns="0" rtlCol="0"/>
          <a:lstStyle/>
          <a:p>
            <a:endParaRPr/>
          </a:p>
        </p:txBody>
      </p:sp>
      <p:sp>
        <p:nvSpPr>
          <p:cNvPr id="72" name="object 72"/>
          <p:cNvSpPr/>
          <p:nvPr/>
        </p:nvSpPr>
        <p:spPr>
          <a:xfrm>
            <a:off x="5765507" y="6091466"/>
            <a:ext cx="340995" cy="254635"/>
          </a:xfrm>
          <a:custGeom>
            <a:avLst/>
            <a:gdLst/>
            <a:ahLst/>
            <a:cxnLst/>
            <a:rect l="l" t="t" r="r" b="b"/>
            <a:pathLst>
              <a:path w="340995" h="254635">
                <a:moveTo>
                  <a:pt x="0" y="0"/>
                </a:moveTo>
                <a:lnTo>
                  <a:pt x="340867" y="0"/>
                </a:lnTo>
                <a:lnTo>
                  <a:pt x="340867" y="254584"/>
                </a:lnTo>
                <a:lnTo>
                  <a:pt x="0" y="254584"/>
                </a:lnTo>
                <a:lnTo>
                  <a:pt x="0" y="0"/>
                </a:lnTo>
                <a:close/>
              </a:path>
            </a:pathLst>
          </a:custGeom>
          <a:solidFill>
            <a:srgbClr val="000000"/>
          </a:solidFill>
        </p:spPr>
        <p:txBody>
          <a:bodyPr wrap="square" lIns="0" tIns="0" rIns="0" bIns="0" rtlCol="0"/>
          <a:lstStyle/>
          <a:p>
            <a:endParaRPr/>
          </a:p>
        </p:txBody>
      </p:sp>
      <p:sp>
        <p:nvSpPr>
          <p:cNvPr id="73" name="object 73"/>
          <p:cNvSpPr/>
          <p:nvPr/>
        </p:nvSpPr>
        <p:spPr>
          <a:xfrm>
            <a:off x="5696077" y="6364465"/>
            <a:ext cx="480059" cy="113664"/>
          </a:xfrm>
          <a:custGeom>
            <a:avLst/>
            <a:gdLst/>
            <a:ahLst/>
            <a:cxnLst/>
            <a:rect l="l" t="t" r="r" b="b"/>
            <a:pathLst>
              <a:path w="480060" h="113664">
                <a:moveTo>
                  <a:pt x="0" y="0"/>
                </a:moveTo>
                <a:lnTo>
                  <a:pt x="479742" y="0"/>
                </a:lnTo>
                <a:lnTo>
                  <a:pt x="479742" y="113487"/>
                </a:lnTo>
                <a:lnTo>
                  <a:pt x="0" y="113487"/>
                </a:lnTo>
                <a:lnTo>
                  <a:pt x="0" y="0"/>
                </a:lnTo>
                <a:close/>
              </a:path>
            </a:pathLst>
          </a:custGeom>
          <a:solidFill>
            <a:srgbClr val="000000"/>
          </a:solidFill>
        </p:spPr>
        <p:txBody>
          <a:bodyPr wrap="square" lIns="0" tIns="0" rIns="0" bIns="0" rtlCol="0"/>
          <a:lstStyle/>
          <a:p>
            <a:endParaRPr/>
          </a:p>
        </p:txBody>
      </p:sp>
      <p:sp>
        <p:nvSpPr>
          <p:cNvPr id="74" name="object 74"/>
          <p:cNvSpPr/>
          <p:nvPr/>
        </p:nvSpPr>
        <p:spPr>
          <a:xfrm>
            <a:off x="5680290" y="6487147"/>
            <a:ext cx="511809" cy="55244"/>
          </a:xfrm>
          <a:custGeom>
            <a:avLst/>
            <a:gdLst/>
            <a:ahLst/>
            <a:cxnLst/>
            <a:rect l="l" t="t" r="r" b="b"/>
            <a:pathLst>
              <a:path w="511810" h="55245">
                <a:moveTo>
                  <a:pt x="511314" y="55219"/>
                </a:moveTo>
                <a:lnTo>
                  <a:pt x="0" y="55219"/>
                </a:lnTo>
                <a:lnTo>
                  <a:pt x="59969" y="0"/>
                </a:lnTo>
                <a:lnTo>
                  <a:pt x="451345" y="0"/>
                </a:lnTo>
                <a:lnTo>
                  <a:pt x="511314" y="55219"/>
                </a:lnTo>
                <a:close/>
              </a:path>
            </a:pathLst>
          </a:custGeom>
          <a:solidFill>
            <a:srgbClr val="000000"/>
          </a:solidFill>
        </p:spPr>
        <p:txBody>
          <a:bodyPr wrap="square" lIns="0" tIns="0" rIns="0" bIns="0" rtlCol="0"/>
          <a:lstStyle/>
          <a:p>
            <a:endParaRPr/>
          </a:p>
        </p:txBody>
      </p:sp>
      <p:sp>
        <p:nvSpPr>
          <p:cNvPr id="75" name="object 75"/>
          <p:cNvSpPr/>
          <p:nvPr/>
        </p:nvSpPr>
        <p:spPr>
          <a:xfrm>
            <a:off x="5680290" y="6487147"/>
            <a:ext cx="511809" cy="55244"/>
          </a:xfrm>
          <a:custGeom>
            <a:avLst/>
            <a:gdLst/>
            <a:ahLst/>
            <a:cxnLst/>
            <a:rect l="l" t="t" r="r" b="b"/>
            <a:pathLst>
              <a:path w="511810" h="55245">
                <a:moveTo>
                  <a:pt x="511314" y="55219"/>
                </a:moveTo>
                <a:lnTo>
                  <a:pt x="0" y="55219"/>
                </a:lnTo>
                <a:lnTo>
                  <a:pt x="59969" y="0"/>
                </a:lnTo>
                <a:lnTo>
                  <a:pt x="451345" y="0"/>
                </a:lnTo>
                <a:lnTo>
                  <a:pt x="511314" y="55219"/>
                </a:lnTo>
                <a:close/>
              </a:path>
            </a:pathLst>
          </a:custGeom>
          <a:solidFill>
            <a:srgbClr val="000000"/>
          </a:solidFill>
        </p:spPr>
        <p:txBody>
          <a:bodyPr wrap="square" lIns="0" tIns="0" rIns="0" bIns="0" rtlCol="0"/>
          <a:lstStyle/>
          <a:p>
            <a:endParaRPr/>
          </a:p>
        </p:txBody>
      </p:sp>
      <p:sp>
        <p:nvSpPr>
          <p:cNvPr id="76" name="object 76"/>
          <p:cNvSpPr/>
          <p:nvPr/>
        </p:nvSpPr>
        <p:spPr>
          <a:xfrm>
            <a:off x="5683453" y="6550031"/>
            <a:ext cx="505459" cy="0"/>
          </a:xfrm>
          <a:custGeom>
            <a:avLst/>
            <a:gdLst/>
            <a:ahLst/>
            <a:cxnLst/>
            <a:rect l="l" t="t" r="r" b="b"/>
            <a:pathLst>
              <a:path w="505460">
                <a:moveTo>
                  <a:pt x="0" y="0"/>
                </a:moveTo>
                <a:lnTo>
                  <a:pt x="504990" y="0"/>
                </a:lnTo>
              </a:path>
            </a:pathLst>
          </a:custGeom>
          <a:ln w="21475">
            <a:solidFill>
              <a:srgbClr val="000000"/>
            </a:solidFill>
          </a:ln>
        </p:spPr>
        <p:txBody>
          <a:bodyPr wrap="square" lIns="0" tIns="0" rIns="0" bIns="0" rtlCol="0"/>
          <a:lstStyle/>
          <a:p>
            <a:endParaRPr/>
          </a:p>
        </p:txBody>
      </p:sp>
      <p:sp>
        <p:nvSpPr>
          <p:cNvPr id="77" name="object 77"/>
          <p:cNvSpPr/>
          <p:nvPr/>
        </p:nvSpPr>
        <p:spPr>
          <a:xfrm>
            <a:off x="5680290" y="6309245"/>
            <a:ext cx="483234" cy="49530"/>
          </a:xfrm>
          <a:custGeom>
            <a:avLst/>
            <a:gdLst/>
            <a:ahLst/>
            <a:cxnLst/>
            <a:rect l="l" t="t" r="r" b="b"/>
            <a:pathLst>
              <a:path w="483235" h="49529">
                <a:moveTo>
                  <a:pt x="482904" y="49072"/>
                </a:moveTo>
                <a:lnTo>
                  <a:pt x="0" y="49072"/>
                </a:lnTo>
                <a:lnTo>
                  <a:pt x="56819" y="0"/>
                </a:lnTo>
                <a:lnTo>
                  <a:pt x="426097" y="0"/>
                </a:lnTo>
                <a:lnTo>
                  <a:pt x="482904" y="49072"/>
                </a:lnTo>
                <a:close/>
              </a:path>
            </a:pathLst>
          </a:custGeom>
          <a:solidFill>
            <a:srgbClr val="C8C8B6"/>
          </a:solidFill>
        </p:spPr>
        <p:txBody>
          <a:bodyPr wrap="square" lIns="0" tIns="0" rIns="0" bIns="0" rtlCol="0"/>
          <a:lstStyle/>
          <a:p>
            <a:endParaRPr/>
          </a:p>
        </p:txBody>
      </p:sp>
      <p:sp>
        <p:nvSpPr>
          <p:cNvPr id="78" name="object 78"/>
          <p:cNvSpPr/>
          <p:nvPr/>
        </p:nvSpPr>
        <p:spPr>
          <a:xfrm>
            <a:off x="5680290" y="6309245"/>
            <a:ext cx="483234" cy="49530"/>
          </a:xfrm>
          <a:custGeom>
            <a:avLst/>
            <a:gdLst/>
            <a:ahLst/>
            <a:cxnLst/>
            <a:rect l="l" t="t" r="r" b="b"/>
            <a:pathLst>
              <a:path w="483235" h="49529">
                <a:moveTo>
                  <a:pt x="482904" y="49072"/>
                </a:moveTo>
                <a:lnTo>
                  <a:pt x="0" y="49072"/>
                </a:lnTo>
                <a:lnTo>
                  <a:pt x="56819" y="0"/>
                </a:lnTo>
                <a:lnTo>
                  <a:pt x="426097" y="0"/>
                </a:lnTo>
                <a:lnTo>
                  <a:pt x="482904" y="49072"/>
                </a:lnTo>
                <a:close/>
              </a:path>
            </a:pathLst>
          </a:custGeom>
          <a:solidFill>
            <a:srgbClr val="C8C8B6"/>
          </a:solidFill>
        </p:spPr>
        <p:txBody>
          <a:bodyPr wrap="square" lIns="0" tIns="0" rIns="0" bIns="0" rtlCol="0"/>
          <a:lstStyle/>
          <a:p>
            <a:endParaRPr/>
          </a:p>
        </p:txBody>
      </p:sp>
      <p:sp>
        <p:nvSpPr>
          <p:cNvPr id="79" name="object 79"/>
          <p:cNvSpPr/>
          <p:nvPr/>
        </p:nvSpPr>
        <p:spPr>
          <a:xfrm>
            <a:off x="5752884" y="6048527"/>
            <a:ext cx="340995" cy="34290"/>
          </a:xfrm>
          <a:custGeom>
            <a:avLst/>
            <a:gdLst/>
            <a:ahLst/>
            <a:cxnLst/>
            <a:rect l="l" t="t" r="r" b="b"/>
            <a:pathLst>
              <a:path w="340995" h="34289">
                <a:moveTo>
                  <a:pt x="0" y="33743"/>
                </a:moveTo>
                <a:lnTo>
                  <a:pt x="340867" y="33743"/>
                </a:lnTo>
                <a:lnTo>
                  <a:pt x="340867" y="0"/>
                </a:lnTo>
                <a:lnTo>
                  <a:pt x="0" y="0"/>
                </a:lnTo>
                <a:lnTo>
                  <a:pt x="0" y="33743"/>
                </a:lnTo>
                <a:close/>
              </a:path>
            </a:pathLst>
          </a:custGeom>
          <a:solidFill>
            <a:srgbClr val="C8C8B6"/>
          </a:solidFill>
        </p:spPr>
        <p:txBody>
          <a:bodyPr wrap="square" lIns="0" tIns="0" rIns="0" bIns="0" rtlCol="0"/>
          <a:lstStyle/>
          <a:p>
            <a:endParaRPr/>
          </a:p>
        </p:txBody>
      </p:sp>
      <p:sp>
        <p:nvSpPr>
          <p:cNvPr id="80" name="object 80"/>
          <p:cNvSpPr/>
          <p:nvPr/>
        </p:nvSpPr>
        <p:spPr>
          <a:xfrm>
            <a:off x="5752884" y="6048527"/>
            <a:ext cx="340995" cy="34290"/>
          </a:xfrm>
          <a:custGeom>
            <a:avLst/>
            <a:gdLst/>
            <a:ahLst/>
            <a:cxnLst/>
            <a:rect l="l" t="t" r="r" b="b"/>
            <a:pathLst>
              <a:path w="340995" h="34289">
                <a:moveTo>
                  <a:pt x="0" y="33743"/>
                </a:moveTo>
                <a:lnTo>
                  <a:pt x="340867" y="33743"/>
                </a:lnTo>
                <a:lnTo>
                  <a:pt x="340867" y="0"/>
                </a:lnTo>
                <a:lnTo>
                  <a:pt x="0" y="0"/>
                </a:lnTo>
                <a:lnTo>
                  <a:pt x="0" y="33743"/>
                </a:lnTo>
                <a:close/>
              </a:path>
            </a:pathLst>
          </a:custGeom>
          <a:solidFill>
            <a:srgbClr val="C8C8B6"/>
          </a:solidFill>
        </p:spPr>
        <p:txBody>
          <a:bodyPr wrap="square" lIns="0" tIns="0" rIns="0" bIns="0" rtlCol="0"/>
          <a:lstStyle/>
          <a:p>
            <a:endParaRPr/>
          </a:p>
        </p:txBody>
      </p:sp>
      <p:sp>
        <p:nvSpPr>
          <p:cNvPr id="81" name="object 81"/>
          <p:cNvSpPr/>
          <p:nvPr/>
        </p:nvSpPr>
        <p:spPr>
          <a:xfrm>
            <a:off x="5752884" y="6082271"/>
            <a:ext cx="340995" cy="254635"/>
          </a:xfrm>
          <a:custGeom>
            <a:avLst/>
            <a:gdLst/>
            <a:ahLst/>
            <a:cxnLst/>
            <a:rect l="l" t="t" r="r" b="b"/>
            <a:pathLst>
              <a:path w="340995" h="254635">
                <a:moveTo>
                  <a:pt x="0" y="0"/>
                </a:moveTo>
                <a:lnTo>
                  <a:pt x="340867" y="0"/>
                </a:lnTo>
                <a:lnTo>
                  <a:pt x="340867" y="254584"/>
                </a:lnTo>
                <a:lnTo>
                  <a:pt x="0" y="254584"/>
                </a:lnTo>
                <a:lnTo>
                  <a:pt x="0" y="0"/>
                </a:lnTo>
                <a:close/>
              </a:path>
            </a:pathLst>
          </a:custGeom>
          <a:solidFill>
            <a:srgbClr val="B7B79D"/>
          </a:solidFill>
        </p:spPr>
        <p:txBody>
          <a:bodyPr wrap="square" lIns="0" tIns="0" rIns="0" bIns="0" rtlCol="0"/>
          <a:lstStyle/>
          <a:p>
            <a:endParaRPr/>
          </a:p>
        </p:txBody>
      </p:sp>
      <p:sp>
        <p:nvSpPr>
          <p:cNvPr id="82" name="object 82"/>
          <p:cNvSpPr/>
          <p:nvPr/>
        </p:nvSpPr>
        <p:spPr>
          <a:xfrm>
            <a:off x="5683453" y="6355257"/>
            <a:ext cx="480059" cy="113664"/>
          </a:xfrm>
          <a:custGeom>
            <a:avLst/>
            <a:gdLst/>
            <a:ahLst/>
            <a:cxnLst/>
            <a:rect l="l" t="t" r="r" b="b"/>
            <a:pathLst>
              <a:path w="480060" h="113664">
                <a:moveTo>
                  <a:pt x="0" y="0"/>
                </a:moveTo>
                <a:lnTo>
                  <a:pt x="479742" y="0"/>
                </a:lnTo>
                <a:lnTo>
                  <a:pt x="479742" y="113487"/>
                </a:lnTo>
                <a:lnTo>
                  <a:pt x="0" y="113487"/>
                </a:lnTo>
                <a:lnTo>
                  <a:pt x="0" y="0"/>
                </a:lnTo>
                <a:close/>
              </a:path>
            </a:pathLst>
          </a:custGeom>
          <a:solidFill>
            <a:srgbClr val="B7B79D"/>
          </a:solidFill>
        </p:spPr>
        <p:txBody>
          <a:bodyPr wrap="square" lIns="0" tIns="0" rIns="0" bIns="0" rtlCol="0"/>
          <a:lstStyle/>
          <a:p>
            <a:endParaRPr/>
          </a:p>
        </p:txBody>
      </p:sp>
      <p:sp>
        <p:nvSpPr>
          <p:cNvPr id="83" name="object 83"/>
          <p:cNvSpPr/>
          <p:nvPr/>
        </p:nvSpPr>
        <p:spPr>
          <a:xfrm>
            <a:off x="5784443" y="6112941"/>
            <a:ext cx="278130" cy="196850"/>
          </a:xfrm>
          <a:custGeom>
            <a:avLst/>
            <a:gdLst/>
            <a:ahLst/>
            <a:cxnLst/>
            <a:rect l="l" t="t" r="r" b="b"/>
            <a:pathLst>
              <a:path w="278129" h="196850">
                <a:moveTo>
                  <a:pt x="0" y="0"/>
                </a:moveTo>
                <a:lnTo>
                  <a:pt x="277749" y="0"/>
                </a:lnTo>
                <a:lnTo>
                  <a:pt x="277749" y="196303"/>
                </a:lnTo>
                <a:lnTo>
                  <a:pt x="0" y="196303"/>
                </a:lnTo>
                <a:lnTo>
                  <a:pt x="0" y="0"/>
                </a:lnTo>
                <a:close/>
              </a:path>
            </a:pathLst>
          </a:custGeom>
          <a:solidFill>
            <a:srgbClr val="FFFFFF"/>
          </a:solidFill>
        </p:spPr>
        <p:txBody>
          <a:bodyPr wrap="square" lIns="0" tIns="0" rIns="0" bIns="0" rtlCol="0"/>
          <a:lstStyle/>
          <a:p>
            <a:endParaRPr/>
          </a:p>
        </p:txBody>
      </p:sp>
      <p:sp>
        <p:nvSpPr>
          <p:cNvPr id="84" name="object 84"/>
          <p:cNvSpPr/>
          <p:nvPr/>
        </p:nvSpPr>
        <p:spPr>
          <a:xfrm>
            <a:off x="6011697" y="6398196"/>
            <a:ext cx="113664" cy="0"/>
          </a:xfrm>
          <a:custGeom>
            <a:avLst/>
            <a:gdLst/>
            <a:ahLst/>
            <a:cxnLst/>
            <a:rect l="l" t="t" r="r" b="b"/>
            <a:pathLst>
              <a:path w="113664">
                <a:moveTo>
                  <a:pt x="0" y="0"/>
                </a:moveTo>
                <a:lnTo>
                  <a:pt x="113626" y="0"/>
                </a:lnTo>
              </a:path>
            </a:pathLst>
          </a:custGeom>
          <a:ln w="9334">
            <a:solidFill>
              <a:srgbClr val="000000"/>
            </a:solidFill>
          </a:ln>
        </p:spPr>
        <p:txBody>
          <a:bodyPr wrap="square" lIns="0" tIns="0" rIns="0" bIns="0" rtlCol="0"/>
          <a:lstStyle/>
          <a:p>
            <a:endParaRPr/>
          </a:p>
        </p:txBody>
      </p:sp>
      <p:sp>
        <p:nvSpPr>
          <p:cNvPr id="85" name="object 85"/>
          <p:cNvSpPr/>
          <p:nvPr/>
        </p:nvSpPr>
        <p:spPr>
          <a:xfrm>
            <a:off x="5667667" y="6477952"/>
            <a:ext cx="511809" cy="55244"/>
          </a:xfrm>
          <a:custGeom>
            <a:avLst/>
            <a:gdLst/>
            <a:ahLst/>
            <a:cxnLst/>
            <a:rect l="l" t="t" r="r" b="b"/>
            <a:pathLst>
              <a:path w="511810" h="55245">
                <a:moveTo>
                  <a:pt x="511314" y="55206"/>
                </a:moveTo>
                <a:lnTo>
                  <a:pt x="0" y="55206"/>
                </a:lnTo>
                <a:lnTo>
                  <a:pt x="59969" y="0"/>
                </a:lnTo>
                <a:lnTo>
                  <a:pt x="451345" y="0"/>
                </a:lnTo>
                <a:lnTo>
                  <a:pt x="511314" y="55206"/>
                </a:lnTo>
                <a:close/>
              </a:path>
            </a:pathLst>
          </a:custGeom>
          <a:solidFill>
            <a:srgbClr val="C8C8B6"/>
          </a:solidFill>
        </p:spPr>
        <p:txBody>
          <a:bodyPr wrap="square" lIns="0" tIns="0" rIns="0" bIns="0" rtlCol="0"/>
          <a:lstStyle/>
          <a:p>
            <a:endParaRPr/>
          </a:p>
        </p:txBody>
      </p:sp>
      <p:sp>
        <p:nvSpPr>
          <p:cNvPr id="86" name="object 86"/>
          <p:cNvSpPr/>
          <p:nvPr/>
        </p:nvSpPr>
        <p:spPr>
          <a:xfrm>
            <a:off x="5667667" y="6477952"/>
            <a:ext cx="511809" cy="55244"/>
          </a:xfrm>
          <a:custGeom>
            <a:avLst/>
            <a:gdLst/>
            <a:ahLst/>
            <a:cxnLst/>
            <a:rect l="l" t="t" r="r" b="b"/>
            <a:pathLst>
              <a:path w="511810" h="55245">
                <a:moveTo>
                  <a:pt x="511314" y="55206"/>
                </a:moveTo>
                <a:lnTo>
                  <a:pt x="0" y="55206"/>
                </a:lnTo>
                <a:lnTo>
                  <a:pt x="59969" y="0"/>
                </a:lnTo>
                <a:lnTo>
                  <a:pt x="451345" y="0"/>
                </a:lnTo>
                <a:lnTo>
                  <a:pt x="511314" y="55206"/>
                </a:lnTo>
                <a:close/>
              </a:path>
            </a:pathLst>
          </a:custGeom>
          <a:solidFill>
            <a:srgbClr val="C8C8B6"/>
          </a:solidFill>
        </p:spPr>
        <p:txBody>
          <a:bodyPr wrap="square" lIns="0" tIns="0" rIns="0" bIns="0" rtlCol="0"/>
          <a:lstStyle/>
          <a:p>
            <a:endParaRPr/>
          </a:p>
        </p:txBody>
      </p:sp>
      <p:sp>
        <p:nvSpPr>
          <p:cNvPr id="87" name="object 87"/>
          <p:cNvSpPr/>
          <p:nvPr/>
        </p:nvSpPr>
        <p:spPr>
          <a:xfrm>
            <a:off x="5670829" y="6540836"/>
            <a:ext cx="505459" cy="0"/>
          </a:xfrm>
          <a:custGeom>
            <a:avLst/>
            <a:gdLst/>
            <a:ahLst/>
            <a:cxnLst/>
            <a:rect l="l" t="t" r="r" b="b"/>
            <a:pathLst>
              <a:path w="505460">
                <a:moveTo>
                  <a:pt x="0" y="0"/>
                </a:moveTo>
                <a:lnTo>
                  <a:pt x="504990" y="0"/>
                </a:lnTo>
              </a:path>
            </a:pathLst>
          </a:custGeom>
          <a:ln w="21475">
            <a:solidFill>
              <a:srgbClr val="B9B79D"/>
            </a:solidFill>
          </a:ln>
        </p:spPr>
        <p:txBody>
          <a:bodyPr wrap="square" lIns="0" tIns="0" rIns="0" bIns="0" rtlCol="0"/>
          <a:lstStyle/>
          <a:p>
            <a:endParaRPr/>
          </a:p>
        </p:txBody>
      </p:sp>
      <p:sp>
        <p:nvSpPr>
          <p:cNvPr id="88" name="object 88"/>
          <p:cNvSpPr/>
          <p:nvPr/>
        </p:nvSpPr>
        <p:spPr>
          <a:xfrm>
            <a:off x="3218256" y="6318453"/>
            <a:ext cx="484505" cy="49530"/>
          </a:xfrm>
          <a:custGeom>
            <a:avLst/>
            <a:gdLst/>
            <a:ahLst/>
            <a:cxnLst/>
            <a:rect l="l" t="t" r="r" b="b"/>
            <a:pathLst>
              <a:path w="484504" h="49529">
                <a:moveTo>
                  <a:pt x="484047" y="49072"/>
                </a:moveTo>
                <a:lnTo>
                  <a:pt x="0" y="49072"/>
                </a:lnTo>
                <a:lnTo>
                  <a:pt x="56946" y="0"/>
                </a:lnTo>
                <a:lnTo>
                  <a:pt x="427100" y="0"/>
                </a:lnTo>
                <a:lnTo>
                  <a:pt x="484047" y="49072"/>
                </a:lnTo>
                <a:close/>
              </a:path>
            </a:pathLst>
          </a:custGeom>
          <a:solidFill>
            <a:srgbClr val="000000"/>
          </a:solidFill>
        </p:spPr>
        <p:txBody>
          <a:bodyPr wrap="square" lIns="0" tIns="0" rIns="0" bIns="0" rtlCol="0"/>
          <a:lstStyle/>
          <a:p>
            <a:endParaRPr/>
          </a:p>
        </p:txBody>
      </p:sp>
      <p:sp>
        <p:nvSpPr>
          <p:cNvPr id="89" name="object 89"/>
          <p:cNvSpPr/>
          <p:nvPr/>
        </p:nvSpPr>
        <p:spPr>
          <a:xfrm>
            <a:off x="3218256" y="6318453"/>
            <a:ext cx="484505" cy="49530"/>
          </a:xfrm>
          <a:custGeom>
            <a:avLst/>
            <a:gdLst/>
            <a:ahLst/>
            <a:cxnLst/>
            <a:rect l="l" t="t" r="r" b="b"/>
            <a:pathLst>
              <a:path w="484504" h="49529">
                <a:moveTo>
                  <a:pt x="484047" y="49072"/>
                </a:moveTo>
                <a:lnTo>
                  <a:pt x="0" y="49072"/>
                </a:lnTo>
                <a:lnTo>
                  <a:pt x="56946" y="0"/>
                </a:lnTo>
                <a:lnTo>
                  <a:pt x="427100" y="0"/>
                </a:lnTo>
                <a:lnTo>
                  <a:pt x="484047" y="49072"/>
                </a:lnTo>
                <a:close/>
              </a:path>
            </a:pathLst>
          </a:custGeom>
          <a:solidFill>
            <a:srgbClr val="000000"/>
          </a:solidFill>
        </p:spPr>
        <p:txBody>
          <a:bodyPr wrap="square" lIns="0" tIns="0" rIns="0" bIns="0" rtlCol="0"/>
          <a:lstStyle/>
          <a:p>
            <a:endParaRPr/>
          </a:p>
        </p:txBody>
      </p:sp>
      <p:sp>
        <p:nvSpPr>
          <p:cNvPr id="90" name="object 90"/>
          <p:cNvSpPr/>
          <p:nvPr/>
        </p:nvSpPr>
        <p:spPr>
          <a:xfrm>
            <a:off x="3291027" y="6057722"/>
            <a:ext cx="342265" cy="34290"/>
          </a:xfrm>
          <a:custGeom>
            <a:avLst/>
            <a:gdLst/>
            <a:ahLst/>
            <a:cxnLst/>
            <a:rect l="l" t="t" r="r" b="b"/>
            <a:pathLst>
              <a:path w="342264" h="34289">
                <a:moveTo>
                  <a:pt x="0" y="33743"/>
                </a:moveTo>
                <a:lnTo>
                  <a:pt x="341680" y="33743"/>
                </a:lnTo>
                <a:lnTo>
                  <a:pt x="341680" y="0"/>
                </a:lnTo>
                <a:lnTo>
                  <a:pt x="0" y="0"/>
                </a:lnTo>
                <a:lnTo>
                  <a:pt x="0" y="33743"/>
                </a:lnTo>
                <a:close/>
              </a:path>
            </a:pathLst>
          </a:custGeom>
          <a:solidFill>
            <a:srgbClr val="000000"/>
          </a:solidFill>
        </p:spPr>
        <p:txBody>
          <a:bodyPr wrap="square" lIns="0" tIns="0" rIns="0" bIns="0" rtlCol="0"/>
          <a:lstStyle/>
          <a:p>
            <a:endParaRPr/>
          </a:p>
        </p:txBody>
      </p:sp>
      <p:sp>
        <p:nvSpPr>
          <p:cNvPr id="91" name="object 91"/>
          <p:cNvSpPr/>
          <p:nvPr/>
        </p:nvSpPr>
        <p:spPr>
          <a:xfrm>
            <a:off x="3291027" y="6057722"/>
            <a:ext cx="342265" cy="34290"/>
          </a:xfrm>
          <a:custGeom>
            <a:avLst/>
            <a:gdLst/>
            <a:ahLst/>
            <a:cxnLst/>
            <a:rect l="l" t="t" r="r" b="b"/>
            <a:pathLst>
              <a:path w="342264" h="34289">
                <a:moveTo>
                  <a:pt x="0" y="33743"/>
                </a:moveTo>
                <a:lnTo>
                  <a:pt x="341680" y="33743"/>
                </a:lnTo>
                <a:lnTo>
                  <a:pt x="341680" y="0"/>
                </a:lnTo>
                <a:lnTo>
                  <a:pt x="0" y="0"/>
                </a:lnTo>
                <a:lnTo>
                  <a:pt x="0" y="33743"/>
                </a:lnTo>
                <a:close/>
              </a:path>
            </a:pathLst>
          </a:custGeom>
          <a:solidFill>
            <a:srgbClr val="000000"/>
          </a:solidFill>
        </p:spPr>
        <p:txBody>
          <a:bodyPr wrap="square" lIns="0" tIns="0" rIns="0" bIns="0" rtlCol="0"/>
          <a:lstStyle/>
          <a:p>
            <a:endParaRPr/>
          </a:p>
        </p:txBody>
      </p:sp>
      <p:sp>
        <p:nvSpPr>
          <p:cNvPr id="92" name="object 92"/>
          <p:cNvSpPr/>
          <p:nvPr/>
        </p:nvSpPr>
        <p:spPr>
          <a:xfrm>
            <a:off x="3291027" y="6091466"/>
            <a:ext cx="342265" cy="254635"/>
          </a:xfrm>
          <a:custGeom>
            <a:avLst/>
            <a:gdLst/>
            <a:ahLst/>
            <a:cxnLst/>
            <a:rect l="l" t="t" r="r" b="b"/>
            <a:pathLst>
              <a:path w="342264" h="254635">
                <a:moveTo>
                  <a:pt x="0" y="0"/>
                </a:moveTo>
                <a:lnTo>
                  <a:pt x="341680" y="0"/>
                </a:lnTo>
                <a:lnTo>
                  <a:pt x="341680" y="254584"/>
                </a:lnTo>
                <a:lnTo>
                  <a:pt x="0" y="254584"/>
                </a:lnTo>
                <a:lnTo>
                  <a:pt x="0" y="0"/>
                </a:lnTo>
                <a:close/>
              </a:path>
            </a:pathLst>
          </a:custGeom>
          <a:solidFill>
            <a:srgbClr val="000000"/>
          </a:solidFill>
        </p:spPr>
        <p:txBody>
          <a:bodyPr wrap="square" lIns="0" tIns="0" rIns="0" bIns="0" rtlCol="0"/>
          <a:lstStyle/>
          <a:p>
            <a:endParaRPr/>
          </a:p>
        </p:txBody>
      </p:sp>
      <p:sp>
        <p:nvSpPr>
          <p:cNvPr id="93" name="object 93"/>
          <p:cNvSpPr/>
          <p:nvPr/>
        </p:nvSpPr>
        <p:spPr>
          <a:xfrm>
            <a:off x="3221418" y="6364465"/>
            <a:ext cx="481330" cy="113664"/>
          </a:xfrm>
          <a:custGeom>
            <a:avLst/>
            <a:gdLst/>
            <a:ahLst/>
            <a:cxnLst/>
            <a:rect l="l" t="t" r="r" b="b"/>
            <a:pathLst>
              <a:path w="481329" h="113664">
                <a:moveTo>
                  <a:pt x="0" y="0"/>
                </a:moveTo>
                <a:lnTo>
                  <a:pt x="480885" y="0"/>
                </a:lnTo>
                <a:lnTo>
                  <a:pt x="480885" y="113487"/>
                </a:lnTo>
                <a:lnTo>
                  <a:pt x="0" y="113487"/>
                </a:lnTo>
                <a:lnTo>
                  <a:pt x="0" y="0"/>
                </a:lnTo>
                <a:close/>
              </a:path>
            </a:pathLst>
          </a:custGeom>
          <a:solidFill>
            <a:srgbClr val="000000"/>
          </a:solidFill>
        </p:spPr>
        <p:txBody>
          <a:bodyPr wrap="square" lIns="0" tIns="0" rIns="0" bIns="0" rtlCol="0"/>
          <a:lstStyle/>
          <a:p>
            <a:endParaRPr/>
          </a:p>
        </p:txBody>
      </p:sp>
      <p:sp>
        <p:nvSpPr>
          <p:cNvPr id="94" name="object 94"/>
          <p:cNvSpPr/>
          <p:nvPr/>
        </p:nvSpPr>
        <p:spPr>
          <a:xfrm>
            <a:off x="3205607" y="6487147"/>
            <a:ext cx="513080" cy="55244"/>
          </a:xfrm>
          <a:custGeom>
            <a:avLst/>
            <a:gdLst/>
            <a:ahLst/>
            <a:cxnLst/>
            <a:rect l="l" t="t" r="r" b="b"/>
            <a:pathLst>
              <a:path w="513079" h="55245">
                <a:moveTo>
                  <a:pt x="512521" y="55219"/>
                </a:moveTo>
                <a:lnTo>
                  <a:pt x="0" y="55219"/>
                </a:lnTo>
                <a:lnTo>
                  <a:pt x="60109" y="0"/>
                </a:lnTo>
                <a:lnTo>
                  <a:pt x="452412" y="0"/>
                </a:lnTo>
                <a:lnTo>
                  <a:pt x="512521" y="55219"/>
                </a:lnTo>
                <a:close/>
              </a:path>
            </a:pathLst>
          </a:custGeom>
          <a:solidFill>
            <a:srgbClr val="000000"/>
          </a:solidFill>
        </p:spPr>
        <p:txBody>
          <a:bodyPr wrap="square" lIns="0" tIns="0" rIns="0" bIns="0" rtlCol="0"/>
          <a:lstStyle/>
          <a:p>
            <a:endParaRPr/>
          </a:p>
        </p:txBody>
      </p:sp>
      <p:sp>
        <p:nvSpPr>
          <p:cNvPr id="95" name="object 95"/>
          <p:cNvSpPr/>
          <p:nvPr/>
        </p:nvSpPr>
        <p:spPr>
          <a:xfrm>
            <a:off x="3205607" y="6487147"/>
            <a:ext cx="513080" cy="55244"/>
          </a:xfrm>
          <a:custGeom>
            <a:avLst/>
            <a:gdLst/>
            <a:ahLst/>
            <a:cxnLst/>
            <a:rect l="l" t="t" r="r" b="b"/>
            <a:pathLst>
              <a:path w="513079" h="55245">
                <a:moveTo>
                  <a:pt x="512521" y="55219"/>
                </a:moveTo>
                <a:lnTo>
                  <a:pt x="0" y="55219"/>
                </a:lnTo>
                <a:lnTo>
                  <a:pt x="60109" y="0"/>
                </a:lnTo>
                <a:lnTo>
                  <a:pt x="452412" y="0"/>
                </a:lnTo>
                <a:lnTo>
                  <a:pt x="512521" y="55219"/>
                </a:lnTo>
                <a:close/>
              </a:path>
            </a:pathLst>
          </a:custGeom>
          <a:solidFill>
            <a:srgbClr val="000000"/>
          </a:solidFill>
        </p:spPr>
        <p:txBody>
          <a:bodyPr wrap="square" lIns="0" tIns="0" rIns="0" bIns="0" rtlCol="0"/>
          <a:lstStyle/>
          <a:p>
            <a:endParaRPr/>
          </a:p>
        </p:txBody>
      </p:sp>
      <p:sp>
        <p:nvSpPr>
          <p:cNvPr id="96" name="object 96"/>
          <p:cNvSpPr/>
          <p:nvPr/>
        </p:nvSpPr>
        <p:spPr>
          <a:xfrm>
            <a:off x="3208769" y="6550031"/>
            <a:ext cx="506730" cy="0"/>
          </a:xfrm>
          <a:custGeom>
            <a:avLst/>
            <a:gdLst/>
            <a:ahLst/>
            <a:cxnLst/>
            <a:rect l="l" t="t" r="r" b="b"/>
            <a:pathLst>
              <a:path w="506729">
                <a:moveTo>
                  <a:pt x="0" y="0"/>
                </a:moveTo>
                <a:lnTo>
                  <a:pt x="506196" y="0"/>
                </a:lnTo>
              </a:path>
            </a:pathLst>
          </a:custGeom>
          <a:ln w="21475">
            <a:solidFill>
              <a:srgbClr val="000000"/>
            </a:solidFill>
          </a:ln>
        </p:spPr>
        <p:txBody>
          <a:bodyPr wrap="square" lIns="0" tIns="0" rIns="0" bIns="0" rtlCol="0"/>
          <a:lstStyle/>
          <a:p>
            <a:endParaRPr/>
          </a:p>
        </p:txBody>
      </p:sp>
      <p:sp>
        <p:nvSpPr>
          <p:cNvPr id="97" name="object 97"/>
          <p:cNvSpPr/>
          <p:nvPr/>
        </p:nvSpPr>
        <p:spPr>
          <a:xfrm>
            <a:off x="3205607" y="6309245"/>
            <a:ext cx="484505" cy="49530"/>
          </a:xfrm>
          <a:custGeom>
            <a:avLst/>
            <a:gdLst/>
            <a:ahLst/>
            <a:cxnLst/>
            <a:rect l="l" t="t" r="r" b="b"/>
            <a:pathLst>
              <a:path w="484504" h="49529">
                <a:moveTo>
                  <a:pt x="484047" y="49072"/>
                </a:moveTo>
                <a:lnTo>
                  <a:pt x="0" y="49072"/>
                </a:lnTo>
                <a:lnTo>
                  <a:pt x="56946" y="0"/>
                </a:lnTo>
                <a:lnTo>
                  <a:pt x="427101" y="0"/>
                </a:lnTo>
                <a:lnTo>
                  <a:pt x="484047" y="49072"/>
                </a:lnTo>
                <a:close/>
              </a:path>
            </a:pathLst>
          </a:custGeom>
          <a:solidFill>
            <a:srgbClr val="C8C8B6"/>
          </a:solidFill>
        </p:spPr>
        <p:txBody>
          <a:bodyPr wrap="square" lIns="0" tIns="0" rIns="0" bIns="0" rtlCol="0"/>
          <a:lstStyle/>
          <a:p>
            <a:endParaRPr/>
          </a:p>
        </p:txBody>
      </p:sp>
      <p:sp>
        <p:nvSpPr>
          <p:cNvPr id="98" name="object 98"/>
          <p:cNvSpPr/>
          <p:nvPr/>
        </p:nvSpPr>
        <p:spPr>
          <a:xfrm>
            <a:off x="3205607" y="6309245"/>
            <a:ext cx="484505" cy="49530"/>
          </a:xfrm>
          <a:custGeom>
            <a:avLst/>
            <a:gdLst/>
            <a:ahLst/>
            <a:cxnLst/>
            <a:rect l="l" t="t" r="r" b="b"/>
            <a:pathLst>
              <a:path w="484504" h="49529">
                <a:moveTo>
                  <a:pt x="484047" y="49072"/>
                </a:moveTo>
                <a:lnTo>
                  <a:pt x="0" y="49072"/>
                </a:lnTo>
                <a:lnTo>
                  <a:pt x="56946" y="0"/>
                </a:lnTo>
                <a:lnTo>
                  <a:pt x="427101" y="0"/>
                </a:lnTo>
                <a:lnTo>
                  <a:pt x="484047" y="49072"/>
                </a:lnTo>
                <a:close/>
              </a:path>
            </a:pathLst>
          </a:custGeom>
          <a:solidFill>
            <a:srgbClr val="C8C8B6"/>
          </a:solidFill>
        </p:spPr>
        <p:txBody>
          <a:bodyPr wrap="square" lIns="0" tIns="0" rIns="0" bIns="0" rtlCol="0"/>
          <a:lstStyle/>
          <a:p>
            <a:endParaRPr/>
          </a:p>
        </p:txBody>
      </p:sp>
      <p:sp>
        <p:nvSpPr>
          <p:cNvPr id="99" name="object 99"/>
          <p:cNvSpPr/>
          <p:nvPr/>
        </p:nvSpPr>
        <p:spPr>
          <a:xfrm>
            <a:off x="3278365" y="6048527"/>
            <a:ext cx="342265" cy="34290"/>
          </a:xfrm>
          <a:custGeom>
            <a:avLst/>
            <a:gdLst/>
            <a:ahLst/>
            <a:cxnLst/>
            <a:rect l="l" t="t" r="r" b="b"/>
            <a:pathLst>
              <a:path w="342264" h="34289">
                <a:moveTo>
                  <a:pt x="0" y="33743"/>
                </a:moveTo>
                <a:lnTo>
                  <a:pt x="341680" y="33743"/>
                </a:lnTo>
                <a:lnTo>
                  <a:pt x="341680" y="0"/>
                </a:lnTo>
                <a:lnTo>
                  <a:pt x="0" y="0"/>
                </a:lnTo>
                <a:lnTo>
                  <a:pt x="0" y="33743"/>
                </a:lnTo>
                <a:close/>
              </a:path>
            </a:pathLst>
          </a:custGeom>
          <a:solidFill>
            <a:srgbClr val="C8C8B6"/>
          </a:solidFill>
        </p:spPr>
        <p:txBody>
          <a:bodyPr wrap="square" lIns="0" tIns="0" rIns="0" bIns="0" rtlCol="0"/>
          <a:lstStyle/>
          <a:p>
            <a:endParaRPr/>
          </a:p>
        </p:txBody>
      </p:sp>
      <p:sp>
        <p:nvSpPr>
          <p:cNvPr id="100" name="object 100"/>
          <p:cNvSpPr/>
          <p:nvPr/>
        </p:nvSpPr>
        <p:spPr>
          <a:xfrm>
            <a:off x="3278365" y="6048527"/>
            <a:ext cx="342265" cy="34290"/>
          </a:xfrm>
          <a:custGeom>
            <a:avLst/>
            <a:gdLst/>
            <a:ahLst/>
            <a:cxnLst/>
            <a:rect l="l" t="t" r="r" b="b"/>
            <a:pathLst>
              <a:path w="342264" h="34289">
                <a:moveTo>
                  <a:pt x="0" y="33743"/>
                </a:moveTo>
                <a:lnTo>
                  <a:pt x="341680" y="33743"/>
                </a:lnTo>
                <a:lnTo>
                  <a:pt x="341680" y="0"/>
                </a:lnTo>
                <a:lnTo>
                  <a:pt x="0" y="0"/>
                </a:lnTo>
                <a:lnTo>
                  <a:pt x="0" y="33743"/>
                </a:lnTo>
                <a:close/>
              </a:path>
            </a:pathLst>
          </a:custGeom>
          <a:solidFill>
            <a:srgbClr val="C8C8B6"/>
          </a:solidFill>
        </p:spPr>
        <p:txBody>
          <a:bodyPr wrap="square" lIns="0" tIns="0" rIns="0" bIns="0" rtlCol="0"/>
          <a:lstStyle/>
          <a:p>
            <a:endParaRPr/>
          </a:p>
        </p:txBody>
      </p:sp>
      <p:sp>
        <p:nvSpPr>
          <p:cNvPr id="101" name="object 101"/>
          <p:cNvSpPr/>
          <p:nvPr/>
        </p:nvSpPr>
        <p:spPr>
          <a:xfrm>
            <a:off x="3278365" y="6082271"/>
            <a:ext cx="342265" cy="254635"/>
          </a:xfrm>
          <a:custGeom>
            <a:avLst/>
            <a:gdLst/>
            <a:ahLst/>
            <a:cxnLst/>
            <a:rect l="l" t="t" r="r" b="b"/>
            <a:pathLst>
              <a:path w="342264" h="254635">
                <a:moveTo>
                  <a:pt x="0" y="0"/>
                </a:moveTo>
                <a:lnTo>
                  <a:pt x="341680" y="0"/>
                </a:lnTo>
                <a:lnTo>
                  <a:pt x="341680" y="254584"/>
                </a:lnTo>
                <a:lnTo>
                  <a:pt x="0" y="254584"/>
                </a:lnTo>
                <a:lnTo>
                  <a:pt x="0" y="0"/>
                </a:lnTo>
                <a:close/>
              </a:path>
            </a:pathLst>
          </a:custGeom>
          <a:solidFill>
            <a:srgbClr val="B7B79D"/>
          </a:solidFill>
        </p:spPr>
        <p:txBody>
          <a:bodyPr wrap="square" lIns="0" tIns="0" rIns="0" bIns="0" rtlCol="0"/>
          <a:lstStyle/>
          <a:p>
            <a:endParaRPr/>
          </a:p>
        </p:txBody>
      </p:sp>
      <p:sp>
        <p:nvSpPr>
          <p:cNvPr id="102" name="object 102"/>
          <p:cNvSpPr/>
          <p:nvPr/>
        </p:nvSpPr>
        <p:spPr>
          <a:xfrm>
            <a:off x="3208769" y="6355257"/>
            <a:ext cx="481330" cy="113664"/>
          </a:xfrm>
          <a:custGeom>
            <a:avLst/>
            <a:gdLst/>
            <a:ahLst/>
            <a:cxnLst/>
            <a:rect l="l" t="t" r="r" b="b"/>
            <a:pathLst>
              <a:path w="481329" h="113664">
                <a:moveTo>
                  <a:pt x="0" y="0"/>
                </a:moveTo>
                <a:lnTo>
                  <a:pt x="480885" y="0"/>
                </a:lnTo>
                <a:lnTo>
                  <a:pt x="480885" y="113487"/>
                </a:lnTo>
                <a:lnTo>
                  <a:pt x="0" y="113487"/>
                </a:lnTo>
                <a:lnTo>
                  <a:pt x="0" y="0"/>
                </a:lnTo>
                <a:close/>
              </a:path>
            </a:pathLst>
          </a:custGeom>
          <a:solidFill>
            <a:srgbClr val="B7B79D"/>
          </a:solidFill>
        </p:spPr>
        <p:txBody>
          <a:bodyPr wrap="square" lIns="0" tIns="0" rIns="0" bIns="0" rtlCol="0"/>
          <a:lstStyle/>
          <a:p>
            <a:endParaRPr/>
          </a:p>
        </p:txBody>
      </p:sp>
      <p:sp>
        <p:nvSpPr>
          <p:cNvPr id="103" name="object 103"/>
          <p:cNvSpPr/>
          <p:nvPr/>
        </p:nvSpPr>
        <p:spPr>
          <a:xfrm>
            <a:off x="3310001" y="6112941"/>
            <a:ext cx="278765" cy="196850"/>
          </a:xfrm>
          <a:custGeom>
            <a:avLst/>
            <a:gdLst/>
            <a:ahLst/>
            <a:cxnLst/>
            <a:rect l="l" t="t" r="r" b="b"/>
            <a:pathLst>
              <a:path w="278764" h="196850">
                <a:moveTo>
                  <a:pt x="0" y="0"/>
                </a:moveTo>
                <a:lnTo>
                  <a:pt x="278409" y="0"/>
                </a:lnTo>
                <a:lnTo>
                  <a:pt x="278409" y="196303"/>
                </a:lnTo>
                <a:lnTo>
                  <a:pt x="0" y="196303"/>
                </a:lnTo>
                <a:lnTo>
                  <a:pt x="0" y="0"/>
                </a:lnTo>
                <a:close/>
              </a:path>
            </a:pathLst>
          </a:custGeom>
          <a:solidFill>
            <a:srgbClr val="FFFFFF"/>
          </a:solidFill>
        </p:spPr>
        <p:txBody>
          <a:bodyPr wrap="square" lIns="0" tIns="0" rIns="0" bIns="0" rtlCol="0"/>
          <a:lstStyle/>
          <a:p>
            <a:endParaRPr/>
          </a:p>
        </p:txBody>
      </p:sp>
      <p:sp>
        <p:nvSpPr>
          <p:cNvPr id="104" name="object 104"/>
          <p:cNvSpPr/>
          <p:nvPr/>
        </p:nvSpPr>
        <p:spPr>
          <a:xfrm>
            <a:off x="3537800" y="6398196"/>
            <a:ext cx="114300" cy="0"/>
          </a:xfrm>
          <a:custGeom>
            <a:avLst/>
            <a:gdLst/>
            <a:ahLst/>
            <a:cxnLst/>
            <a:rect l="l" t="t" r="r" b="b"/>
            <a:pathLst>
              <a:path w="114300">
                <a:moveTo>
                  <a:pt x="0" y="0"/>
                </a:moveTo>
                <a:lnTo>
                  <a:pt x="113893" y="0"/>
                </a:lnTo>
              </a:path>
            </a:pathLst>
          </a:custGeom>
          <a:ln w="9347">
            <a:solidFill>
              <a:srgbClr val="000000"/>
            </a:solidFill>
          </a:ln>
        </p:spPr>
        <p:txBody>
          <a:bodyPr wrap="square" lIns="0" tIns="0" rIns="0" bIns="0" rtlCol="0"/>
          <a:lstStyle/>
          <a:p>
            <a:endParaRPr/>
          </a:p>
        </p:txBody>
      </p:sp>
      <p:sp>
        <p:nvSpPr>
          <p:cNvPr id="105" name="object 105"/>
          <p:cNvSpPr/>
          <p:nvPr/>
        </p:nvSpPr>
        <p:spPr>
          <a:xfrm>
            <a:off x="3192945" y="6477952"/>
            <a:ext cx="513080" cy="55244"/>
          </a:xfrm>
          <a:custGeom>
            <a:avLst/>
            <a:gdLst/>
            <a:ahLst/>
            <a:cxnLst/>
            <a:rect l="l" t="t" r="r" b="b"/>
            <a:pathLst>
              <a:path w="513079" h="55245">
                <a:moveTo>
                  <a:pt x="512521" y="55206"/>
                </a:moveTo>
                <a:lnTo>
                  <a:pt x="0" y="55206"/>
                </a:lnTo>
                <a:lnTo>
                  <a:pt x="60109" y="0"/>
                </a:lnTo>
                <a:lnTo>
                  <a:pt x="452412" y="0"/>
                </a:lnTo>
                <a:lnTo>
                  <a:pt x="512521" y="55206"/>
                </a:lnTo>
                <a:close/>
              </a:path>
            </a:pathLst>
          </a:custGeom>
          <a:solidFill>
            <a:srgbClr val="C8C8B6"/>
          </a:solidFill>
        </p:spPr>
        <p:txBody>
          <a:bodyPr wrap="square" lIns="0" tIns="0" rIns="0" bIns="0" rtlCol="0"/>
          <a:lstStyle/>
          <a:p>
            <a:endParaRPr/>
          </a:p>
        </p:txBody>
      </p:sp>
      <p:sp>
        <p:nvSpPr>
          <p:cNvPr id="106" name="object 106"/>
          <p:cNvSpPr/>
          <p:nvPr/>
        </p:nvSpPr>
        <p:spPr>
          <a:xfrm>
            <a:off x="3192945" y="6477952"/>
            <a:ext cx="513080" cy="55244"/>
          </a:xfrm>
          <a:custGeom>
            <a:avLst/>
            <a:gdLst/>
            <a:ahLst/>
            <a:cxnLst/>
            <a:rect l="l" t="t" r="r" b="b"/>
            <a:pathLst>
              <a:path w="513079" h="55245">
                <a:moveTo>
                  <a:pt x="512521" y="55206"/>
                </a:moveTo>
                <a:lnTo>
                  <a:pt x="0" y="55206"/>
                </a:lnTo>
                <a:lnTo>
                  <a:pt x="60109" y="0"/>
                </a:lnTo>
                <a:lnTo>
                  <a:pt x="452412" y="0"/>
                </a:lnTo>
                <a:lnTo>
                  <a:pt x="512521" y="55206"/>
                </a:lnTo>
                <a:close/>
              </a:path>
            </a:pathLst>
          </a:custGeom>
          <a:solidFill>
            <a:srgbClr val="C8C8B6"/>
          </a:solidFill>
        </p:spPr>
        <p:txBody>
          <a:bodyPr wrap="square" lIns="0" tIns="0" rIns="0" bIns="0" rtlCol="0"/>
          <a:lstStyle/>
          <a:p>
            <a:endParaRPr/>
          </a:p>
        </p:txBody>
      </p:sp>
      <p:sp>
        <p:nvSpPr>
          <p:cNvPr id="107" name="object 107"/>
          <p:cNvSpPr/>
          <p:nvPr/>
        </p:nvSpPr>
        <p:spPr>
          <a:xfrm>
            <a:off x="3196107" y="6540836"/>
            <a:ext cx="506730" cy="0"/>
          </a:xfrm>
          <a:custGeom>
            <a:avLst/>
            <a:gdLst/>
            <a:ahLst/>
            <a:cxnLst/>
            <a:rect l="l" t="t" r="r" b="b"/>
            <a:pathLst>
              <a:path w="506729">
                <a:moveTo>
                  <a:pt x="0" y="0"/>
                </a:moveTo>
                <a:lnTo>
                  <a:pt x="506196" y="0"/>
                </a:lnTo>
              </a:path>
            </a:pathLst>
          </a:custGeom>
          <a:ln w="21475">
            <a:solidFill>
              <a:srgbClr val="B9B79D"/>
            </a:solidFill>
          </a:ln>
        </p:spPr>
        <p:txBody>
          <a:bodyPr wrap="square" lIns="0" tIns="0" rIns="0" bIns="0" rtlCol="0"/>
          <a:lstStyle/>
          <a:p>
            <a:endParaRPr/>
          </a:p>
        </p:txBody>
      </p:sp>
      <p:sp>
        <p:nvSpPr>
          <p:cNvPr id="108" name="object 108"/>
          <p:cNvSpPr txBox="1"/>
          <p:nvPr/>
        </p:nvSpPr>
        <p:spPr>
          <a:xfrm>
            <a:off x="6889140" y="4846993"/>
            <a:ext cx="559435" cy="442595"/>
          </a:xfrm>
          <a:prstGeom prst="rect">
            <a:avLst/>
          </a:prstGeom>
        </p:spPr>
        <p:txBody>
          <a:bodyPr vert="horz" wrap="square" lIns="0" tIns="0" rIns="0" bIns="0" rtlCol="0">
            <a:spAutoFit/>
          </a:bodyPr>
          <a:lstStyle/>
          <a:p>
            <a:pPr marL="12700" marR="5080">
              <a:lnSpc>
                <a:spcPct val="100000"/>
              </a:lnSpc>
            </a:pPr>
            <a:r>
              <a:rPr sz="1400" dirty="0">
                <a:solidFill>
                  <a:srgbClr val="333399"/>
                </a:solidFill>
                <a:latin typeface="黑体"/>
                <a:cs typeface="黑体"/>
              </a:rPr>
              <a:t>万维网 站</a:t>
            </a:r>
            <a:r>
              <a:rPr sz="1400" spc="5" dirty="0">
                <a:solidFill>
                  <a:srgbClr val="333399"/>
                </a:solidFill>
                <a:latin typeface="黑体"/>
                <a:cs typeface="黑体"/>
              </a:rPr>
              <a:t>点</a:t>
            </a:r>
            <a:r>
              <a:rPr sz="1400" spc="-415" dirty="0">
                <a:solidFill>
                  <a:srgbClr val="333399"/>
                </a:solidFill>
                <a:latin typeface="黑体"/>
                <a:cs typeface="黑体"/>
              </a:rPr>
              <a:t> </a:t>
            </a:r>
            <a:r>
              <a:rPr sz="1400" dirty="0">
                <a:solidFill>
                  <a:srgbClr val="333399"/>
                </a:solidFill>
                <a:latin typeface="Arial"/>
                <a:cs typeface="Arial"/>
              </a:rPr>
              <a:t>C</a:t>
            </a:r>
            <a:endParaRPr sz="1400">
              <a:latin typeface="Arial"/>
              <a:cs typeface="Arial"/>
            </a:endParaRPr>
          </a:p>
        </p:txBody>
      </p:sp>
      <p:sp>
        <p:nvSpPr>
          <p:cNvPr id="109" name="object 109"/>
          <p:cNvSpPr txBox="1"/>
          <p:nvPr/>
        </p:nvSpPr>
        <p:spPr>
          <a:xfrm>
            <a:off x="5318772" y="6584391"/>
            <a:ext cx="1083310" cy="228600"/>
          </a:xfrm>
          <a:prstGeom prst="rect">
            <a:avLst/>
          </a:prstGeom>
        </p:spPr>
        <p:txBody>
          <a:bodyPr vert="horz" wrap="square" lIns="0" tIns="0" rIns="0" bIns="0" rtlCol="0">
            <a:spAutoFit/>
          </a:bodyPr>
          <a:lstStyle/>
          <a:p>
            <a:pPr marL="12700">
              <a:lnSpc>
                <a:spcPct val="100000"/>
              </a:lnSpc>
            </a:pPr>
            <a:r>
              <a:rPr sz="1400" dirty="0">
                <a:solidFill>
                  <a:srgbClr val="333399"/>
                </a:solidFill>
                <a:latin typeface="黑体"/>
                <a:cs typeface="黑体"/>
              </a:rPr>
              <a:t>万维网站</a:t>
            </a:r>
            <a:r>
              <a:rPr sz="1400" spc="5" dirty="0">
                <a:solidFill>
                  <a:srgbClr val="333399"/>
                </a:solidFill>
                <a:latin typeface="黑体"/>
                <a:cs typeface="黑体"/>
              </a:rPr>
              <a:t>点</a:t>
            </a:r>
            <a:r>
              <a:rPr sz="1400" spc="-415" dirty="0">
                <a:solidFill>
                  <a:srgbClr val="333399"/>
                </a:solidFill>
                <a:latin typeface="黑体"/>
                <a:cs typeface="黑体"/>
              </a:rPr>
              <a:t> </a:t>
            </a:r>
            <a:r>
              <a:rPr sz="1400" dirty="0">
                <a:solidFill>
                  <a:srgbClr val="333399"/>
                </a:solidFill>
                <a:latin typeface="Arial"/>
                <a:cs typeface="Arial"/>
              </a:rPr>
              <a:t>E</a:t>
            </a:r>
            <a:endParaRPr sz="1400">
              <a:latin typeface="Arial"/>
              <a:cs typeface="Arial"/>
            </a:endParaRPr>
          </a:p>
        </p:txBody>
      </p:sp>
      <p:sp>
        <p:nvSpPr>
          <p:cNvPr id="110" name="object 110"/>
          <p:cNvSpPr txBox="1"/>
          <p:nvPr/>
        </p:nvSpPr>
        <p:spPr>
          <a:xfrm>
            <a:off x="2864675" y="6587058"/>
            <a:ext cx="1092835" cy="228600"/>
          </a:xfrm>
          <a:prstGeom prst="rect">
            <a:avLst/>
          </a:prstGeom>
        </p:spPr>
        <p:txBody>
          <a:bodyPr vert="horz" wrap="square" lIns="0" tIns="0" rIns="0" bIns="0" rtlCol="0">
            <a:spAutoFit/>
          </a:bodyPr>
          <a:lstStyle/>
          <a:p>
            <a:pPr marL="12700">
              <a:lnSpc>
                <a:spcPct val="100000"/>
              </a:lnSpc>
            </a:pPr>
            <a:r>
              <a:rPr sz="1400" dirty="0">
                <a:solidFill>
                  <a:srgbClr val="333399"/>
                </a:solidFill>
                <a:latin typeface="黑体"/>
                <a:cs typeface="黑体"/>
              </a:rPr>
              <a:t>万维网站</a:t>
            </a:r>
            <a:r>
              <a:rPr sz="1400" spc="5" dirty="0">
                <a:solidFill>
                  <a:srgbClr val="333399"/>
                </a:solidFill>
                <a:latin typeface="黑体"/>
                <a:cs typeface="黑体"/>
              </a:rPr>
              <a:t>点</a:t>
            </a:r>
            <a:r>
              <a:rPr sz="1400" spc="-415" dirty="0">
                <a:solidFill>
                  <a:srgbClr val="333399"/>
                </a:solidFill>
                <a:latin typeface="黑体"/>
                <a:cs typeface="黑体"/>
              </a:rPr>
              <a:t> </a:t>
            </a:r>
            <a:r>
              <a:rPr sz="1400" dirty="0">
                <a:solidFill>
                  <a:srgbClr val="333399"/>
                </a:solidFill>
                <a:latin typeface="Arial"/>
                <a:cs typeface="Arial"/>
              </a:rPr>
              <a:t>D</a:t>
            </a:r>
            <a:endParaRPr sz="1400">
              <a:latin typeface="Arial"/>
              <a:cs typeface="Arial"/>
            </a:endParaRPr>
          </a:p>
        </p:txBody>
      </p:sp>
      <p:grpSp>
        <p:nvGrpSpPr>
          <p:cNvPr id="137" name="组合 136"/>
          <p:cNvGrpSpPr/>
          <p:nvPr/>
        </p:nvGrpSpPr>
        <p:grpSpPr>
          <a:xfrm>
            <a:off x="4355976" y="3599079"/>
            <a:ext cx="1083310" cy="694017"/>
            <a:chOff x="3857904" y="4396879"/>
            <a:chExt cx="1083310" cy="694017"/>
          </a:xfrm>
        </p:grpSpPr>
        <p:sp>
          <p:nvSpPr>
            <p:cNvPr id="43" name="object 43"/>
            <p:cNvSpPr/>
            <p:nvPr/>
          </p:nvSpPr>
          <p:spPr>
            <a:xfrm>
              <a:off x="4292955" y="4396879"/>
              <a:ext cx="278765" cy="196850"/>
            </a:xfrm>
            <a:custGeom>
              <a:avLst/>
              <a:gdLst/>
              <a:ahLst/>
              <a:cxnLst/>
              <a:rect l="l" t="t" r="r" b="b"/>
              <a:pathLst>
                <a:path w="278764" h="196850">
                  <a:moveTo>
                    <a:pt x="0" y="0"/>
                  </a:moveTo>
                  <a:lnTo>
                    <a:pt x="278409" y="0"/>
                  </a:lnTo>
                  <a:lnTo>
                    <a:pt x="278409" y="196303"/>
                  </a:lnTo>
                  <a:lnTo>
                    <a:pt x="0" y="196303"/>
                  </a:lnTo>
                  <a:lnTo>
                    <a:pt x="0" y="0"/>
                  </a:lnTo>
                  <a:close/>
                </a:path>
              </a:pathLst>
            </a:custGeom>
            <a:solidFill>
              <a:srgbClr val="FFFFFF"/>
            </a:solidFill>
          </p:spPr>
          <p:txBody>
            <a:bodyPr wrap="square" lIns="0" tIns="0" rIns="0" bIns="0" rtlCol="0"/>
            <a:lstStyle/>
            <a:p>
              <a:endParaRPr/>
            </a:p>
          </p:txBody>
        </p:sp>
        <p:sp>
          <p:nvSpPr>
            <p:cNvPr id="46" name="object 46"/>
            <p:cNvSpPr/>
            <p:nvPr/>
          </p:nvSpPr>
          <p:spPr>
            <a:xfrm>
              <a:off x="4175899" y="4761890"/>
              <a:ext cx="513080" cy="55244"/>
            </a:xfrm>
            <a:custGeom>
              <a:avLst/>
              <a:gdLst/>
              <a:ahLst/>
              <a:cxnLst/>
              <a:rect l="l" t="t" r="r" b="b"/>
              <a:pathLst>
                <a:path w="513079" h="55245">
                  <a:moveTo>
                    <a:pt x="512521" y="55206"/>
                  </a:moveTo>
                  <a:lnTo>
                    <a:pt x="0" y="55206"/>
                  </a:lnTo>
                  <a:lnTo>
                    <a:pt x="60109" y="0"/>
                  </a:lnTo>
                  <a:lnTo>
                    <a:pt x="452412" y="0"/>
                  </a:lnTo>
                  <a:lnTo>
                    <a:pt x="512521" y="55206"/>
                  </a:lnTo>
                  <a:close/>
                </a:path>
              </a:pathLst>
            </a:custGeom>
            <a:solidFill>
              <a:srgbClr val="C8C8B6"/>
            </a:solidFill>
          </p:spPr>
          <p:txBody>
            <a:bodyPr wrap="square" lIns="0" tIns="0" rIns="0" bIns="0" rtlCol="0"/>
            <a:lstStyle/>
            <a:p>
              <a:endParaRPr/>
            </a:p>
          </p:txBody>
        </p:sp>
        <p:sp>
          <p:nvSpPr>
            <p:cNvPr id="111" name="object 111"/>
            <p:cNvSpPr txBox="1"/>
            <p:nvPr/>
          </p:nvSpPr>
          <p:spPr>
            <a:xfrm>
              <a:off x="3857904" y="4862296"/>
              <a:ext cx="1083310" cy="228600"/>
            </a:xfrm>
            <a:prstGeom prst="rect">
              <a:avLst/>
            </a:prstGeom>
          </p:spPr>
          <p:txBody>
            <a:bodyPr vert="horz" wrap="square" lIns="0" tIns="0" rIns="0" bIns="0" rtlCol="0">
              <a:spAutoFit/>
            </a:bodyPr>
            <a:lstStyle/>
            <a:p>
              <a:pPr marL="12700">
                <a:lnSpc>
                  <a:spcPct val="100000"/>
                </a:lnSpc>
              </a:pPr>
              <a:r>
                <a:rPr sz="1400" dirty="0">
                  <a:solidFill>
                    <a:srgbClr val="333399"/>
                  </a:solidFill>
                  <a:latin typeface="黑体"/>
                  <a:cs typeface="黑体"/>
                </a:rPr>
                <a:t>万维网站</a:t>
              </a:r>
              <a:r>
                <a:rPr sz="1400" spc="5" dirty="0">
                  <a:solidFill>
                    <a:srgbClr val="333399"/>
                  </a:solidFill>
                  <a:latin typeface="黑体"/>
                  <a:cs typeface="黑体"/>
                </a:rPr>
                <a:t>点</a:t>
              </a:r>
              <a:r>
                <a:rPr sz="1400" spc="-415" dirty="0">
                  <a:solidFill>
                    <a:srgbClr val="333399"/>
                  </a:solidFill>
                  <a:latin typeface="黑体"/>
                  <a:cs typeface="黑体"/>
                </a:rPr>
                <a:t> </a:t>
              </a:r>
              <a:r>
                <a:rPr sz="1400" dirty="0">
                  <a:solidFill>
                    <a:srgbClr val="333399"/>
                  </a:solidFill>
                  <a:latin typeface="Arial"/>
                  <a:cs typeface="Arial"/>
                </a:rPr>
                <a:t>B</a:t>
              </a:r>
              <a:endParaRPr sz="1400" dirty="0">
                <a:latin typeface="Arial"/>
                <a:cs typeface="Arial"/>
              </a:endParaRPr>
            </a:p>
          </p:txBody>
        </p:sp>
      </p:grpSp>
      <p:sp>
        <p:nvSpPr>
          <p:cNvPr id="112" name="object 112"/>
          <p:cNvSpPr/>
          <p:nvPr/>
        </p:nvSpPr>
        <p:spPr>
          <a:xfrm>
            <a:off x="1898726" y="3704056"/>
            <a:ext cx="2455545" cy="317500"/>
          </a:xfrm>
          <a:custGeom>
            <a:avLst/>
            <a:gdLst/>
            <a:ahLst/>
            <a:cxnLst/>
            <a:rect l="l" t="t" r="r" b="b"/>
            <a:pathLst>
              <a:path w="2455545" h="317500">
                <a:moveTo>
                  <a:pt x="2234272" y="151777"/>
                </a:moveTo>
                <a:lnTo>
                  <a:pt x="2220404" y="0"/>
                </a:lnTo>
                <a:lnTo>
                  <a:pt x="2337701" y="27546"/>
                </a:lnTo>
                <a:lnTo>
                  <a:pt x="2276525" y="33134"/>
                </a:lnTo>
                <a:lnTo>
                  <a:pt x="2283460" y="109016"/>
                </a:lnTo>
                <a:lnTo>
                  <a:pt x="2331893" y="109016"/>
                </a:lnTo>
                <a:lnTo>
                  <a:pt x="2234272" y="151777"/>
                </a:lnTo>
                <a:close/>
              </a:path>
              <a:path w="2455545" h="317500">
                <a:moveTo>
                  <a:pt x="2283460" y="109016"/>
                </a:moveTo>
                <a:lnTo>
                  <a:pt x="2276525" y="33134"/>
                </a:lnTo>
                <a:lnTo>
                  <a:pt x="2337701" y="27546"/>
                </a:lnTo>
                <a:lnTo>
                  <a:pt x="2344635" y="103428"/>
                </a:lnTo>
                <a:lnTo>
                  <a:pt x="2283460" y="109016"/>
                </a:lnTo>
                <a:close/>
              </a:path>
              <a:path w="2455545" h="317500">
                <a:moveTo>
                  <a:pt x="2331893" y="109016"/>
                </a:moveTo>
                <a:lnTo>
                  <a:pt x="2283460" y="109016"/>
                </a:lnTo>
                <a:lnTo>
                  <a:pt x="2344635" y="103428"/>
                </a:lnTo>
                <a:lnTo>
                  <a:pt x="2337701" y="27546"/>
                </a:lnTo>
                <a:lnTo>
                  <a:pt x="2454998" y="55092"/>
                </a:lnTo>
                <a:lnTo>
                  <a:pt x="2331893" y="109016"/>
                </a:lnTo>
                <a:close/>
              </a:path>
              <a:path w="2455545" h="317500">
                <a:moveTo>
                  <a:pt x="6934" y="316966"/>
                </a:moveTo>
                <a:lnTo>
                  <a:pt x="0" y="241084"/>
                </a:lnTo>
                <a:lnTo>
                  <a:pt x="75895" y="234149"/>
                </a:lnTo>
                <a:lnTo>
                  <a:pt x="82816" y="310032"/>
                </a:lnTo>
                <a:lnTo>
                  <a:pt x="6934" y="316966"/>
                </a:lnTo>
                <a:close/>
              </a:path>
              <a:path w="2455545" h="317500">
                <a:moveTo>
                  <a:pt x="158699" y="303098"/>
                </a:moveTo>
                <a:lnTo>
                  <a:pt x="151777" y="227215"/>
                </a:lnTo>
                <a:lnTo>
                  <a:pt x="227660" y="220281"/>
                </a:lnTo>
                <a:lnTo>
                  <a:pt x="234594" y="296163"/>
                </a:lnTo>
                <a:lnTo>
                  <a:pt x="158699" y="303098"/>
                </a:lnTo>
                <a:close/>
              </a:path>
              <a:path w="2455545" h="317500">
                <a:moveTo>
                  <a:pt x="310476" y="289242"/>
                </a:moveTo>
                <a:lnTo>
                  <a:pt x="303542" y="213347"/>
                </a:lnTo>
                <a:lnTo>
                  <a:pt x="379425" y="206425"/>
                </a:lnTo>
                <a:lnTo>
                  <a:pt x="386359" y="282308"/>
                </a:lnTo>
                <a:lnTo>
                  <a:pt x="310476" y="289242"/>
                </a:lnTo>
                <a:close/>
              </a:path>
              <a:path w="2455545" h="317500">
                <a:moveTo>
                  <a:pt x="462241" y="275374"/>
                </a:moveTo>
                <a:lnTo>
                  <a:pt x="455307" y="199491"/>
                </a:lnTo>
                <a:lnTo>
                  <a:pt x="531190" y="192557"/>
                </a:lnTo>
                <a:lnTo>
                  <a:pt x="538124" y="268439"/>
                </a:lnTo>
                <a:lnTo>
                  <a:pt x="462241" y="275374"/>
                </a:lnTo>
                <a:close/>
              </a:path>
              <a:path w="2455545" h="317500">
                <a:moveTo>
                  <a:pt x="614006" y="261505"/>
                </a:moveTo>
                <a:lnTo>
                  <a:pt x="607072" y="185623"/>
                </a:lnTo>
                <a:lnTo>
                  <a:pt x="682967" y="178701"/>
                </a:lnTo>
                <a:lnTo>
                  <a:pt x="689889" y="254584"/>
                </a:lnTo>
                <a:lnTo>
                  <a:pt x="614006" y="261505"/>
                </a:lnTo>
                <a:close/>
              </a:path>
              <a:path w="2455545" h="317500">
                <a:moveTo>
                  <a:pt x="765771" y="247650"/>
                </a:moveTo>
                <a:lnTo>
                  <a:pt x="758850" y="171767"/>
                </a:lnTo>
                <a:lnTo>
                  <a:pt x="834732" y="164833"/>
                </a:lnTo>
                <a:lnTo>
                  <a:pt x="841667" y="240715"/>
                </a:lnTo>
                <a:lnTo>
                  <a:pt x="765771" y="247650"/>
                </a:lnTo>
                <a:close/>
              </a:path>
              <a:path w="2455545" h="317500">
                <a:moveTo>
                  <a:pt x="917549" y="233781"/>
                </a:moveTo>
                <a:lnTo>
                  <a:pt x="910615" y="157899"/>
                </a:lnTo>
                <a:lnTo>
                  <a:pt x="986497" y="150964"/>
                </a:lnTo>
                <a:lnTo>
                  <a:pt x="993432" y="226860"/>
                </a:lnTo>
                <a:lnTo>
                  <a:pt x="917549" y="233781"/>
                </a:lnTo>
                <a:close/>
              </a:path>
              <a:path w="2455545" h="317500">
                <a:moveTo>
                  <a:pt x="1069314" y="219925"/>
                </a:moveTo>
                <a:lnTo>
                  <a:pt x="1062380" y="144043"/>
                </a:lnTo>
                <a:lnTo>
                  <a:pt x="1138262" y="137109"/>
                </a:lnTo>
                <a:lnTo>
                  <a:pt x="1145197" y="212991"/>
                </a:lnTo>
                <a:lnTo>
                  <a:pt x="1069314" y="219925"/>
                </a:lnTo>
                <a:close/>
              </a:path>
              <a:path w="2455545" h="317500">
                <a:moveTo>
                  <a:pt x="1221079" y="206057"/>
                </a:moveTo>
                <a:lnTo>
                  <a:pt x="1214145" y="130175"/>
                </a:lnTo>
                <a:lnTo>
                  <a:pt x="1290040" y="123240"/>
                </a:lnTo>
                <a:lnTo>
                  <a:pt x="1296962" y="199123"/>
                </a:lnTo>
                <a:lnTo>
                  <a:pt x="1221079" y="206057"/>
                </a:lnTo>
                <a:close/>
              </a:path>
              <a:path w="2455545" h="317500">
                <a:moveTo>
                  <a:pt x="1372844" y="192201"/>
                </a:moveTo>
                <a:lnTo>
                  <a:pt x="1365923" y="116319"/>
                </a:lnTo>
                <a:lnTo>
                  <a:pt x="1441805" y="109385"/>
                </a:lnTo>
                <a:lnTo>
                  <a:pt x="1448739" y="185267"/>
                </a:lnTo>
                <a:lnTo>
                  <a:pt x="1372844" y="192201"/>
                </a:lnTo>
                <a:close/>
              </a:path>
              <a:path w="2455545" h="317500">
                <a:moveTo>
                  <a:pt x="1524622" y="178333"/>
                </a:moveTo>
                <a:lnTo>
                  <a:pt x="1517688" y="102450"/>
                </a:lnTo>
                <a:lnTo>
                  <a:pt x="1593570" y="95516"/>
                </a:lnTo>
                <a:lnTo>
                  <a:pt x="1600504" y="171399"/>
                </a:lnTo>
                <a:lnTo>
                  <a:pt x="1524622" y="178333"/>
                </a:lnTo>
                <a:close/>
              </a:path>
              <a:path w="2455545" h="317500">
                <a:moveTo>
                  <a:pt x="1676387" y="164477"/>
                </a:moveTo>
                <a:lnTo>
                  <a:pt x="1669453" y="88582"/>
                </a:lnTo>
                <a:lnTo>
                  <a:pt x="1745335" y="81661"/>
                </a:lnTo>
                <a:lnTo>
                  <a:pt x="1752269" y="157543"/>
                </a:lnTo>
                <a:lnTo>
                  <a:pt x="1676387" y="164477"/>
                </a:lnTo>
                <a:close/>
              </a:path>
              <a:path w="2455545" h="317500">
                <a:moveTo>
                  <a:pt x="1828152" y="150609"/>
                </a:moveTo>
                <a:lnTo>
                  <a:pt x="1821218" y="74726"/>
                </a:lnTo>
                <a:lnTo>
                  <a:pt x="1897113" y="67792"/>
                </a:lnTo>
                <a:lnTo>
                  <a:pt x="1904034" y="143675"/>
                </a:lnTo>
                <a:lnTo>
                  <a:pt x="1828152" y="150609"/>
                </a:lnTo>
                <a:close/>
              </a:path>
              <a:path w="2455545" h="317500">
                <a:moveTo>
                  <a:pt x="1979917" y="136740"/>
                </a:moveTo>
                <a:lnTo>
                  <a:pt x="1972995" y="60858"/>
                </a:lnTo>
                <a:lnTo>
                  <a:pt x="2048878" y="53936"/>
                </a:lnTo>
                <a:lnTo>
                  <a:pt x="2055812" y="129819"/>
                </a:lnTo>
                <a:lnTo>
                  <a:pt x="1979917" y="136740"/>
                </a:lnTo>
                <a:close/>
              </a:path>
              <a:path w="2455545" h="317500">
                <a:moveTo>
                  <a:pt x="2131695" y="122885"/>
                </a:moveTo>
                <a:lnTo>
                  <a:pt x="2124760" y="47002"/>
                </a:lnTo>
                <a:lnTo>
                  <a:pt x="2200643" y="40068"/>
                </a:lnTo>
                <a:lnTo>
                  <a:pt x="2207577" y="115950"/>
                </a:lnTo>
                <a:lnTo>
                  <a:pt x="2131695" y="122885"/>
                </a:lnTo>
                <a:close/>
              </a:path>
            </a:pathLst>
          </a:custGeom>
          <a:solidFill>
            <a:srgbClr val="7D9CE8"/>
          </a:solidFill>
        </p:spPr>
        <p:txBody>
          <a:bodyPr wrap="square" lIns="0" tIns="0" rIns="0" bIns="0" rtlCol="0"/>
          <a:lstStyle/>
          <a:p>
            <a:endParaRPr/>
          </a:p>
        </p:txBody>
      </p:sp>
      <p:sp>
        <p:nvSpPr>
          <p:cNvPr id="113" name="object 113"/>
          <p:cNvSpPr txBox="1"/>
          <p:nvPr/>
        </p:nvSpPr>
        <p:spPr>
          <a:xfrm rot="21420000">
            <a:off x="2859700" y="3570371"/>
            <a:ext cx="565666" cy="179070"/>
          </a:xfrm>
          <a:prstGeom prst="rect">
            <a:avLst/>
          </a:prstGeom>
        </p:spPr>
        <p:txBody>
          <a:bodyPr vert="horz" wrap="square" lIns="0" tIns="0" rIns="0" bIns="0" rtlCol="0">
            <a:spAutoFit/>
          </a:bodyPr>
          <a:lstStyle/>
          <a:p>
            <a:pPr>
              <a:lnSpc>
                <a:spcPts val="1410"/>
              </a:lnSpc>
            </a:pPr>
            <a:r>
              <a:rPr sz="1400" spc="-15" dirty="0">
                <a:solidFill>
                  <a:srgbClr val="333399"/>
                </a:solidFill>
                <a:latin typeface="黑体"/>
                <a:cs typeface="黑体"/>
              </a:rPr>
              <a:t>链接</a:t>
            </a:r>
            <a:r>
              <a:rPr sz="1400" spc="5" dirty="0">
                <a:solidFill>
                  <a:srgbClr val="333399"/>
                </a:solidFill>
                <a:latin typeface="黑体"/>
                <a:cs typeface="黑体"/>
              </a:rPr>
              <a:t>到</a:t>
            </a:r>
            <a:endParaRPr sz="1400">
              <a:latin typeface="黑体"/>
              <a:cs typeface="黑体"/>
            </a:endParaRPr>
          </a:p>
        </p:txBody>
      </p:sp>
      <p:sp>
        <p:nvSpPr>
          <p:cNvPr id="114" name="object 114"/>
          <p:cNvSpPr/>
          <p:nvPr/>
        </p:nvSpPr>
        <p:spPr>
          <a:xfrm>
            <a:off x="3374656" y="4025265"/>
            <a:ext cx="916940" cy="1543050"/>
          </a:xfrm>
          <a:custGeom>
            <a:avLst/>
            <a:gdLst/>
            <a:ahLst/>
            <a:cxnLst/>
            <a:rect l="l" t="t" r="r" b="b"/>
            <a:pathLst>
              <a:path w="916939" h="1543050">
                <a:moveTo>
                  <a:pt x="266700" y="1158773"/>
                </a:moveTo>
                <a:lnTo>
                  <a:pt x="200787" y="1120533"/>
                </a:lnTo>
                <a:lnTo>
                  <a:pt x="239026" y="1054620"/>
                </a:lnTo>
                <a:lnTo>
                  <a:pt x="304939" y="1092847"/>
                </a:lnTo>
                <a:lnTo>
                  <a:pt x="266700" y="1158773"/>
                </a:lnTo>
                <a:close/>
              </a:path>
              <a:path w="916939" h="1543050">
                <a:moveTo>
                  <a:pt x="0" y="1542618"/>
                </a:moveTo>
                <a:lnTo>
                  <a:pt x="92303" y="1155700"/>
                </a:lnTo>
                <a:lnTo>
                  <a:pt x="158215" y="1193934"/>
                </a:lnTo>
                <a:lnTo>
                  <a:pt x="124320" y="1252359"/>
                </a:lnTo>
                <a:lnTo>
                  <a:pt x="190233" y="1290599"/>
                </a:lnTo>
                <a:lnTo>
                  <a:pt x="268526" y="1290599"/>
                </a:lnTo>
                <a:lnTo>
                  <a:pt x="0" y="1542618"/>
                </a:lnTo>
                <a:close/>
              </a:path>
              <a:path w="916939" h="1543050">
                <a:moveTo>
                  <a:pt x="224130" y="1232171"/>
                </a:moveTo>
                <a:lnTo>
                  <a:pt x="158215" y="1193934"/>
                </a:lnTo>
                <a:lnTo>
                  <a:pt x="162560" y="1186446"/>
                </a:lnTo>
                <a:lnTo>
                  <a:pt x="228473" y="1224686"/>
                </a:lnTo>
                <a:lnTo>
                  <a:pt x="224130" y="1232171"/>
                </a:lnTo>
                <a:close/>
              </a:path>
              <a:path w="916939" h="1543050">
                <a:moveTo>
                  <a:pt x="190233" y="1290599"/>
                </a:moveTo>
                <a:lnTo>
                  <a:pt x="124320" y="1252359"/>
                </a:lnTo>
                <a:lnTo>
                  <a:pt x="158215" y="1193934"/>
                </a:lnTo>
                <a:lnTo>
                  <a:pt x="224130" y="1232171"/>
                </a:lnTo>
                <a:lnTo>
                  <a:pt x="190233" y="1290599"/>
                </a:lnTo>
                <a:close/>
              </a:path>
              <a:path w="916939" h="1543050">
                <a:moveTo>
                  <a:pt x="268526" y="1290599"/>
                </a:moveTo>
                <a:lnTo>
                  <a:pt x="190233" y="1290599"/>
                </a:lnTo>
                <a:lnTo>
                  <a:pt x="224130" y="1232171"/>
                </a:lnTo>
                <a:lnTo>
                  <a:pt x="290042" y="1270406"/>
                </a:lnTo>
                <a:lnTo>
                  <a:pt x="268526" y="1290599"/>
                </a:lnTo>
                <a:close/>
              </a:path>
              <a:path w="916939" h="1543050">
                <a:moveTo>
                  <a:pt x="878459" y="104152"/>
                </a:moveTo>
                <a:lnTo>
                  <a:pt x="812546" y="65925"/>
                </a:lnTo>
                <a:lnTo>
                  <a:pt x="850773" y="0"/>
                </a:lnTo>
                <a:lnTo>
                  <a:pt x="916686" y="38239"/>
                </a:lnTo>
                <a:lnTo>
                  <a:pt x="878459" y="104152"/>
                </a:lnTo>
                <a:close/>
              </a:path>
              <a:path w="916939" h="1543050">
                <a:moveTo>
                  <a:pt x="801992" y="235978"/>
                </a:moveTo>
                <a:lnTo>
                  <a:pt x="736079" y="197751"/>
                </a:lnTo>
                <a:lnTo>
                  <a:pt x="774306" y="131838"/>
                </a:lnTo>
                <a:lnTo>
                  <a:pt x="840219" y="170065"/>
                </a:lnTo>
                <a:lnTo>
                  <a:pt x="801992" y="235978"/>
                </a:lnTo>
                <a:close/>
              </a:path>
              <a:path w="916939" h="1543050">
                <a:moveTo>
                  <a:pt x="725512" y="367804"/>
                </a:moveTo>
                <a:lnTo>
                  <a:pt x="659599" y="329577"/>
                </a:lnTo>
                <a:lnTo>
                  <a:pt x="697839" y="263664"/>
                </a:lnTo>
                <a:lnTo>
                  <a:pt x="763752" y="301891"/>
                </a:lnTo>
                <a:lnTo>
                  <a:pt x="725512" y="367804"/>
                </a:lnTo>
                <a:close/>
              </a:path>
              <a:path w="916939" h="1543050">
                <a:moveTo>
                  <a:pt x="649046" y="499630"/>
                </a:moveTo>
                <a:lnTo>
                  <a:pt x="583133" y="461403"/>
                </a:lnTo>
                <a:lnTo>
                  <a:pt x="621372" y="395490"/>
                </a:lnTo>
                <a:lnTo>
                  <a:pt x="687285" y="433717"/>
                </a:lnTo>
                <a:lnTo>
                  <a:pt x="649046" y="499630"/>
                </a:lnTo>
                <a:close/>
              </a:path>
              <a:path w="916939" h="1543050">
                <a:moveTo>
                  <a:pt x="572579" y="631456"/>
                </a:moveTo>
                <a:lnTo>
                  <a:pt x="506666" y="593229"/>
                </a:lnTo>
                <a:lnTo>
                  <a:pt x="544906" y="527316"/>
                </a:lnTo>
                <a:lnTo>
                  <a:pt x="610819" y="565543"/>
                </a:lnTo>
                <a:lnTo>
                  <a:pt x="572579" y="631456"/>
                </a:lnTo>
                <a:close/>
              </a:path>
              <a:path w="916939" h="1543050">
                <a:moveTo>
                  <a:pt x="496112" y="763282"/>
                </a:moveTo>
                <a:lnTo>
                  <a:pt x="430199" y="725055"/>
                </a:lnTo>
                <a:lnTo>
                  <a:pt x="468426" y="659142"/>
                </a:lnTo>
                <a:lnTo>
                  <a:pt x="534339" y="697369"/>
                </a:lnTo>
                <a:lnTo>
                  <a:pt x="496112" y="763282"/>
                </a:lnTo>
                <a:close/>
              </a:path>
              <a:path w="916939" h="1543050">
                <a:moveTo>
                  <a:pt x="419646" y="895108"/>
                </a:moveTo>
                <a:lnTo>
                  <a:pt x="353733" y="856881"/>
                </a:lnTo>
                <a:lnTo>
                  <a:pt x="391960" y="790968"/>
                </a:lnTo>
                <a:lnTo>
                  <a:pt x="457873" y="829195"/>
                </a:lnTo>
                <a:lnTo>
                  <a:pt x="419646" y="895108"/>
                </a:lnTo>
                <a:close/>
              </a:path>
              <a:path w="916939" h="1543050">
                <a:moveTo>
                  <a:pt x="343179" y="1026934"/>
                </a:moveTo>
                <a:lnTo>
                  <a:pt x="277266" y="988707"/>
                </a:lnTo>
                <a:lnTo>
                  <a:pt x="315493" y="922794"/>
                </a:lnTo>
                <a:lnTo>
                  <a:pt x="381406" y="961021"/>
                </a:lnTo>
                <a:lnTo>
                  <a:pt x="343179" y="1026934"/>
                </a:lnTo>
                <a:close/>
              </a:path>
            </a:pathLst>
          </a:custGeom>
          <a:solidFill>
            <a:srgbClr val="7D9CE8"/>
          </a:solidFill>
        </p:spPr>
        <p:txBody>
          <a:bodyPr wrap="square" lIns="0" tIns="0" rIns="0" bIns="0" rtlCol="0"/>
          <a:lstStyle/>
          <a:p>
            <a:endParaRPr/>
          </a:p>
        </p:txBody>
      </p:sp>
      <p:sp>
        <p:nvSpPr>
          <p:cNvPr id="115" name="object 115"/>
          <p:cNvSpPr txBox="1"/>
          <p:nvPr/>
        </p:nvSpPr>
        <p:spPr>
          <a:xfrm rot="18180000">
            <a:off x="3539308" y="4317038"/>
            <a:ext cx="563658" cy="179536"/>
          </a:xfrm>
          <a:prstGeom prst="rect">
            <a:avLst/>
          </a:prstGeom>
        </p:spPr>
        <p:txBody>
          <a:bodyPr vert="horz" wrap="square" lIns="0" tIns="0" rIns="0" bIns="0" rtlCol="0">
            <a:spAutoFit/>
          </a:bodyPr>
          <a:lstStyle/>
          <a:p>
            <a:pPr>
              <a:lnSpc>
                <a:spcPts val="1405"/>
              </a:lnSpc>
            </a:pPr>
            <a:r>
              <a:rPr sz="1400" spc="-15" dirty="0" err="1" smtClean="0">
                <a:solidFill>
                  <a:srgbClr val="333399"/>
                </a:solidFill>
                <a:latin typeface="黑体"/>
                <a:cs typeface="黑体"/>
              </a:rPr>
              <a:t>链接</a:t>
            </a:r>
            <a:r>
              <a:rPr sz="1400" dirty="0" err="1" smtClean="0">
                <a:solidFill>
                  <a:srgbClr val="333399"/>
                </a:solidFill>
                <a:latin typeface="黑体"/>
                <a:cs typeface="黑体"/>
              </a:rPr>
              <a:t>到</a:t>
            </a:r>
            <a:endParaRPr sz="1400" dirty="0">
              <a:latin typeface="黑体"/>
              <a:cs typeface="黑体"/>
            </a:endParaRPr>
          </a:p>
        </p:txBody>
      </p:sp>
      <p:sp>
        <p:nvSpPr>
          <p:cNvPr id="116" name="object 116"/>
          <p:cNvSpPr/>
          <p:nvPr/>
        </p:nvSpPr>
        <p:spPr>
          <a:xfrm>
            <a:off x="1932025" y="4153433"/>
            <a:ext cx="3924300" cy="1743710"/>
          </a:xfrm>
          <a:custGeom>
            <a:avLst/>
            <a:gdLst/>
            <a:ahLst/>
            <a:cxnLst/>
            <a:rect l="l" t="t" r="r" b="b"/>
            <a:pathLst>
              <a:path w="3924300" h="1743710">
                <a:moveTo>
                  <a:pt x="3643933" y="1626552"/>
                </a:moveTo>
                <a:lnTo>
                  <a:pt x="3560775" y="1626552"/>
                </a:lnTo>
                <a:lnTo>
                  <a:pt x="3591293" y="1556727"/>
                </a:lnTo>
                <a:lnTo>
                  <a:pt x="3589950" y="1556140"/>
                </a:lnTo>
                <a:lnTo>
                  <a:pt x="3620477" y="1486319"/>
                </a:lnTo>
                <a:lnTo>
                  <a:pt x="3739439" y="1587258"/>
                </a:lnTo>
                <a:lnTo>
                  <a:pt x="3661117" y="1587258"/>
                </a:lnTo>
                <a:lnTo>
                  <a:pt x="3643933" y="1626552"/>
                </a:lnTo>
                <a:close/>
              </a:path>
              <a:path w="3924300" h="1743710">
                <a:moveTo>
                  <a:pt x="3559423" y="1625961"/>
                </a:moveTo>
                <a:lnTo>
                  <a:pt x="3490950" y="1596021"/>
                </a:lnTo>
                <a:lnTo>
                  <a:pt x="3521481" y="1526209"/>
                </a:lnTo>
                <a:lnTo>
                  <a:pt x="3589950" y="1556140"/>
                </a:lnTo>
                <a:lnTo>
                  <a:pt x="3559423" y="1625961"/>
                </a:lnTo>
                <a:close/>
              </a:path>
              <a:path w="3924300" h="1743710">
                <a:moveTo>
                  <a:pt x="3560775" y="1626552"/>
                </a:moveTo>
                <a:lnTo>
                  <a:pt x="3559423" y="1625961"/>
                </a:lnTo>
                <a:lnTo>
                  <a:pt x="3589950" y="1556140"/>
                </a:lnTo>
                <a:lnTo>
                  <a:pt x="3591293" y="1556727"/>
                </a:lnTo>
                <a:lnTo>
                  <a:pt x="3560775" y="1626552"/>
                </a:lnTo>
                <a:close/>
              </a:path>
              <a:path w="3924300" h="1743710">
                <a:moveTo>
                  <a:pt x="3646703" y="1664119"/>
                </a:moveTo>
                <a:lnTo>
                  <a:pt x="3630587" y="1657070"/>
                </a:lnTo>
                <a:lnTo>
                  <a:pt x="3661117" y="1587258"/>
                </a:lnTo>
                <a:lnTo>
                  <a:pt x="3677221" y="1594294"/>
                </a:lnTo>
                <a:lnTo>
                  <a:pt x="3646703" y="1664119"/>
                </a:lnTo>
                <a:close/>
              </a:path>
              <a:path w="3924300" h="1743710">
                <a:moveTo>
                  <a:pt x="3830022" y="1664119"/>
                </a:moveTo>
                <a:lnTo>
                  <a:pt x="3646703" y="1664119"/>
                </a:lnTo>
                <a:lnTo>
                  <a:pt x="3677221" y="1594294"/>
                </a:lnTo>
                <a:lnTo>
                  <a:pt x="3661117" y="1587258"/>
                </a:lnTo>
                <a:lnTo>
                  <a:pt x="3739439" y="1587258"/>
                </a:lnTo>
                <a:lnTo>
                  <a:pt x="3830022" y="1664119"/>
                </a:lnTo>
                <a:close/>
              </a:path>
              <a:path w="3924300" h="1743710">
                <a:moveTo>
                  <a:pt x="3923779" y="1743671"/>
                </a:moveTo>
                <a:lnTo>
                  <a:pt x="3528898" y="1695780"/>
                </a:lnTo>
                <a:lnTo>
                  <a:pt x="3559423" y="1625961"/>
                </a:lnTo>
                <a:lnTo>
                  <a:pt x="3560775" y="1626552"/>
                </a:lnTo>
                <a:lnTo>
                  <a:pt x="3643933" y="1626552"/>
                </a:lnTo>
                <a:lnTo>
                  <a:pt x="3630587" y="1657070"/>
                </a:lnTo>
                <a:lnTo>
                  <a:pt x="3646703" y="1664119"/>
                </a:lnTo>
                <a:lnTo>
                  <a:pt x="3830022" y="1664119"/>
                </a:lnTo>
                <a:lnTo>
                  <a:pt x="3923779" y="1743671"/>
                </a:lnTo>
                <a:close/>
              </a:path>
              <a:path w="3924300" h="1743710">
                <a:moveTo>
                  <a:pt x="69811" y="100342"/>
                </a:moveTo>
                <a:lnTo>
                  <a:pt x="0" y="69811"/>
                </a:lnTo>
                <a:lnTo>
                  <a:pt x="30518" y="0"/>
                </a:lnTo>
                <a:lnTo>
                  <a:pt x="100342" y="30518"/>
                </a:lnTo>
                <a:lnTo>
                  <a:pt x="69811" y="100342"/>
                </a:lnTo>
                <a:close/>
              </a:path>
              <a:path w="3924300" h="1743710">
                <a:moveTo>
                  <a:pt x="209461" y="161391"/>
                </a:moveTo>
                <a:lnTo>
                  <a:pt x="139636" y="130860"/>
                </a:lnTo>
                <a:lnTo>
                  <a:pt x="170154" y="61048"/>
                </a:lnTo>
                <a:lnTo>
                  <a:pt x="239979" y="91567"/>
                </a:lnTo>
                <a:lnTo>
                  <a:pt x="209461" y="161391"/>
                </a:lnTo>
                <a:close/>
              </a:path>
              <a:path w="3924300" h="1743710">
                <a:moveTo>
                  <a:pt x="349097" y="222440"/>
                </a:moveTo>
                <a:lnTo>
                  <a:pt x="279273" y="191909"/>
                </a:lnTo>
                <a:lnTo>
                  <a:pt x="309803" y="122097"/>
                </a:lnTo>
                <a:lnTo>
                  <a:pt x="379615" y="152615"/>
                </a:lnTo>
                <a:lnTo>
                  <a:pt x="349097" y="222440"/>
                </a:lnTo>
                <a:close/>
              </a:path>
              <a:path w="3924300" h="1743710">
                <a:moveTo>
                  <a:pt x="488734" y="283489"/>
                </a:moveTo>
                <a:lnTo>
                  <a:pt x="418909" y="252958"/>
                </a:lnTo>
                <a:lnTo>
                  <a:pt x="449440" y="183146"/>
                </a:lnTo>
                <a:lnTo>
                  <a:pt x="519252" y="213664"/>
                </a:lnTo>
                <a:lnTo>
                  <a:pt x="488734" y="283489"/>
                </a:lnTo>
                <a:close/>
              </a:path>
              <a:path w="3924300" h="1743710">
                <a:moveTo>
                  <a:pt x="628370" y="344538"/>
                </a:moveTo>
                <a:lnTo>
                  <a:pt x="558546" y="314007"/>
                </a:lnTo>
                <a:lnTo>
                  <a:pt x="589076" y="244195"/>
                </a:lnTo>
                <a:lnTo>
                  <a:pt x="658888" y="274713"/>
                </a:lnTo>
                <a:lnTo>
                  <a:pt x="628370" y="344538"/>
                </a:lnTo>
                <a:close/>
              </a:path>
              <a:path w="3924300" h="1743710">
                <a:moveTo>
                  <a:pt x="768007" y="405587"/>
                </a:moveTo>
                <a:lnTo>
                  <a:pt x="698195" y="375056"/>
                </a:lnTo>
                <a:lnTo>
                  <a:pt x="728713" y="305244"/>
                </a:lnTo>
                <a:lnTo>
                  <a:pt x="798537" y="335762"/>
                </a:lnTo>
                <a:lnTo>
                  <a:pt x="768007" y="405587"/>
                </a:lnTo>
                <a:close/>
              </a:path>
              <a:path w="3924300" h="1743710">
                <a:moveTo>
                  <a:pt x="907643" y="466636"/>
                </a:moveTo>
                <a:lnTo>
                  <a:pt x="837831" y="436105"/>
                </a:lnTo>
                <a:lnTo>
                  <a:pt x="868349" y="366293"/>
                </a:lnTo>
                <a:lnTo>
                  <a:pt x="938174" y="396811"/>
                </a:lnTo>
                <a:lnTo>
                  <a:pt x="907643" y="466636"/>
                </a:lnTo>
                <a:close/>
              </a:path>
              <a:path w="3924300" h="1743710">
                <a:moveTo>
                  <a:pt x="1047280" y="527685"/>
                </a:moveTo>
                <a:lnTo>
                  <a:pt x="977468" y="497154"/>
                </a:lnTo>
                <a:lnTo>
                  <a:pt x="1007986" y="427342"/>
                </a:lnTo>
                <a:lnTo>
                  <a:pt x="1077810" y="457860"/>
                </a:lnTo>
                <a:lnTo>
                  <a:pt x="1047280" y="527685"/>
                </a:lnTo>
                <a:close/>
              </a:path>
              <a:path w="3924300" h="1743710">
                <a:moveTo>
                  <a:pt x="1186929" y="588733"/>
                </a:moveTo>
                <a:lnTo>
                  <a:pt x="1117104" y="558203"/>
                </a:lnTo>
                <a:lnTo>
                  <a:pt x="1147622" y="488378"/>
                </a:lnTo>
                <a:lnTo>
                  <a:pt x="1217447" y="518909"/>
                </a:lnTo>
                <a:lnTo>
                  <a:pt x="1186929" y="588733"/>
                </a:lnTo>
                <a:close/>
              </a:path>
              <a:path w="3924300" h="1743710">
                <a:moveTo>
                  <a:pt x="1326565" y="649782"/>
                </a:moveTo>
                <a:lnTo>
                  <a:pt x="1256741" y="619252"/>
                </a:lnTo>
                <a:lnTo>
                  <a:pt x="1287272" y="549427"/>
                </a:lnTo>
                <a:lnTo>
                  <a:pt x="1357083" y="579958"/>
                </a:lnTo>
                <a:lnTo>
                  <a:pt x="1326565" y="649782"/>
                </a:lnTo>
                <a:close/>
              </a:path>
              <a:path w="3924300" h="1743710">
                <a:moveTo>
                  <a:pt x="1466202" y="710819"/>
                </a:moveTo>
                <a:lnTo>
                  <a:pt x="1396377" y="680300"/>
                </a:lnTo>
                <a:lnTo>
                  <a:pt x="1426908" y="610476"/>
                </a:lnTo>
                <a:lnTo>
                  <a:pt x="1496720" y="641007"/>
                </a:lnTo>
                <a:lnTo>
                  <a:pt x="1466202" y="710819"/>
                </a:lnTo>
                <a:close/>
              </a:path>
              <a:path w="3924300" h="1743710">
                <a:moveTo>
                  <a:pt x="1605838" y="771867"/>
                </a:moveTo>
                <a:lnTo>
                  <a:pt x="1536014" y="741349"/>
                </a:lnTo>
                <a:lnTo>
                  <a:pt x="1566545" y="671525"/>
                </a:lnTo>
                <a:lnTo>
                  <a:pt x="1636356" y="702056"/>
                </a:lnTo>
                <a:lnTo>
                  <a:pt x="1605838" y="771867"/>
                </a:lnTo>
                <a:close/>
              </a:path>
              <a:path w="3924300" h="1743710">
                <a:moveTo>
                  <a:pt x="1745475" y="832916"/>
                </a:moveTo>
                <a:lnTo>
                  <a:pt x="1675663" y="802398"/>
                </a:lnTo>
                <a:lnTo>
                  <a:pt x="1706181" y="732574"/>
                </a:lnTo>
                <a:lnTo>
                  <a:pt x="1776006" y="763104"/>
                </a:lnTo>
                <a:lnTo>
                  <a:pt x="1745475" y="832916"/>
                </a:lnTo>
                <a:close/>
              </a:path>
              <a:path w="3924300" h="1743710">
                <a:moveTo>
                  <a:pt x="1885111" y="893965"/>
                </a:moveTo>
                <a:lnTo>
                  <a:pt x="1815299" y="863447"/>
                </a:lnTo>
                <a:lnTo>
                  <a:pt x="1845818" y="793623"/>
                </a:lnTo>
                <a:lnTo>
                  <a:pt x="1915642" y="824153"/>
                </a:lnTo>
                <a:lnTo>
                  <a:pt x="1885111" y="893965"/>
                </a:lnTo>
                <a:close/>
              </a:path>
              <a:path w="3924300" h="1743710">
                <a:moveTo>
                  <a:pt x="2024748" y="955014"/>
                </a:moveTo>
                <a:lnTo>
                  <a:pt x="1954936" y="924496"/>
                </a:lnTo>
                <a:lnTo>
                  <a:pt x="1985454" y="854671"/>
                </a:lnTo>
                <a:lnTo>
                  <a:pt x="2055279" y="885202"/>
                </a:lnTo>
                <a:lnTo>
                  <a:pt x="2024748" y="955014"/>
                </a:lnTo>
                <a:close/>
              </a:path>
              <a:path w="3924300" h="1743710">
                <a:moveTo>
                  <a:pt x="2164384" y="1016063"/>
                </a:moveTo>
                <a:lnTo>
                  <a:pt x="2094572" y="985545"/>
                </a:lnTo>
                <a:lnTo>
                  <a:pt x="2125091" y="915720"/>
                </a:lnTo>
                <a:lnTo>
                  <a:pt x="2194915" y="946251"/>
                </a:lnTo>
                <a:lnTo>
                  <a:pt x="2164384" y="1016063"/>
                </a:lnTo>
                <a:close/>
              </a:path>
              <a:path w="3924300" h="1743710">
                <a:moveTo>
                  <a:pt x="2304034" y="1077112"/>
                </a:moveTo>
                <a:lnTo>
                  <a:pt x="2234209" y="1046594"/>
                </a:lnTo>
                <a:lnTo>
                  <a:pt x="2264740" y="976769"/>
                </a:lnTo>
                <a:lnTo>
                  <a:pt x="2334552" y="1007300"/>
                </a:lnTo>
                <a:lnTo>
                  <a:pt x="2304034" y="1077112"/>
                </a:lnTo>
                <a:close/>
              </a:path>
              <a:path w="3924300" h="1743710">
                <a:moveTo>
                  <a:pt x="2443670" y="1138161"/>
                </a:moveTo>
                <a:lnTo>
                  <a:pt x="2373845" y="1107643"/>
                </a:lnTo>
                <a:lnTo>
                  <a:pt x="2404376" y="1037818"/>
                </a:lnTo>
                <a:lnTo>
                  <a:pt x="2474188" y="1068349"/>
                </a:lnTo>
                <a:lnTo>
                  <a:pt x="2443670" y="1138161"/>
                </a:lnTo>
                <a:close/>
              </a:path>
              <a:path w="3924300" h="1743710">
                <a:moveTo>
                  <a:pt x="2583307" y="1199210"/>
                </a:moveTo>
                <a:lnTo>
                  <a:pt x="2513482" y="1168692"/>
                </a:lnTo>
                <a:lnTo>
                  <a:pt x="2544013" y="1098867"/>
                </a:lnTo>
                <a:lnTo>
                  <a:pt x="2613825" y="1129398"/>
                </a:lnTo>
                <a:lnTo>
                  <a:pt x="2583307" y="1199210"/>
                </a:lnTo>
                <a:close/>
              </a:path>
              <a:path w="3924300" h="1743710">
                <a:moveTo>
                  <a:pt x="2722943" y="1260259"/>
                </a:moveTo>
                <a:lnTo>
                  <a:pt x="2653118" y="1229741"/>
                </a:lnTo>
                <a:lnTo>
                  <a:pt x="2683649" y="1159916"/>
                </a:lnTo>
                <a:lnTo>
                  <a:pt x="2753474" y="1190447"/>
                </a:lnTo>
                <a:lnTo>
                  <a:pt x="2722943" y="1260259"/>
                </a:lnTo>
                <a:close/>
              </a:path>
              <a:path w="3924300" h="1743710">
                <a:moveTo>
                  <a:pt x="2862580" y="1321308"/>
                </a:moveTo>
                <a:lnTo>
                  <a:pt x="2792768" y="1290789"/>
                </a:lnTo>
                <a:lnTo>
                  <a:pt x="2823286" y="1220965"/>
                </a:lnTo>
                <a:lnTo>
                  <a:pt x="2893110" y="1251496"/>
                </a:lnTo>
                <a:lnTo>
                  <a:pt x="2862580" y="1321308"/>
                </a:lnTo>
                <a:close/>
              </a:path>
              <a:path w="3924300" h="1743710">
                <a:moveTo>
                  <a:pt x="3002216" y="1382356"/>
                </a:moveTo>
                <a:lnTo>
                  <a:pt x="2932404" y="1351838"/>
                </a:lnTo>
                <a:lnTo>
                  <a:pt x="2962922" y="1282014"/>
                </a:lnTo>
                <a:lnTo>
                  <a:pt x="3032747" y="1312532"/>
                </a:lnTo>
                <a:lnTo>
                  <a:pt x="3002216" y="1382356"/>
                </a:lnTo>
                <a:close/>
              </a:path>
              <a:path w="3924300" h="1743710">
                <a:moveTo>
                  <a:pt x="3141853" y="1443405"/>
                </a:moveTo>
                <a:lnTo>
                  <a:pt x="3072041" y="1412887"/>
                </a:lnTo>
                <a:lnTo>
                  <a:pt x="3102559" y="1343063"/>
                </a:lnTo>
                <a:lnTo>
                  <a:pt x="3172383" y="1373581"/>
                </a:lnTo>
                <a:lnTo>
                  <a:pt x="3141853" y="1443405"/>
                </a:lnTo>
                <a:close/>
              </a:path>
              <a:path w="3924300" h="1743710">
                <a:moveTo>
                  <a:pt x="3281502" y="1504454"/>
                </a:moveTo>
                <a:lnTo>
                  <a:pt x="3211677" y="1473923"/>
                </a:lnTo>
                <a:lnTo>
                  <a:pt x="3242208" y="1404112"/>
                </a:lnTo>
                <a:lnTo>
                  <a:pt x="3312020" y="1434630"/>
                </a:lnTo>
                <a:lnTo>
                  <a:pt x="3281502" y="1504454"/>
                </a:lnTo>
                <a:close/>
              </a:path>
              <a:path w="3924300" h="1743710">
                <a:moveTo>
                  <a:pt x="3421138" y="1565503"/>
                </a:moveTo>
                <a:lnTo>
                  <a:pt x="3351314" y="1534972"/>
                </a:lnTo>
                <a:lnTo>
                  <a:pt x="3381844" y="1465160"/>
                </a:lnTo>
                <a:lnTo>
                  <a:pt x="3451656" y="1495679"/>
                </a:lnTo>
                <a:lnTo>
                  <a:pt x="3421138" y="1565503"/>
                </a:lnTo>
                <a:close/>
              </a:path>
            </a:pathLst>
          </a:custGeom>
          <a:solidFill>
            <a:srgbClr val="7D9CE8"/>
          </a:solidFill>
        </p:spPr>
        <p:txBody>
          <a:bodyPr wrap="square" lIns="0" tIns="0" rIns="0" bIns="0" rtlCol="0"/>
          <a:lstStyle/>
          <a:p>
            <a:endParaRPr/>
          </a:p>
        </p:txBody>
      </p:sp>
      <p:sp>
        <p:nvSpPr>
          <p:cNvPr id="117" name="object 117"/>
          <p:cNvSpPr txBox="1"/>
          <p:nvPr/>
        </p:nvSpPr>
        <p:spPr>
          <a:xfrm rot="1320000">
            <a:off x="2808773" y="4375525"/>
            <a:ext cx="562252" cy="177800"/>
          </a:xfrm>
          <a:prstGeom prst="rect">
            <a:avLst/>
          </a:prstGeom>
        </p:spPr>
        <p:txBody>
          <a:bodyPr vert="horz" wrap="square" lIns="0" tIns="0" rIns="0" bIns="0" rtlCol="0">
            <a:spAutoFit/>
          </a:bodyPr>
          <a:lstStyle/>
          <a:p>
            <a:pPr>
              <a:lnSpc>
                <a:spcPts val="1400"/>
              </a:lnSpc>
            </a:pPr>
            <a:r>
              <a:rPr sz="1400" spc="-25" dirty="0">
                <a:solidFill>
                  <a:srgbClr val="333399"/>
                </a:solidFill>
                <a:latin typeface="黑体"/>
                <a:cs typeface="黑体"/>
              </a:rPr>
              <a:t>链接</a:t>
            </a:r>
            <a:r>
              <a:rPr sz="1400" spc="-5" dirty="0">
                <a:solidFill>
                  <a:srgbClr val="333399"/>
                </a:solidFill>
                <a:latin typeface="黑体"/>
                <a:cs typeface="黑体"/>
              </a:rPr>
              <a:t>到</a:t>
            </a:r>
            <a:endParaRPr sz="1400">
              <a:latin typeface="黑体"/>
              <a:cs typeface="黑体"/>
            </a:endParaRPr>
          </a:p>
        </p:txBody>
      </p:sp>
      <p:sp>
        <p:nvSpPr>
          <p:cNvPr id="118" name="object 118"/>
          <p:cNvSpPr/>
          <p:nvPr/>
        </p:nvSpPr>
        <p:spPr>
          <a:xfrm>
            <a:off x="3562642" y="4188345"/>
            <a:ext cx="3550920" cy="1776730"/>
          </a:xfrm>
          <a:custGeom>
            <a:avLst/>
            <a:gdLst/>
            <a:ahLst/>
            <a:cxnLst/>
            <a:rect l="l" t="t" r="r" b="b"/>
            <a:pathLst>
              <a:path w="3550920" h="1776729">
                <a:moveTo>
                  <a:pt x="3191913" y="134289"/>
                </a:moveTo>
                <a:lnTo>
                  <a:pt x="3158223" y="65951"/>
                </a:lnTo>
                <a:lnTo>
                  <a:pt x="3550488" y="0"/>
                </a:lnTo>
                <a:lnTo>
                  <a:pt x="3416952" y="124269"/>
                </a:lnTo>
                <a:lnTo>
                  <a:pt x="3212236" y="124269"/>
                </a:lnTo>
                <a:lnTo>
                  <a:pt x="3191913" y="134289"/>
                </a:lnTo>
                <a:close/>
              </a:path>
              <a:path w="3550920" h="1776729">
                <a:moveTo>
                  <a:pt x="3225612" y="202642"/>
                </a:moveTo>
                <a:lnTo>
                  <a:pt x="3191913" y="134289"/>
                </a:lnTo>
                <a:lnTo>
                  <a:pt x="3212236" y="124269"/>
                </a:lnTo>
                <a:lnTo>
                  <a:pt x="3245942" y="192620"/>
                </a:lnTo>
                <a:lnTo>
                  <a:pt x="3225612" y="202642"/>
                </a:lnTo>
                <a:close/>
              </a:path>
              <a:path w="3550920" h="1776729">
                <a:moveTo>
                  <a:pt x="3259302" y="270979"/>
                </a:moveTo>
                <a:lnTo>
                  <a:pt x="3225612" y="202642"/>
                </a:lnTo>
                <a:lnTo>
                  <a:pt x="3245942" y="192620"/>
                </a:lnTo>
                <a:lnTo>
                  <a:pt x="3212236" y="124269"/>
                </a:lnTo>
                <a:lnTo>
                  <a:pt x="3416952" y="124269"/>
                </a:lnTo>
                <a:lnTo>
                  <a:pt x="3259302" y="270979"/>
                </a:lnTo>
                <a:close/>
              </a:path>
              <a:path w="3550920" h="1776729">
                <a:moveTo>
                  <a:pt x="3177590" y="226313"/>
                </a:moveTo>
                <a:lnTo>
                  <a:pt x="3143897" y="157962"/>
                </a:lnTo>
                <a:lnTo>
                  <a:pt x="3191913" y="134289"/>
                </a:lnTo>
                <a:lnTo>
                  <a:pt x="3225612" y="202642"/>
                </a:lnTo>
                <a:lnTo>
                  <a:pt x="3177590" y="226313"/>
                </a:lnTo>
                <a:close/>
              </a:path>
              <a:path w="3550920" h="1776729">
                <a:moveTo>
                  <a:pt x="33693" y="1776260"/>
                </a:moveTo>
                <a:lnTo>
                  <a:pt x="0" y="1707908"/>
                </a:lnTo>
                <a:lnTo>
                  <a:pt x="68338" y="1674215"/>
                </a:lnTo>
                <a:lnTo>
                  <a:pt x="102031" y="1742566"/>
                </a:lnTo>
                <a:lnTo>
                  <a:pt x="33693" y="1776260"/>
                </a:lnTo>
                <a:close/>
              </a:path>
              <a:path w="3550920" h="1776729">
                <a:moveTo>
                  <a:pt x="170383" y="1708861"/>
                </a:moveTo>
                <a:lnTo>
                  <a:pt x="136690" y="1640522"/>
                </a:lnTo>
                <a:lnTo>
                  <a:pt x="205028" y="1606829"/>
                </a:lnTo>
                <a:lnTo>
                  <a:pt x="238734" y="1675168"/>
                </a:lnTo>
                <a:lnTo>
                  <a:pt x="170383" y="1708861"/>
                </a:lnTo>
                <a:close/>
              </a:path>
              <a:path w="3550920" h="1776729">
                <a:moveTo>
                  <a:pt x="307073" y="1641475"/>
                </a:moveTo>
                <a:lnTo>
                  <a:pt x="273380" y="1573136"/>
                </a:lnTo>
                <a:lnTo>
                  <a:pt x="341731" y="1539443"/>
                </a:lnTo>
                <a:lnTo>
                  <a:pt x="375424" y="1607781"/>
                </a:lnTo>
                <a:lnTo>
                  <a:pt x="307073" y="1641475"/>
                </a:lnTo>
                <a:close/>
              </a:path>
              <a:path w="3550920" h="1776729">
                <a:moveTo>
                  <a:pt x="443763" y="1574088"/>
                </a:moveTo>
                <a:lnTo>
                  <a:pt x="410070" y="1505750"/>
                </a:lnTo>
                <a:lnTo>
                  <a:pt x="478421" y="1472044"/>
                </a:lnTo>
                <a:lnTo>
                  <a:pt x="512114" y="1540395"/>
                </a:lnTo>
                <a:lnTo>
                  <a:pt x="443763" y="1574088"/>
                </a:lnTo>
                <a:close/>
              </a:path>
              <a:path w="3550920" h="1776729">
                <a:moveTo>
                  <a:pt x="580453" y="1506702"/>
                </a:moveTo>
                <a:lnTo>
                  <a:pt x="546760" y="1438351"/>
                </a:lnTo>
                <a:lnTo>
                  <a:pt x="615111" y="1404658"/>
                </a:lnTo>
                <a:lnTo>
                  <a:pt x="648804" y="1473009"/>
                </a:lnTo>
                <a:lnTo>
                  <a:pt x="580453" y="1506702"/>
                </a:lnTo>
                <a:close/>
              </a:path>
              <a:path w="3550920" h="1776729">
                <a:moveTo>
                  <a:pt x="717143" y="1439316"/>
                </a:moveTo>
                <a:lnTo>
                  <a:pt x="683450" y="1370964"/>
                </a:lnTo>
                <a:lnTo>
                  <a:pt x="751801" y="1337271"/>
                </a:lnTo>
                <a:lnTo>
                  <a:pt x="785494" y="1405623"/>
                </a:lnTo>
                <a:lnTo>
                  <a:pt x="717143" y="1439316"/>
                </a:lnTo>
                <a:close/>
              </a:path>
              <a:path w="3550920" h="1776729">
                <a:moveTo>
                  <a:pt x="853833" y="1371917"/>
                </a:moveTo>
                <a:lnTo>
                  <a:pt x="820140" y="1303578"/>
                </a:lnTo>
                <a:lnTo>
                  <a:pt x="888491" y="1269885"/>
                </a:lnTo>
                <a:lnTo>
                  <a:pt x="922185" y="1338224"/>
                </a:lnTo>
                <a:lnTo>
                  <a:pt x="853833" y="1371917"/>
                </a:lnTo>
                <a:close/>
              </a:path>
              <a:path w="3550920" h="1776729">
                <a:moveTo>
                  <a:pt x="990536" y="1304531"/>
                </a:moveTo>
                <a:lnTo>
                  <a:pt x="956830" y="1236192"/>
                </a:lnTo>
                <a:lnTo>
                  <a:pt x="1025182" y="1202499"/>
                </a:lnTo>
                <a:lnTo>
                  <a:pt x="1058875" y="1270838"/>
                </a:lnTo>
                <a:lnTo>
                  <a:pt x="990536" y="1304531"/>
                </a:lnTo>
                <a:close/>
              </a:path>
              <a:path w="3550920" h="1776729">
                <a:moveTo>
                  <a:pt x="1127226" y="1237145"/>
                </a:moveTo>
                <a:lnTo>
                  <a:pt x="1093533" y="1168793"/>
                </a:lnTo>
                <a:lnTo>
                  <a:pt x="1161872" y="1135100"/>
                </a:lnTo>
                <a:lnTo>
                  <a:pt x="1195565" y="1203452"/>
                </a:lnTo>
                <a:lnTo>
                  <a:pt x="1127226" y="1237145"/>
                </a:lnTo>
                <a:close/>
              </a:path>
              <a:path w="3550920" h="1776729">
                <a:moveTo>
                  <a:pt x="1263916" y="1169758"/>
                </a:moveTo>
                <a:lnTo>
                  <a:pt x="1230223" y="1101407"/>
                </a:lnTo>
                <a:lnTo>
                  <a:pt x="1298562" y="1067714"/>
                </a:lnTo>
                <a:lnTo>
                  <a:pt x="1332255" y="1136065"/>
                </a:lnTo>
                <a:lnTo>
                  <a:pt x="1263916" y="1169758"/>
                </a:lnTo>
                <a:close/>
              </a:path>
              <a:path w="3550920" h="1776729">
                <a:moveTo>
                  <a:pt x="1400606" y="1102372"/>
                </a:moveTo>
                <a:lnTo>
                  <a:pt x="1366913" y="1034021"/>
                </a:lnTo>
                <a:lnTo>
                  <a:pt x="1435252" y="1000328"/>
                </a:lnTo>
                <a:lnTo>
                  <a:pt x="1468945" y="1068679"/>
                </a:lnTo>
                <a:lnTo>
                  <a:pt x="1400606" y="1102372"/>
                </a:lnTo>
                <a:close/>
              </a:path>
              <a:path w="3550920" h="1776729">
                <a:moveTo>
                  <a:pt x="1537296" y="1034973"/>
                </a:moveTo>
                <a:lnTo>
                  <a:pt x="1503603" y="966635"/>
                </a:lnTo>
                <a:lnTo>
                  <a:pt x="1571942" y="932941"/>
                </a:lnTo>
                <a:lnTo>
                  <a:pt x="1605635" y="1001280"/>
                </a:lnTo>
                <a:lnTo>
                  <a:pt x="1537296" y="1034973"/>
                </a:lnTo>
                <a:close/>
              </a:path>
              <a:path w="3550920" h="1776729">
                <a:moveTo>
                  <a:pt x="1673987" y="967587"/>
                </a:moveTo>
                <a:lnTo>
                  <a:pt x="1640293" y="899248"/>
                </a:lnTo>
                <a:lnTo>
                  <a:pt x="1708632" y="865555"/>
                </a:lnTo>
                <a:lnTo>
                  <a:pt x="1742338" y="933894"/>
                </a:lnTo>
                <a:lnTo>
                  <a:pt x="1673987" y="967587"/>
                </a:lnTo>
                <a:close/>
              </a:path>
              <a:path w="3550920" h="1776729">
                <a:moveTo>
                  <a:pt x="1810677" y="900201"/>
                </a:moveTo>
                <a:lnTo>
                  <a:pt x="1776983" y="831850"/>
                </a:lnTo>
                <a:lnTo>
                  <a:pt x="1845335" y="798156"/>
                </a:lnTo>
                <a:lnTo>
                  <a:pt x="1879028" y="866508"/>
                </a:lnTo>
                <a:lnTo>
                  <a:pt x="1810677" y="900201"/>
                </a:lnTo>
                <a:close/>
              </a:path>
              <a:path w="3550920" h="1776729">
                <a:moveTo>
                  <a:pt x="1947367" y="832815"/>
                </a:moveTo>
                <a:lnTo>
                  <a:pt x="1913674" y="764463"/>
                </a:lnTo>
                <a:lnTo>
                  <a:pt x="1982025" y="730770"/>
                </a:lnTo>
                <a:lnTo>
                  <a:pt x="2015718" y="799122"/>
                </a:lnTo>
                <a:lnTo>
                  <a:pt x="1947367" y="832815"/>
                </a:lnTo>
                <a:close/>
              </a:path>
              <a:path w="3550920" h="1776729">
                <a:moveTo>
                  <a:pt x="2084057" y="765428"/>
                </a:moveTo>
                <a:lnTo>
                  <a:pt x="2050364" y="697077"/>
                </a:lnTo>
                <a:lnTo>
                  <a:pt x="2118715" y="663384"/>
                </a:lnTo>
                <a:lnTo>
                  <a:pt x="2152408" y="731723"/>
                </a:lnTo>
                <a:lnTo>
                  <a:pt x="2084057" y="765428"/>
                </a:lnTo>
                <a:close/>
              </a:path>
              <a:path w="3550920" h="1776729">
                <a:moveTo>
                  <a:pt x="2220747" y="698030"/>
                </a:moveTo>
                <a:lnTo>
                  <a:pt x="2187054" y="629691"/>
                </a:lnTo>
                <a:lnTo>
                  <a:pt x="2255405" y="595998"/>
                </a:lnTo>
                <a:lnTo>
                  <a:pt x="2289098" y="664337"/>
                </a:lnTo>
                <a:lnTo>
                  <a:pt x="2220747" y="698030"/>
                </a:lnTo>
                <a:close/>
              </a:path>
              <a:path w="3550920" h="1776729">
                <a:moveTo>
                  <a:pt x="2357437" y="630643"/>
                </a:moveTo>
                <a:lnTo>
                  <a:pt x="2323744" y="562305"/>
                </a:lnTo>
                <a:lnTo>
                  <a:pt x="2392095" y="528599"/>
                </a:lnTo>
                <a:lnTo>
                  <a:pt x="2425788" y="596950"/>
                </a:lnTo>
                <a:lnTo>
                  <a:pt x="2357437" y="630643"/>
                </a:lnTo>
                <a:close/>
              </a:path>
              <a:path w="3550920" h="1776729">
                <a:moveTo>
                  <a:pt x="2494140" y="563257"/>
                </a:moveTo>
                <a:lnTo>
                  <a:pt x="2460434" y="494906"/>
                </a:lnTo>
                <a:lnTo>
                  <a:pt x="2528785" y="461213"/>
                </a:lnTo>
                <a:lnTo>
                  <a:pt x="2562479" y="529564"/>
                </a:lnTo>
                <a:lnTo>
                  <a:pt x="2494140" y="563257"/>
                </a:lnTo>
                <a:close/>
              </a:path>
              <a:path w="3550920" h="1776729">
                <a:moveTo>
                  <a:pt x="2630830" y="495871"/>
                </a:moveTo>
                <a:lnTo>
                  <a:pt x="2597137" y="427520"/>
                </a:lnTo>
                <a:lnTo>
                  <a:pt x="2665476" y="393826"/>
                </a:lnTo>
                <a:lnTo>
                  <a:pt x="2699169" y="462178"/>
                </a:lnTo>
                <a:lnTo>
                  <a:pt x="2630830" y="495871"/>
                </a:lnTo>
                <a:close/>
              </a:path>
              <a:path w="3550920" h="1776729">
                <a:moveTo>
                  <a:pt x="2767520" y="428485"/>
                </a:moveTo>
                <a:lnTo>
                  <a:pt x="2733827" y="360133"/>
                </a:lnTo>
                <a:lnTo>
                  <a:pt x="2802166" y="326440"/>
                </a:lnTo>
                <a:lnTo>
                  <a:pt x="2835859" y="394779"/>
                </a:lnTo>
                <a:lnTo>
                  <a:pt x="2767520" y="428485"/>
                </a:lnTo>
                <a:close/>
              </a:path>
              <a:path w="3550920" h="1776729">
                <a:moveTo>
                  <a:pt x="2904210" y="361086"/>
                </a:moveTo>
                <a:lnTo>
                  <a:pt x="2870517" y="292747"/>
                </a:lnTo>
                <a:lnTo>
                  <a:pt x="2938856" y="259054"/>
                </a:lnTo>
                <a:lnTo>
                  <a:pt x="2972549" y="327393"/>
                </a:lnTo>
                <a:lnTo>
                  <a:pt x="2904210" y="361086"/>
                </a:lnTo>
                <a:close/>
              </a:path>
              <a:path w="3550920" h="1776729">
                <a:moveTo>
                  <a:pt x="3040900" y="293700"/>
                </a:moveTo>
                <a:lnTo>
                  <a:pt x="3007207" y="225361"/>
                </a:lnTo>
                <a:lnTo>
                  <a:pt x="3075546" y="191655"/>
                </a:lnTo>
                <a:lnTo>
                  <a:pt x="3109239" y="260007"/>
                </a:lnTo>
                <a:lnTo>
                  <a:pt x="3040900" y="293700"/>
                </a:lnTo>
                <a:close/>
              </a:path>
            </a:pathLst>
          </a:custGeom>
          <a:solidFill>
            <a:srgbClr val="7D9CE8"/>
          </a:solidFill>
        </p:spPr>
        <p:txBody>
          <a:bodyPr wrap="square" lIns="0" tIns="0" rIns="0" bIns="0" rtlCol="0"/>
          <a:lstStyle/>
          <a:p>
            <a:endParaRPr/>
          </a:p>
        </p:txBody>
      </p:sp>
      <p:sp>
        <p:nvSpPr>
          <p:cNvPr id="119" name="object 119"/>
          <p:cNvSpPr txBox="1"/>
          <p:nvPr/>
        </p:nvSpPr>
        <p:spPr>
          <a:xfrm rot="20100000">
            <a:off x="5697488" y="4428377"/>
            <a:ext cx="559843" cy="177800"/>
          </a:xfrm>
          <a:prstGeom prst="rect">
            <a:avLst/>
          </a:prstGeom>
        </p:spPr>
        <p:txBody>
          <a:bodyPr vert="horz" wrap="square" lIns="0" tIns="0" rIns="0" bIns="0" rtlCol="0">
            <a:spAutoFit/>
          </a:bodyPr>
          <a:lstStyle/>
          <a:p>
            <a:pPr>
              <a:lnSpc>
                <a:spcPts val="1395"/>
              </a:lnSpc>
            </a:pPr>
            <a:r>
              <a:rPr sz="1400" spc="-15" dirty="0">
                <a:solidFill>
                  <a:srgbClr val="333399"/>
                </a:solidFill>
                <a:latin typeface="黑体"/>
                <a:cs typeface="黑体"/>
              </a:rPr>
              <a:t>链接</a:t>
            </a:r>
            <a:r>
              <a:rPr sz="1400" spc="-5" dirty="0">
                <a:solidFill>
                  <a:srgbClr val="333399"/>
                </a:solidFill>
                <a:latin typeface="黑体"/>
                <a:cs typeface="黑体"/>
              </a:rPr>
              <a:t>到</a:t>
            </a:r>
            <a:endParaRPr sz="1400">
              <a:latin typeface="黑体"/>
              <a:cs typeface="黑体"/>
            </a:endParaRPr>
          </a:p>
        </p:txBody>
      </p:sp>
      <p:sp>
        <p:nvSpPr>
          <p:cNvPr id="120" name="object 120"/>
          <p:cNvSpPr/>
          <p:nvPr/>
        </p:nvSpPr>
        <p:spPr>
          <a:xfrm>
            <a:off x="1743748" y="4261649"/>
            <a:ext cx="1590675" cy="1551305"/>
          </a:xfrm>
          <a:custGeom>
            <a:avLst/>
            <a:gdLst/>
            <a:ahLst/>
            <a:cxnLst/>
            <a:rect l="l" t="t" r="r" b="b"/>
            <a:pathLst>
              <a:path w="1590675" h="1551304">
                <a:moveTo>
                  <a:pt x="193154" y="347725"/>
                </a:moveTo>
                <a:lnTo>
                  <a:pt x="0" y="0"/>
                </a:lnTo>
                <a:lnTo>
                  <a:pt x="329880" y="172097"/>
                </a:lnTo>
                <a:lnTo>
                  <a:pt x="231267" y="172097"/>
                </a:lnTo>
                <a:lnTo>
                  <a:pt x="178092" y="226682"/>
                </a:lnTo>
                <a:lnTo>
                  <a:pt x="227355" y="274675"/>
                </a:lnTo>
                <a:lnTo>
                  <a:pt x="264317" y="274675"/>
                </a:lnTo>
                <a:lnTo>
                  <a:pt x="193154" y="347725"/>
                </a:lnTo>
                <a:close/>
              </a:path>
              <a:path w="1590675" h="1551304">
                <a:moveTo>
                  <a:pt x="227355" y="274675"/>
                </a:moveTo>
                <a:lnTo>
                  <a:pt x="178092" y="226682"/>
                </a:lnTo>
                <a:lnTo>
                  <a:pt x="231267" y="172097"/>
                </a:lnTo>
                <a:lnTo>
                  <a:pt x="280530" y="220090"/>
                </a:lnTo>
                <a:lnTo>
                  <a:pt x="227355" y="274675"/>
                </a:lnTo>
                <a:close/>
              </a:path>
              <a:path w="1590675" h="1551304">
                <a:moveTo>
                  <a:pt x="264317" y="274675"/>
                </a:moveTo>
                <a:lnTo>
                  <a:pt x="227355" y="274675"/>
                </a:lnTo>
                <a:lnTo>
                  <a:pt x="280530" y="220090"/>
                </a:lnTo>
                <a:lnTo>
                  <a:pt x="231267" y="172097"/>
                </a:lnTo>
                <a:lnTo>
                  <a:pt x="329880" y="172097"/>
                </a:lnTo>
                <a:lnTo>
                  <a:pt x="352666" y="183984"/>
                </a:lnTo>
                <a:lnTo>
                  <a:pt x="264317" y="274675"/>
                </a:lnTo>
                <a:close/>
              </a:path>
              <a:path w="1590675" h="1551304">
                <a:moveTo>
                  <a:pt x="336524" y="381012"/>
                </a:moveTo>
                <a:lnTo>
                  <a:pt x="281939" y="327837"/>
                </a:lnTo>
                <a:lnTo>
                  <a:pt x="335114" y="273265"/>
                </a:lnTo>
                <a:lnTo>
                  <a:pt x="389686" y="326428"/>
                </a:lnTo>
                <a:lnTo>
                  <a:pt x="336524" y="381012"/>
                </a:lnTo>
                <a:close/>
              </a:path>
              <a:path w="1590675" h="1551304">
                <a:moveTo>
                  <a:pt x="1537335" y="1550784"/>
                </a:moveTo>
                <a:lnTo>
                  <a:pt x="1482750" y="1497609"/>
                </a:lnTo>
                <a:lnTo>
                  <a:pt x="1535925" y="1443024"/>
                </a:lnTo>
                <a:lnTo>
                  <a:pt x="1590509" y="1496199"/>
                </a:lnTo>
                <a:lnTo>
                  <a:pt x="1537335" y="1550784"/>
                </a:lnTo>
                <a:close/>
              </a:path>
              <a:path w="1590675" h="1551304">
                <a:moveTo>
                  <a:pt x="1428165" y="1444447"/>
                </a:moveTo>
                <a:lnTo>
                  <a:pt x="1373581" y="1391272"/>
                </a:lnTo>
                <a:lnTo>
                  <a:pt x="1426756" y="1336687"/>
                </a:lnTo>
                <a:lnTo>
                  <a:pt x="1481340" y="1389862"/>
                </a:lnTo>
                <a:lnTo>
                  <a:pt x="1428165" y="1444447"/>
                </a:lnTo>
                <a:close/>
              </a:path>
              <a:path w="1590675" h="1551304">
                <a:moveTo>
                  <a:pt x="1319009" y="1338097"/>
                </a:moveTo>
                <a:lnTo>
                  <a:pt x="1264424" y="1284922"/>
                </a:lnTo>
                <a:lnTo>
                  <a:pt x="1317586" y="1230350"/>
                </a:lnTo>
                <a:lnTo>
                  <a:pt x="1372171" y="1283512"/>
                </a:lnTo>
                <a:lnTo>
                  <a:pt x="1319009" y="1338097"/>
                </a:lnTo>
                <a:close/>
              </a:path>
              <a:path w="1590675" h="1551304">
                <a:moveTo>
                  <a:pt x="1209840" y="1231760"/>
                </a:moveTo>
                <a:lnTo>
                  <a:pt x="1155255" y="1178585"/>
                </a:lnTo>
                <a:lnTo>
                  <a:pt x="1208430" y="1124000"/>
                </a:lnTo>
                <a:lnTo>
                  <a:pt x="1263014" y="1177175"/>
                </a:lnTo>
                <a:lnTo>
                  <a:pt x="1209840" y="1231760"/>
                </a:lnTo>
                <a:close/>
              </a:path>
              <a:path w="1590675" h="1551304">
                <a:moveTo>
                  <a:pt x="1100670" y="1125410"/>
                </a:moveTo>
                <a:lnTo>
                  <a:pt x="1046086" y="1072248"/>
                </a:lnTo>
                <a:lnTo>
                  <a:pt x="1099261" y="1017663"/>
                </a:lnTo>
                <a:lnTo>
                  <a:pt x="1153845" y="1070825"/>
                </a:lnTo>
                <a:lnTo>
                  <a:pt x="1100670" y="1125410"/>
                </a:lnTo>
                <a:close/>
              </a:path>
              <a:path w="1590675" h="1551304">
                <a:moveTo>
                  <a:pt x="991514" y="1019073"/>
                </a:moveTo>
                <a:lnTo>
                  <a:pt x="936929" y="965898"/>
                </a:lnTo>
                <a:lnTo>
                  <a:pt x="990104" y="911313"/>
                </a:lnTo>
                <a:lnTo>
                  <a:pt x="1044676" y="964488"/>
                </a:lnTo>
                <a:lnTo>
                  <a:pt x="991514" y="1019073"/>
                </a:lnTo>
                <a:close/>
              </a:path>
              <a:path w="1590675" h="1551304">
                <a:moveTo>
                  <a:pt x="882345" y="912723"/>
                </a:moveTo>
                <a:lnTo>
                  <a:pt x="827760" y="859561"/>
                </a:lnTo>
                <a:lnTo>
                  <a:pt x="880935" y="804976"/>
                </a:lnTo>
                <a:lnTo>
                  <a:pt x="935520" y="858151"/>
                </a:lnTo>
                <a:lnTo>
                  <a:pt x="882345" y="912723"/>
                </a:lnTo>
                <a:close/>
              </a:path>
              <a:path w="1590675" h="1551304">
                <a:moveTo>
                  <a:pt x="773176" y="806386"/>
                </a:moveTo>
                <a:lnTo>
                  <a:pt x="718591" y="753211"/>
                </a:lnTo>
                <a:lnTo>
                  <a:pt x="771766" y="698626"/>
                </a:lnTo>
                <a:lnTo>
                  <a:pt x="826350" y="751801"/>
                </a:lnTo>
                <a:lnTo>
                  <a:pt x="773176" y="806386"/>
                </a:lnTo>
                <a:close/>
              </a:path>
              <a:path w="1590675" h="1551304">
                <a:moveTo>
                  <a:pt x="664019" y="700036"/>
                </a:moveTo>
                <a:lnTo>
                  <a:pt x="609434" y="646874"/>
                </a:lnTo>
                <a:lnTo>
                  <a:pt x="662609" y="592289"/>
                </a:lnTo>
                <a:lnTo>
                  <a:pt x="717181" y="645464"/>
                </a:lnTo>
                <a:lnTo>
                  <a:pt x="664019" y="700036"/>
                </a:lnTo>
                <a:close/>
              </a:path>
              <a:path w="1590675" h="1551304">
                <a:moveTo>
                  <a:pt x="554850" y="593699"/>
                </a:moveTo>
                <a:lnTo>
                  <a:pt x="500265" y="540524"/>
                </a:lnTo>
                <a:lnTo>
                  <a:pt x="553440" y="485940"/>
                </a:lnTo>
                <a:lnTo>
                  <a:pt x="608025" y="539114"/>
                </a:lnTo>
                <a:lnTo>
                  <a:pt x="554850" y="593699"/>
                </a:lnTo>
                <a:close/>
              </a:path>
              <a:path w="1590675" h="1551304">
                <a:moveTo>
                  <a:pt x="445681" y="487362"/>
                </a:moveTo>
                <a:lnTo>
                  <a:pt x="391096" y="434187"/>
                </a:lnTo>
                <a:lnTo>
                  <a:pt x="444271" y="379602"/>
                </a:lnTo>
                <a:lnTo>
                  <a:pt x="498856" y="432777"/>
                </a:lnTo>
                <a:lnTo>
                  <a:pt x="445681" y="487362"/>
                </a:lnTo>
                <a:close/>
              </a:path>
            </a:pathLst>
          </a:custGeom>
          <a:solidFill>
            <a:srgbClr val="7D9CE8"/>
          </a:solidFill>
        </p:spPr>
        <p:txBody>
          <a:bodyPr wrap="square" lIns="0" tIns="0" rIns="0" bIns="0" rtlCol="0"/>
          <a:lstStyle/>
          <a:p>
            <a:endParaRPr/>
          </a:p>
        </p:txBody>
      </p:sp>
      <p:sp>
        <p:nvSpPr>
          <p:cNvPr id="121" name="object 121"/>
          <p:cNvSpPr txBox="1"/>
          <p:nvPr/>
        </p:nvSpPr>
        <p:spPr>
          <a:xfrm rot="2520000">
            <a:off x="2479424" y="4887347"/>
            <a:ext cx="567674" cy="179070"/>
          </a:xfrm>
          <a:prstGeom prst="rect">
            <a:avLst/>
          </a:prstGeom>
        </p:spPr>
        <p:txBody>
          <a:bodyPr vert="horz" wrap="square" lIns="0" tIns="0" rIns="0" bIns="0" rtlCol="0">
            <a:spAutoFit/>
          </a:bodyPr>
          <a:lstStyle/>
          <a:p>
            <a:pPr>
              <a:lnSpc>
                <a:spcPts val="1410"/>
              </a:lnSpc>
            </a:pPr>
            <a:r>
              <a:rPr sz="2100" spc="-15" baseline="1984" dirty="0">
                <a:solidFill>
                  <a:srgbClr val="333399"/>
                </a:solidFill>
                <a:latin typeface="黑体"/>
                <a:cs typeface="黑体"/>
              </a:rPr>
              <a:t>链</a:t>
            </a:r>
            <a:r>
              <a:rPr sz="1400" spc="-10" dirty="0">
                <a:solidFill>
                  <a:srgbClr val="333399"/>
                </a:solidFill>
                <a:latin typeface="黑体"/>
                <a:cs typeface="黑体"/>
              </a:rPr>
              <a:t>接</a:t>
            </a:r>
            <a:r>
              <a:rPr sz="1400" spc="10" dirty="0">
                <a:solidFill>
                  <a:srgbClr val="333399"/>
                </a:solidFill>
                <a:latin typeface="黑体"/>
                <a:cs typeface="黑体"/>
              </a:rPr>
              <a:t>到</a:t>
            </a:r>
            <a:endParaRPr sz="1400">
              <a:latin typeface="黑体"/>
              <a:cs typeface="黑体"/>
            </a:endParaRPr>
          </a:p>
        </p:txBody>
      </p:sp>
      <p:sp>
        <p:nvSpPr>
          <p:cNvPr id="122" name="object 122"/>
          <p:cNvSpPr/>
          <p:nvPr/>
        </p:nvSpPr>
        <p:spPr>
          <a:xfrm>
            <a:off x="4502403" y="4235602"/>
            <a:ext cx="1252220" cy="1332865"/>
          </a:xfrm>
          <a:custGeom>
            <a:avLst/>
            <a:gdLst/>
            <a:ahLst/>
            <a:cxnLst/>
            <a:rect l="l" t="t" r="r" b="b"/>
            <a:pathLst>
              <a:path w="1252220" h="1332864">
                <a:moveTo>
                  <a:pt x="885685" y="997419"/>
                </a:moveTo>
                <a:lnTo>
                  <a:pt x="833589" y="941806"/>
                </a:lnTo>
                <a:lnTo>
                  <a:pt x="889190" y="889711"/>
                </a:lnTo>
                <a:lnTo>
                  <a:pt x="941285" y="945311"/>
                </a:lnTo>
                <a:lnTo>
                  <a:pt x="885685" y="997419"/>
                </a:lnTo>
                <a:close/>
              </a:path>
              <a:path w="1252220" h="1332864">
                <a:moveTo>
                  <a:pt x="1140442" y="1108633"/>
                </a:moveTo>
                <a:lnTo>
                  <a:pt x="989888" y="1108633"/>
                </a:lnTo>
                <a:lnTo>
                  <a:pt x="1045489" y="1056525"/>
                </a:lnTo>
                <a:lnTo>
                  <a:pt x="1018944" y="1028194"/>
                </a:lnTo>
                <a:lnTo>
                  <a:pt x="1074547" y="976096"/>
                </a:lnTo>
                <a:lnTo>
                  <a:pt x="1140442" y="1108633"/>
                </a:lnTo>
                <a:close/>
              </a:path>
              <a:path w="1252220" h="1332864">
                <a:moveTo>
                  <a:pt x="963337" y="1080296"/>
                </a:moveTo>
                <a:lnTo>
                  <a:pt x="937780" y="1053020"/>
                </a:lnTo>
                <a:lnTo>
                  <a:pt x="993394" y="1000925"/>
                </a:lnTo>
                <a:lnTo>
                  <a:pt x="1018944" y="1028194"/>
                </a:lnTo>
                <a:lnTo>
                  <a:pt x="963337" y="1080296"/>
                </a:lnTo>
                <a:close/>
              </a:path>
              <a:path w="1252220" h="1332864">
                <a:moveTo>
                  <a:pt x="989888" y="1108633"/>
                </a:moveTo>
                <a:lnTo>
                  <a:pt x="963337" y="1080296"/>
                </a:lnTo>
                <a:lnTo>
                  <a:pt x="1018944" y="1028194"/>
                </a:lnTo>
                <a:lnTo>
                  <a:pt x="1045489" y="1056525"/>
                </a:lnTo>
                <a:lnTo>
                  <a:pt x="989888" y="1108633"/>
                </a:lnTo>
                <a:close/>
              </a:path>
              <a:path w="1252220" h="1332864">
                <a:moveTo>
                  <a:pt x="1251635" y="1332280"/>
                </a:moveTo>
                <a:lnTo>
                  <a:pt x="907732" y="1132395"/>
                </a:lnTo>
                <a:lnTo>
                  <a:pt x="963337" y="1080296"/>
                </a:lnTo>
                <a:lnTo>
                  <a:pt x="989888" y="1108633"/>
                </a:lnTo>
                <a:lnTo>
                  <a:pt x="1140442" y="1108633"/>
                </a:lnTo>
                <a:lnTo>
                  <a:pt x="1251635" y="1332280"/>
                </a:lnTo>
                <a:close/>
              </a:path>
              <a:path w="1252220" h="1332864">
                <a:moveTo>
                  <a:pt x="52095" y="107708"/>
                </a:moveTo>
                <a:lnTo>
                  <a:pt x="0" y="52095"/>
                </a:lnTo>
                <a:lnTo>
                  <a:pt x="55613" y="0"/>
                </a:lnTo>
                <a:lnTo>
                  <a:pt x="107708" y="55600"/>
                </a:lnTo>
                <a:lnTo>
                  <a:pt x="52095" y="107708"/>
                </a:lnTo>
                <a:close/>
              </a:path>
              <a:path w="1252220" h="1332864">
                <a:moveTo>
                  <a:pt x="156298" y="218922"/>
                </a:moveTo>
                <a:lnTo>
                  <a:pt x="104203" y="163309"/>
                </a:lnTo>
                <a:lnTo>
                  <a:pt x="159804" y="111213"/>
                </a:lnTo>
                <a:lnTo>
                  <a:pt x="211899" y="166814"/>
                </a:lnTo>
                <a:lnTo>
                  <a:pt x="156298" y="218922"/>
                </a:lnTo>
                <a:close/>
              </a:path>
              <a:path w="1252220" h="1332864">
                <a:moveTo>
                  <a:pt x="260502" y="330136"/>
                </a:moveTo>
                <a:lnTo>
                  <a:pt x="208394" y="274523"/>
                </a:lnTo>
                <a:lnTo>
                  <a:pt x="264007" y="222427"/>
                </a:lnTo>
                <a:lnTo>
                  <a:pt x="316103" y="278028"/>
                </a:lnTo>
                <a:lnTo>
                  <a:pt x="260502" y="330136"/>
                </a:lnTo>
                <a:close/>
              </a:path>
              <a:path w="1252220" h="1332864">
                <a:moveTo>
                  <a:pt x="364693" y="441350"/>
                </a:moveTo>
                <a:lnTo>
                  <a:pt x="312597" y="385737"/>
                </a:lnTo>
                <a:lnTo>
                  <a:pt x="368198" y="333641"/>
                </a:lnTo>
                <a:lnTo>
                  <a:pt x="420306" y="389242"/>
                </a:lnTo>
                <a:lnTo>
                  <a:pt x="364693" y="441350"/>
                </a:lnTo>
                <a:close/>
              </a:path>
              <a:path w="1252220" h="1332864">
                <a:moveTo>
                  <a:pt x="468896" y="552564"/>
                </a:moveTo>
                <a:lnTo>
                  <a:pt x="416788" y="496950"/>
                </a:lnTo>
                <a:lnTo>
                  <a:pt x="472401" y="444855"/>
                </a:lnTo>
                <a:lnTo>
                  <a:pt x="524497" y="500456"/>
                </a:lnTo>
                <a:lnTo>
                  <a:pt x="468896" y="552564"/>
                </a:lnTo>
                <a:close/>
              </a:path>
              <a:path w="1252220" h="1332864">
                <a:moveTo>
                  <a:pt x="573087" y="663778"/>
                </a:moveTo>
                <a:lnTo>
                  <a:pt x="520992" y="608164"/>
                </a:lnTo>
                <a:lnTo>
                  <a:pt x="576592" y="556069"/>
                </a:lnTo>
                <a:lnTo>
                  <a:pt x="628700" y="611670"/>
                </a:lnTo>
                <a:lnTo>
                  <a:pt x="573087" y="663778"/>
                </a:lnTo>
                <a:close/>
              </a:path>
              <a:path w="1252220" h="1332864">
                <a:moveTo>
                  <a:pt x="677291" y="774992"/>
                </a:moveTo>
                <a:lnTo>
                  <a:pt x="625195" y="719378"/>
                </a:lnTo>
                <a:lnTo>
                  <a:pt x="680796" y="667283"/>
                </a:lnTo>
                <a:lnTo>
                  <a:pt x="732891" y="722884"/>
                </a:lnTo>
                <a:lnTo>
                  <a:pt x="677291" y="774992"/>
                </a:lnTo>
                <a:close/>
              </a:path>
              <a:path w="1252220" h="1332864">
                <a:moveTo>
                  <a:pt x="781481" y="886205"/>
                </a:moveTo>
                <a:lnTo>
                  <a:pt x="729386" y="830592"/>
                </a:lnTo>
                <a:lnTo>
                  <a:pt x="784999" y="778497"/>
                </a:lnTo>
                <a:lnTo>
                  <a:pt x="837095" y="834097"/>
                </a:lnTo>
                <a:lnTo>
                  <a:pt x="781481" y="886205"/>
                </a:lnTo>
                <a:close/>
              </a:path>
            </a:pathLst>
          </a:custGeom>
          <a:solidFill>
            <a:srgbClr val="7D9CE8"/>
          </a:solidFill>
        </p:spPr>
        <p:txBody>
          <a:bodyPr wrap="square" lIns="0" tIns="0" rIns="0" bIns="0" rtlCol="0"/>
          <a:lstStyle/>
          <a:p>
            <a:endParaRPr/>
          </a:p>
        </p:txBody>
      </p:sp>
      <p:sp>
        <p:nvSpPr>
          <p:cNvPr id="123" name="object 123"/>
          <p:cNvSpPr txBox="1"/>
          <p:nvPr/>
        </p:nvSpPr>
        <p:spPr>
          <a:xfrm rot="2700000">
            <a:off x="4910969" y="4563109"/>
            <a:ext cx="557835" cy="179536"/>
          </a:xfrm>
          <a:prstGeom prst="rect">
            <a:avLst/>
          </a:prstGeom>
        </p:spPr>
        <p:txBody>
          <a:bodyPr vert="horz" wrap="square" lIns="0" tIns="0" rIns="0" bIns="0" rtlCol="0">
            <a:spAutoFit/>
          </a:bodyPr>
          <a:lstStyle/>
          <a:p>
            <a:pPr>
              <a:lnSpc>
                <a:spcPts val="1390"/>
              </a:lnSpc>
            </a:pPr>
            <a:r>
              <a:rPr sz="1350" spc="-15" dirty="0" err="1" smtClean="0">
                <a:solidFill>
                  <a:srgbClr val="333399"/>
                </a:solidFill>
                <a:latin typeface="黑体"/>
                <a:cs typeface="黑体"/>
              </a:rPr>
              <a:t>链接</a:t>
            </a:r>
            <a:r>
              <a:rPr sz="1350" spc="-10" dirty="0" err="1" smtClean="0">
                <a:solidFill>
                  <a:srgbClr val="333399"/>
                </a:solidFill>
                <a:latin typeface="黑体"/>
                <a:cs typeface="黑体"/>
              </a:rPr>
              <a:t>到</a:t>
            </a:r>
            <a:endParaRPr sz="1350" dirty="0">
              <a:latin typeface="黑体"/>
              <a:cs typeface="黑体"/>
            </a:endParaRPr>
          </a:p>
        </p:txBody>
      </p:sp>
      <p:sp>
        <p:nvSpPr>
          <p:cNvPr id="124" name="object 124"/>
          <p:cNvSpPr/>
          <p:nvPr/>
        </p:nvSpPr>
        <p:spPr>
          <a:xfrm>
            <a:off x="5007442" y="3088755"/>
            <a:ext cx="158750" cy="182245"/>
          </a:xfrm>
          <a:custGeom>
            <a:avLst/>
            <a:gdLst/>
            <a:ahLst/>
            <a:cxnLst/>
            <a:rect l="l" t="t" r="r" b="b"/>
            <a:pathLst>
              <a:path w="158750" h="182245">
                <a:moveTo>
                  <a:pt x="79413" y="181660"/>
                </a:moveTo>
                <a:lnTo>
                  <a:pt x="48525" y="174523"/>
                </a:lnTo>
                <a:lnTo>
                  <a:pt x="23304" y="155089"/>
                </a:lnTo>
                <a:lnTo>
                  <a:pt x="6278" y="126293"/>
                </a:lnTo>
                <a:lnTo>
                  <a:pt x="0" y="91084"/>
                </a:lnTo>
                <a:lnTo>
                  <a:pt x="6278" y="55581"/>
                </a:lnTo>
                <a:lnTo>
                  <a:pt x="23304" y="26635"/>
                </a:lnTo>
                <a:lnTo>
                  <a:pt x="48548" y="7137"/>
                </a:lnTo>
                <a:lnTo>
                  <a:pt x="79413" y="0"/>
                </a:lnTo>
                <a:lnTo>
                  <a:pt x="110291" y="7141"/>
                </a:lnTo>
                <a:lnTo>
                  <a:pt x="135501" y="26603"/>
                </a:lnTo>
                <a:lnTo>
                  <a:pt x="152502" y="55474"/>
                </a:lnTo>
                <a:lnTo>
                  <a:pt x="158737" y="90830"/>
                </a:lnTo>
                <a:lnTo>
                  <a:pt x="152502" y="126186"/>
                </a:lnTo>
                <a:lnTo>
                  <a:pt x="135501" y="155057"/>
                </a:lnTo>
                <a:lnTo>
                  <a:pt x="110269" y="174526"/>
                </a:lnTo>
                <a:lnTo>
                  <a:pt x="79413" y="181660"/>
                </a:lnTo>
                <a:close/>
              </a:path>
            </a:pathLst>
          </a:custGeom>
          <a:solidFill>
            <a:srgbClr val="FFFFFF"/>
          </a:solidFill>
        </p:spPr>
        <p:txBody>
          <a:bodyPr wrap="square" lIns="0" tIns="0" rIns="0" bIns="0" rtlCol="0"/>
          <a:lstStyle/>
          <a:p>
            <a:endParaRPr/>
          </a:p>
        </p:txBody>
      </p:sp>
      <p:sp>
        <p:nvSpPr>
          <p:cNvPr id="125" name="object 125"/>
          <p:cNvSpPr/>
          <p:nvPr/>
        </p:nvSpPr>
        <p:spPr>
          <a:xfrm>
            <a:off x="3447294" y="5895403"/>
            <a:ext cx="158115" cy="182245"/>
          </a:xfrm>
          <a:custGeom>
            <a:avLst/>
            <a:gdLst/>
            <a:ahLst/>
            <a:cxnLst/>
            <a:rect l="l" t="t" r="r" b="b"/>
            <a:pathLst>
              <a:path w="158114" h="182245">
                <a:moveTo>
                  <a:pt x="78606" y="181660"/>
                </a:moveTo>
                <a:lnTo>
                  <a:pt x="47752" y="174523"/>
                </a:lnTo>
                <a:lnTo>
                  <a:pt x="22619" y="155057"/>
                </a:lnTo>
                <a:lnTo>
                  <a:pt x="5827" y="126186"/>
                </a:lnTo>
                <a:lnTo>
                  <a:pt x="0" y="90830"/>
                </a:lnTo>
                <a:lnTo>
                  <a:pt x="5839" y="55474"/>
                </a:lnTo>
                <a:lnTo>
                  <a:pt x="22628" y="26603"/>
                </a:lnTo>
                <a:lnTo>
                  <a:pt x="47755" y="7137"/>
                </a:lnTo>
                <a:lnTo>
                  <a:pt x="78606" y="0"/>
                </a:lnTo>
                <a:lnTo>
                  <a:pt x="109477" y="7138"/>
                </a:lnTo>
                <a:lnTo>
                  <a:pt x="134684" y="26608"/>
                </a:lnTo>
                <a:lnTo>
                  <a:pt x="151677" y="55490"/>
                </a:lnTo>
                <a:lnTo>
                  <a:pt x="157905" y="90830"/>
                </a:lnTo>
                <a:lnTo>
                  <a:pt x="151665" y="126202"/>
                </a:lnTo>
                <a:lnTo>
                  <a:pt x="134675" y="155062"/>
                </a:lnTo>
                <a:lnTo>
                  <a:pt x="109473" y="174523"/>
                </a:lnTo>
                <a:lnTo>
                  <a:pt x="78606" y="181660"/>
                </a:lnTo>
                <a:close/>
              </a:path>
            </a:pathLst>
          </a:custGeom>
          <a:solidFill>
            <a:srgbClr val="FFFFFF"/>
          </a:solidFill>
        </p:spPr>
        <p:txBody>
          <a:bodyPr wrap="square" lIns="0" tIns="0" rIns="0" bIns="0" rtlCol="0"/>
          <a:lstStyle/>
          <a:p>
            <a:endParaRPr/>
          </a:p>
        </p:txBody>
      </p:sp>
      <p:sp>
        <p:nvSpPr>
          <p:cNvPr id="126" name="object 126"/>
          <p:cNvSpPr txBox="1"/>
          <p:nvPr/>
        </p:nvSpPr>
        <p:spPr>
          <a:xfrm>
            <a:off x="3504069" y="5661248"/>
            <a:ext cx="203835" cy="215900"/>
          </a:xfrm>
          <a:prstGeom prst="rect">
            <a:avLst/>
          </a:prstGeom>
        </p:spPr>
        <p:txBody>
          <a:bodyPr vert="horz" wrap="square" lIns="0" tIns="0" rIns="0" bIns="0" rtlCol="0">
            <a:spAutoFit/>
          </a:bodyPr>
          <a:lstStyle/>
          <a:p>
            <a:pPr marL="12700">
              <a:lnSpc>
                <a:spcPct val="100000"/>
              </a:lnSpc>
            </a:pPr>
            <a:r>
              <a:rPr sz="1400" spc="5" dirty="0">
                <a:solidFill>
                  <a:srgbClr val="333399"/>
                </a:solidFill>
                <a:latin typeface="黑体"/>
                <a:cs typeface="黑体"/>
              </a:rPr>
              <a:t>⑥</a:t>
            </a:r>
            <a:endParaRPr sz="1400">
              <a:latin typeface="黑体"/>
              <a:cs typeface="黑体"/>
            </a:endParaRPr>
          </a:p>
        </p:txBody>
      </p:sp>
      <p:sp>
        <p:nvSpPr>
          <p:cNvPr id="127" name="object 127"/>
          <p:cNvSpPr/>
          <p:nvPr/>
        </p:nvSpPr>
        <p:spPr>
          <a:xfrm>
            <a:off x="1792223" y="3899941"/>
            <a:ext cx="158750" cy="182245"/>
          </a:xfrm>
          <a:custGeom>
            <a:avLst/>
            <a:gdLst/>
            <a:ahLst/>
            <a:cxnLst/>
            <a:rect l="l" t="t" r="r" b="b"/>
            <a:pathLst>
              <a:path w="158750" h="182245">
                <a:moveTo>
                  <a:pt x="79451" y="181762"/>
                </a:moveTo>
                <a:lnTo>
                  <a:pt x="48573" y="174620"/>
                </a:lnTo>
                <a:lnTo>
                  <a:pt x="23361" y="155209"/>
                </a:lnTo>
                <a:lnTo>
                  <a:pt x="6320" y="126480"/>
                </a:lnTo>
                <a:lnTo>
                  <a:pt x="0" y="91414"/>
                </a:lnTo>
                <a:lnTo>
                  <a:pt x="6320" y="55731"/>
                </a:lnTo>
                <a:lnTo>
                  <a:pt x="23361" y="26685"/>
                </a:lnTo>
                <a:lnTo>
                  <a:pt x="48584" y="7150"/>
                </a:lnTo>
                <a:lnTo>
                  <a:pt x="79451" y="0"/>
                </a:lnTo>
                <a:lnTo>
                  <a:pt x="110331" y="7150"/>
                </a:lnTo>
                <a:lnTo>
                  <a:pt x="135526" y="26619"/>
                </a:lnTo>
                <a:lnTo>
                  <a:pt x="152519" y="55506"/>
                </a:lnTo>
                <a:lnTo>
                  <a:pt x="158750" y="90881"/>
                </a:lnTo>
                <a:lnTo>
                  <a:pt x="152519" y="126255"/>
                </a:lnTo>
                <a:lnTo>
                  <a:pt x="135526" y="155143"/>
                </a:lnTo>
                <a:lnTo>
                  <a:pt x="110320" y="174620"/>
                </a:lnTo>
                <a:lnTo>
                  <a:pt x="79451" y="181762"/>
                </a:lnTo>
                <a:close/>
              </a:path>
            </a:pathLst>
          </a:custGeom>
          <a:solidFill>
            <a:srgbClr val="FFFFFF"/>
          </a:solidFill>
        </p:spPr>
        <p:txBody>
          <a:bodyPr wrap="square" lIns="0" tIns="0" rIns="0" bIns="0" rtlCol="0"/>
          <a:lstStyle/>
          <a:p>
            <a:endParaRPr/>
          </a:p>
        </p:txBody>
      </p:sp>
      <p:sp>
        <p:nvSpPr>
          <p:cNvPr id="128" name="object 128"/>
          <p:cNvSpPr txBox="1"/>
          <p:nvPr/>
        </p:nvSpPr>
        <p:spPr>
          <a:xfrm>
            <a:off x="1788985" y="3717032"/>
            <a:ext cx="203835" cy="215900"/>
          </a:xfrm>
          <a:prstGeom prst="rect">
            <a:avLst/>
          </a:prstGeom>
        </p:spPr>
        <p:txBody>
          <a:bodyPr vert="horz" wrap="square" lIns="0" tIns="0" rIns="0" bIns="0" rtlCol="0">
            <a:spAutoFit/>
          </a:bodyPr>
          <a:lstStyle/>
          <a:p>
            <a:pPr marL="12700">
              <a:lnSpc>
                <a:spcPct val="100000"/>
              </a:lnSpc>
            </a:pPr>
            <a:r>
              <a:rPr sz="1400" spc="5" dirty="0">
                <a:solidFill>
                  <a:srgbClr val="333399"/>
                </a:solidFill>
                <a:latin typeface="黑体"/>
                <a:cs typeface="黑体"/>
              </a:rPr>
              <a:t>①</a:t>
            </a:r>
            <a:endParaRPr sz="1400">
              <a:latin typeface="黑体"/>
              <a:cs typeface="黑体"/>
            </a:endParaRPr>
          </a:p>
        </p:txBody>
      </p:sp>
      <p:sp>
        <p:nvSpPr>
          <p:cNvPr id="129" name="object 129"/>
          <p:cNvSpPr/>
          <p:nvPr/>
        </p:nvSpPr>
        <p:spPr>
          <a:xfrm>
            <a:off x="1825751" y="4106074"/>
            <a:ext cx="159385" cy="181610"/>
          </a:xfrm>
          <a:custGeom>
            <a:avLst/>
            <a:gdLst/>
            <a:ahLst/>
            <a:cxnLst/>
            <a:rect l="l" t="t" r="r" b="b"/>
            <a:pathLst>
              <a:path w="159385" h="181610">
                <a:moveTo>
                  <a:pt x="79476" y="181038"/>
                </a:moveTo>
                <a:lnTo>
                  <a:pt x="48585" y="173925"/>
                </a:lnTo>
                <a:lnTo>
                  <a:pt x="23364" y="154589"/>
                </a:lnTo>
                <a:lnTo>
                  <a:pt x="6321" y="125965"/>
                </a:lnTo>
                <a:lnTo>
                  <a:pt x="0" y="91020"/>
                </a:lnTo>
                <a:lnTo>
                  <a:pt x="6321" y="55496"/>
                </a:lnTo>
                <a:lnTo>
                  <a:pt x="23364" y="26574"/>
                </a:lnTo>
                <a:lnTo>
                  <a:pt x="48595" y="7121"/>
                </a:lnTo>
                <a:lnTo>
                  <a:pt x="79476" y="0"/>
                </a:lnTo>
                <a:lnTo>
                  <a:pt x="110365" y="7121"/>
                </a:lnTo>
                <a:lnTo>
                  <a:pt x="135569" y="26512"/>
                </a:lnTo>
                <a:lnTo>
                  <a:pt x="152567" y="55287"/>
                </a:lnTo>
                <a:lnTo>
                  <a:pt x="158800" y="90525"/>
                </a:lnTo>
                <a:lnTo>
                  <a:pt x="152567" y="125756"/>
                </a:lnTo>
                <a:lnTo>
                  <a:pt x="135569" y="154527"/>
                </a:lnTo>
                <a:lnTo>
                  <a:pt x="110355" y="173925"/>
                </a:lnTo>
                <a:lnTo>
                  <a:pt x="79476" y="181038"/>
                </a:lnTo>
                <a:close/>
              </a:path>
            </a:pathLst>
          </a:custGeom>
          <a:solidFill>
            <a:srgbClr val="FFFFFF"/>
          </a:solidFill>
        </p:spPr>
        <p:txBody>
          <a:bodyPr wrap="square" lIns="0" tIns="0" rIns="0" bIns="0" rtlCol="0"/>
          <a:lstStyle/>
          <a:p>
            <a:endParaRPr/>
          </a:p>
        </p:txBody>
      </p:sp>
      <p:sp>
        <p:nvSpPr>
          <p:cNvPr id="130" name="object 130"/>
          <p:cNvSpPr txBox="1"/>
          <p:nvPr/>
        </p:nvSpPr>
        <p:spPr>
          <a:xfrm>
            <a:off x="1775877" y="3933056"/>
            <a:ext cx="203835" cy="215900"/>
          </a:xfrm>
          <a:prstGeom prst="rect">
            <a:avLst/>
          </a:prstGeom>
        </p:spPr>
        <p:txBody>
          <a:bodyPr vert="horz" wrap="square" lIns="0" tIns="0" rIns="0" bIns="0" rtlCol="0">
            <a:spAutoFit/>
          </a:bodyPr>
          <a:lstStyle/>
          <a:p>
            <a:pPr marL="12700">
              <a:lnSpc>
                <a:spcPct val="100000"/>
              </a:lnSpc>
            </a:pPr>
            <a:r>
              <a:rPr sz="1400" spc="5" dirty="0">
                <a:solidFill>
                  <a:srgbClr val="333399"/>
                </a:solidFill>
                <a:latin typeface="黑体"/>
                <a:cs typeface="黑体"/>
              </a:rPr>
              <a:t>②</a:t>
            </a:r>
            <a:endParaRPr sz="1400" dirty="0">
              <a:latin typeface="黑体"/>
              <a:cs typeface="黑体"/>
            </a:endParaRPr>
          </a:p>
        </p:txBody>
      </p:sp>
      <p:sp>
        <p:nvSpPr>
          <p:cNvPr id="131" name="object 131"/>
          <p:cNvSpPr/>
          <p:nvPr/>
        </p:nvSpPr>
        <p:spPr>
          <a:xfrm>
            <a:off x="4873475" y="3308274"/>
            <a:ext cx="158750" cy="181610"/>
          </a:xfrm>
          <a:custGeom>
            <a:avLst/>
            <a:gdLst/>
            <a:ahLst/>
            <a:cxnLst/>
            <a:rect l="l" t="t" r="r" b="b"/>
            <a:pathLst>
              <a:path w="158750" h="181610">
                <a:moveTo>
                  <a:pt x="79324" y="181038"/>
                </a:moveTo>
                <a:lnTo>
                  <a:pt x="48449" y="173925"/>
                </a:lnTo>
                <a:lnTo>
                  <a:pt x="23250" y="154589"/>
                </a:lnTo>
                <a:lnTo>
                  <a:pt x="6247" y="125965"/>
                </a:lnTo>
                <a:lnTo>
                  <a:pt x="0" y="91020"/>
                </a:lnTo>
                <a:lnTo>
                  <a:pt x="6247" y="55496"/>
                </a:lnTo>
                <a:lnTo>
                  <a:pt x="23250" y="26574"/>
                </a:lnTo>
                <a:lnTo>
                  <a:pt x="48459" y="7121"/>
                </a:lnTo>
                <a:lnTo>
                  <a:pt x="79324" y="0"/>
                </a:lnTo>
                <a:lnTo>
                  <a:pt x="110203" y="7121"/>
                </a:lnTo>
                <a:lnTo>
                  <a:pt x="135399" y="26512"/>
                </a:lnTo>
                <a:lnTo>
                  <a:pt x="152392" y="55287"/>
                </a:lnTo>
                <a:lnTo>
                  <a:pt x="158623" y="90525"/>
                </a:lnTo>
                <a:lnTo>
                  <a:pt x="152392" y="125756"/>
                </a:lnTo>
                <a:lnTo>
                  <a:pt x="135399" y="154527"/>
                </a:lnTo>
                <a:lnTo>
                  <a:pt x="110193" y="173925"/>
                </a:lnTo>
                <a:lnTo>
                  <a:pt x="79324" y="181038"/>
                </a:lnTo>
                <a:close/>
              </a:path>
            </a:pathLst>
          </a:custGeom>
          <a:solidFill>
            <a:srgbClr val="FFFFFF"/>
          </a:solidFill>
        </p:spPr>
        <p:txBody>
          <a:bodyPr wrap="square" lIns="0" tIns="0" rIns="0" bIns="0" rtlCol="0"/>
          <a:lstStyle/>
          <a:p>
            <a:endParaRPr/>
          </a:p>
        </p:txBody>
      </p:sp>
      <p:sp>
        <p:nvSpPr>
          <p:cNvPr id="132" name="object 132"/>
          <p:cNvSpPr txBox="1"/>
          <p:nvPr/>
        </p:nvSpPr>
        <p:spPr>
          <a:xfrm>
            <a:off x="4314357" y="3629837"/>
            <a:ext cx="353695" cy="435609"/>
          </a:xfrm>
          <a:prstGeom prst="rect">
            <a:avLst/>
          </a:prstGeom>
        </p:spPr>
        <p:txBody>
          <a:bodyPr vert="horz" wrap="square" lIns="0" tIns="0" rIns="0" bIns="0" rtlCol="0">
            <a:spAutoFit/>
          </a:bodyPr>
          <a:lstStyle/>
          <a:p>
            <a:pPr marL="12700">
              <a:lnSpc>
                <a:spcPct val="100000"/>
              </a:lnSpc>
            </a:pPr>
            <a:r>
              <a:rPr sz="1400" spc="5" dirty="0">
                <a:solidFill>
                  <a:srgbClr val="333399"/>
                </a:solidFill>
                <a:latin typeface="黑体"/>
                <a:cs typeface="黑体"/>
              </a:rPr>
              <a:t>③</a:t>
            </a:r>
            <a:endParaRPr sz="1400" dirty="0">
              <a:latin typeface="黑体"/>
              <a:cs typeface="黑体"/>
            </a:endParaRPr>
          </a:p>
          <a:p>
            <a:pPr marL="161925">
              <a:lnSpc>
                <a:spcPct val="100000"/>
              </a:lnSpc>
              <a:spcBef>
                <a:spcPts val="50"/>
              </a:spcBef>
            </a:pPr>
            <a:r>
              <a:rPr sz="1400" spc="5" dirty="0">
                <a:solidFill>
                  <a:srgbClr val="333399"/>
                </a:solidFill>
                <a:latin typeface="黑体"/>
                <a:cs typeface="黑体"/>
              </a:rPr>
              <a:t>④</a:t>
            </a:r>
            <a:endParaRPr sz="1400" dirty="0">
              <a:latin typeface="黑体"/>
              <a:cs typeface="黑体"/>
            </a:endParaRPr>
          </a:p>
        </p:txBody>
      </p:sp>
      <p:sp>
        <p:nvSpPr>
          <p:cNvPr id="133" name="object 133"/>
          <p:cNvSpPr/>
          <p:nvPr/>
        </p:nvSpPr>
        <p:spPr>
          <a:xfrm>
            <a:off x="3264408" y="5749937"/>
            <a:ext cx="159385" cy="182245"/>
          </a:xfrm>
          <a:custGeom>
            <a:avLst/>
            <a:gdLst/>
            <a:ahLst/>
            <a:cxnLst/>
            <a:rect l="l" t="t" r="r" b="b"/>
            <a:pathLst>
              <a:path w="159385" h="182245">
                <a:moveTo>
                  <a:pt x="79794" y="181660"/>
                </a:moveTo>
                <a:lnTo>
                  <a:pt x="48891" y="174523"/>
                </a:lnTo>
                <a:lnTo>
                  <a:pt x="23637" y="155147"/>
                </a:lnTo>
                <a:lnTo>
                  <a:pt x="6499" y="126491"/>
                </a:lnTo>
                <a:lnTo>
                  <a:pt x="0" y="91554"/>
                </a:lnTo>
                <a:lnTo>
                  <a:pt x="6499" y="55780"/>
                </a:lnTo>
                <a:lnTo>
                  <a:pt x="23637" y="26693"/>
                </a:lnTo>
                <a:lnTo>
                  <a:pt x="48906" y="7149"/>
                </a:lnTo>
                <a:lnTo>
                  <a:pt x="79794" y="0"/>
                </a:lnTo>
                <a:lnTo>
                  <a:pt x="110682" y="7149"/>
                </a:lnTo>
                <a:lnTo>
                  <a:pt x="135882" y="26603"/>
                </a:lnTo>
                <a:lnTo>
                  <a:pt x="152883" y="55474"/>
                </a:lnTo>
                <a:lnTo>
                  <a:pt x="159118" y="90830"/>
                </a:lnTo>
                <a:lnTo>
                  <a:pt x="152883" y="126186"/>
                </a:lnTo>
                <a:lnTo>
                  <a:pt x="135882" y="155057"/>
                </a:lnTo>
                <a:lnTo>
                  <a:pt x="110667" y="174523"/>
                </a:lnTo>
                <a:lnTo>
                  <a:pt x="79794" y="181660"/>
                </a:lnTo>
                <a:close/>
              </a:path>
            </a:pathLst>
          </a:custGeom>
          <a:solidFill>
            <a:srgbClr val="FFFFFF"/>
          </a:solidFill>
        </p:spPr>
        <p:txBody>
          <a:bodyPr wrap="square" lIns="0" tIns="0" rIns="0" bIns="0" rtlCol="0"/>
          <a:lstStyle/>
          <a:p>
            <a:endParaRPr/>
          </a:p>
        </p:txBody>
      </p:sp>
      <p:sp>
        <p:nvSpPr>
          <p:cNvPr id="134" name="object 134"/>
          <p:cNvSpPr txBox="1"/>
          <p:nvPr/>
        </p:nvSpPr>
        <p:spPr>
          <a:xfrm>
            <a:off x="3259679" y="5770809"/>
            <a:ext cx="229954" cy="215444"/>
          </a:xfrm>
          <a:prstGeom prst="rect">
            <a:avLst/>
          </a:prstGeom>
        </p:spPr>
        <p:txBody>
          <a:bodyPr vert="horz" wrap="square" lIns="0" tIns="0" rIns="0" bIns="0" rtlCol="0">
            <a:spAutoFit/>
          </a:bodyPr>
          <a:lstStyle/>
          <a:p>
            <a:pPr marL="12700">
              <a:lnSpc>
                <a:spcPct val="100000"/>
              </a:lnSpc>
            </a:pPr>
            <a:r>
              <a:rPr sz="1400" spc="5" dirty="0" smtClean="0">
                <a:solidFill>
                  <a:srgbClr val="333399"/>
                </a:solidFill>
                <a:latin typeface="黑体"/>
                <a:cs typeface="黑体"/>
              </a:rPr>
              <a:t>⑤</a:t>
            </a:r>
            <a:endParaRPr sz="1400" dirty="0">
              <a:latin typeface="黑体"/>
              <a:cs typeface="黑体"/>
            </a:endParaRPr>
          </a:p>
        </p:txBody>
      </p:sp>
      <p:sp>
        <p:nvSpPr>
          <p:cNvPr id="135" name="Rectangle 2"/>
          <p:cNvSpPr txBox="1">
            <a:spLocks noChangeArrowheads="1"/>
          </p:cNvSpPr>
          <p:nvPr/>
        </p:nvSpPr>
        <p:spPr>
          <a:xfrm>
            <a:off x="468313" y="260350"/>
            <a:ext cx="7543800" cy="714375"/>
          </a:xfrm>
          <a:prstGeom prst="rect">
            <a:avLst/>
          </a:prstGeom>
        </p:spPr>
        <p:txBody>
          <a:bodyPr/>
          <a:lstStyle>
            <a:lvl1pPr algn="l" rtl="0" eaLnBrk="0" fontAlgn="base" hangingPunct="0">
              <a:spcBef>
                <a:spcPct val="0"/>
              </a:spcBef>
              <a:spcAft>
                <a:spcPct val="0"/>
              </a:spcAft>
              <a:defRPr sz="3900" b="1" i="1">
                <a:solidFill>
                  <a:srgbClr val="333399"/>
                </a:solidFill>
                <a:latin typeface="+mj-lt"/>
                <a:ea typeface="+mj-ea"/>
                <a:cs typeface="华文中宋" charset="0"/>
              </a:defRPr>
            </a:lvl1pPr>
            <a:lvl2pPr algn="l" rtl="0" eaLnBrk="0" fontAlgn="base" hangingPunct="0">
              <a:spcBef>
                <a:spcPct val="0"/>
              </a:spcBef>
              <a:spcAft>
                <a:spcPct val="0"/>
              </a:spcAft>
              <a:defRPr sz="3900" b="1" i="1">
                <a:solidFill>
                  <a:srgbClr val="333399"/>
                </a:solidFill>
                <a:latin typeface="Calibri" pitchFamily="34" charset="0"/>
                <a:ea typeface="华文中宋" pitchFamily="2" charset="-122"/>
                <a:cs typeface="华文中宋" charset="0"/>
              </a:defRPr>
            </a:lvl2pPr>
            <a:lvl3pPr algn="l" rtl="0" eaLnBrk="0" fontAlgn="base" hangingPunct="0">
              <a:spcBef>
                <a:spcPct val="0"/>
              </a:spcBef>
              <a:spcAft>
                <a:spcPct val="0"/>
              </a:spcAft>
              <a:defRPr sz="3900" b="1" i="1">
                <a:solidFill>
                  <a:srgbClr val="333399"/>
                </a:solidFill>
                <a:latin typeface="Calibri" pitchFamily="34" charset="0"/>
                <a:ea typeface="华文中宋" pitchFamily="2" charset="-122"/>
                <a:cs typeface="华文中宋" charset="0"/>
              </a:defRPr>
            </a:lvl3pPr>
            <a:lvl4pPr algn="l" rtl="0" eaLnBrk="0" fontAlgn="base" hangingPunct="0">
              <a:spcBef>
                <a:spcPct val="0"/>
              </a:spcBef>
              <a:spcAft>
                <a:spcPct val="0"/>
              </a:spcAft>
              <a:defRPr sz="3900" b="1" i="1">
                <a:solidFill>
                  <a:srgbClr val="333399"/>
                </a:solidFill>
                <a:latin typeface="Calibri" pitchFamily="34" charset="0"/>
                <a:ea typeface="华文中宋" pitchFamily="2" charset="-122"/>
                <a:cs typeface="华文中宋" charset="0"/>
              </a:defRPr>
            </a:lvl4pPr>
            <a:lvl5pPr algn="l" rtl="0" eaLnBrk="0" fontAlgn="base" hangingPunct="0">
              <a:spcBef>
                <a:spcPct val="0"/>
              </a:spcBef>
              <a:spcAft>
                <a:spcPct val="0"/>
              </a:spcAft>
              <a:defRPr sz="3900" b="1" i="1">
                <a:solidFill>
                  <a:srgbClr val="333399"/>
                </a:solidFill>
                <a:latin typeface="Calibri" pitchFamily="34" charset="0"/>
                <a:ea typeface="华文中宋" pitchFamily="2" charset="-122"/>
                <a:cs typeface="华文中宋" charset="0"/>
              </a:defRPr>
            </a:lvl5pPr>
            <a:lvl6pPr marL="457200" algn="l" rtl="0" fontAlgn="base">
              <a:spcBef>
                <a:spcPct val="0"/>
              </a:spcBef>
              <a:spcAft>
                <a:spcPct val="0"/>
              </a:spcAft>
              <a:defRPr sz="3900" b="1" i="1">
                <a:solidFill>
                  <a:srgbClr val="333399"/>
                </a:solidFill>
                <a:latin typeface="Arial" pitchFamily="34" charset="0"/>
                <a:ea typeface="华文中宋" pitchFamily="2" charset="-122"/>
              </a:defRPr>
            </a:lvl6pPr>
            <a:lvl7pPr marL="914400" algn="l" rtl="0" fontAlgn="base">
              <a:spcBef>
                <a:spcPct val="0"/>
              </a:spcBef>
              <a:spcAft>
                <a:spcPct val="0"/>
              </a:spcAft>
              <a:defRPr sz="3900" b="1" i="1">
                <a:solidFill>
                  <a:srgbClr val="333399"/>
                </a:solidFill>
                <a:latin typeface="Arial" pitchFamily="34" charset="0"/>
                <a:ea typeface="华文中宋" pitchFamily="2" charset="-122"/>
              </a:defRPr>
            </a:lvl7pPr>
            <a:lvl8pPr marL="1371600" algn="l" rtl="0" fontAlgn="base">
              <a:spcBef>
                <a:spcPct val="0"/>
              </a:spcBef>
              <a:spcAft>
                <a:spcPct val="0"/>
              </a:spcAft>
              <a:defRPr sz="3900" b="1" i="1">
                <a:solidFill>
                  <a:srgbClr val="333399"/>
                </a:solidFill>
                <a:latin typeface="Arial" pitchFamily="34" charset="0"/>
                <a:ea typeface="华文中宋" pitchFamily="2" charset="-122"/>
              </a:defRPr>
            </a:lvl8pPr>
            <a:lvl9pPr marL="1828800" algn="l" rtl="0" fontAlgn="base">
              <a:spcBef>
                <a:spcPct val="0"/>
              </a:spcBef>
              <a:spcAft>
                <a:spcPct val="0"/>
              </a:spcAft>
              <a:defRPr sz="3900" b="1" i="1">
                <a:solidFill>
                  <a:srgbClr val="333399"/>
                </a:solidFill>
                <a:latin typeface="Arial" pitchFamily="34" charset="0"/>
                <a:ea typeface="华文中宋" pitchFamily="2" charset="-122"/>
              </a:defRPr>
            </a:lvl9pPr>
          </a:lstStyle>
          <a:p>
            <a:r>
              <a:rPr lang="zh-CN" altLang="en-US" kern="0" dirty="0">
                <a:ea typeface="宋体" panose="02010600030101010101" pitchFamily="2" charset="-122"/>
              </a:rPr>
              <a:t>万维网</a:t>
            </a:r>
            <a:r>
              <a:rPr lang="en-US" altLang="zh-CN" kern="0" dirty="0">
                <a:ea typeface="宋体" panose="02010600030101010101" pitchFamily="2" charset="-122"/>
              </a:rPr>
              <a:t>WWW(World Wide Web)</a:t>
            </a:r>
          </a:p>
          <a:p>
            <a:endParaRPr lang="en-US" altLang="zh-CN" kern="0" dirty="0" smtClean="0">
              <a:ea typeface="宋体" panose="02010600030101010101" pitchFamily="2" charset="-122"/>
            </a:endParaRPr>
          </a:p>
        </p:txBody>
      </p:sp>
      <p:sp>
        <p:nvSpPr>
          <p:cNvPr id="136" name="Rectangle 3"/>
          <p:cNvSpPr txBox="1">
            <a:spLocks noChangeArrowheads="1"/>
          </p:cNvSpPr>
          <p:nvPr/>
        </p:nvSpPr>
        <p:spPr>
          <a:xfrm>
            <a:off x="457200" y="1125540"/>
            <a:ext cx="8229600" cy="1758516"/>
          </a:xfrm>
          <a:prstGeom prst="rect">
            <a:avLst/>
          </a:prstGeom>
        </p:spPr>
        <p:txBody>
          <a:bodyPr/>
          <a:lst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l"/>
              <a:defRPr kumimoji="1" sz="3000">
                <a:solidFill>
                  <a:schemeClr val="tx1"/>
                </a:solidFill>
                <a:latin typeface="+mn-lt"/>
                <a:ea typeface="+mn-ea"/>
                <a:cs typeface="华文中宋" charset="0"/>
              </a:defRPr>
            </a:lvl1pPr>
            <a:lvl2pPr marL="692150" indent="-347663" algn="l" rtl="0" eaLnBrk="0" fontAlgn="base" hangingPunct="0">
              <a:spcBef>
                <a:spcPct val="20000"/>
              </a:spcBef>
              <a:spcAft>
                <a:spcPct val="0"/>
              </a:spcAft>
              <a:buClr>
                <a:schemeClr val="accent2"/>
              </a:buClr>
              <a:buSzPct val="70000"/>
              <a:buFont typeface="Wingdings" panose="05000000000000000000" pitchFamily="2" charset="2"/>
              <a:buChar char="l"/>
              <a:defRPr kumimoji="1" sz="2600">
                <a:solidFill>
                  <a:schemeClr val="tx1"/>
                </a:solidFill>
                <a:latin typeface="+mn-lt"/>
                <a:ea typeface="+mn-ea"/>
                <a:cs typeface="华文中宋" charset="0"/>
              </a:defRPr>
            </a:lvl2pPr>
            <a:lvl3pPr marL="987425" indent="-293688" algn="l" rtl="0" eaLnBrk="0" fontAlgn="base" hangingPunct="0">
              <a:spcBef>
                <a:spcPct val="20000"/>
              </a:spcBef>
              <a:spcAft>
                <a:spcPct val="0"/>
              </a:spcAft>
              <a:buClr>
                <a:schemeClr val="accent1"/>
              </a:buClr>
              <a:buSzPct val="70000"/>
              <a:buFont typeface="Wingdings" panose="05000000000000000000" pitchFamily="2" charset="2"/>
              <a:buChar char="l"/>
              <a:defRPr kumimoji="1" sz="2300">
                <a:solidFill>
                  <a:schemeClr val="tx1"/>
                </a:solidFill>
                <a:latin typeface="+mn-lt"/>
                <a:ea typeface="+mn-ea"/>
                <a:cs typeface="华文中宋" charset="0"/>
              </a:defRPr>
            </a:lvl3pPr>
            <a:lvl4pPr marL="1281113" indent="-292100" algn="l" rtl="0" eaLnBrk="0" fontAlgn="base" hangingPunct="0">
              <a:spcBef>
                <a:spcPct val="20000"/>
              </a:spcBef>
              <a:spcAft>
                <a:spcPct val="0"/>
              </a:spcAft>
              <a:buClr>
                <a:schemeClr val="tx2"/>
              </a:buClr>
              <a:buSzPct val="75000"/>
              <a:buFont typeface="Wingdings" panose="05000000000000000000" pitchFamily="2" charset="2"/>
              <a:buChar char="§"/>
              <a:defRPr kumimoji="1" sz="2000">
                <a:solidFill>
                  <a:schemeClr val="tx1"/>
                </a:solidFill>
                <a:latin typeface="+mn-lt"/>
                <a:ea typeface="+mn-ea"/>
                <a:cs typeface="华文中宋" charset="0"/>
              </a:defRPr>
            </a:lvl4pPr>
            <a:lvl5pPr marL="1598613" indent="-315913" algn="l" rtl="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mn-lt"/>
                <a:ea typeface="+mn-ea"/>
                <a:cs typeface="华文中宋" charset="0"/>
              </a:defRPr>
            </a:lvl5pPr>
            <a:lvl6pPr marL="20558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6pPr>
            <a:lvl7pPr marL="25130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7pPr>
            <a:lvl8pPr marL="29702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8pPr>
            <a:lvl9pPr marL="34274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9pPr>
          </a:lstStyle>
          <a:p>
            <a:r>
              <a:rPr lang="zh-CN" altLang="en-US" sz="2400" kern="0" dirty="0" smtClean="0">
                <a:ea typeface="宋体" panose="02010600030101010101" pitchFamily="2" charset="-122"/>
              </a:rPr>
              <a:t>并非</a:t>
            </a:r>
            <a:r>
              <a:rPr lang="zh-CN" altLang="en-US" sz="2400" kern="0" dirty="0">
                <a:ea typeface="宋体" panose="02010600030101010101" pitchFamily="2" charset="-122"/>
              </a:rPr>
              <a:t>某种特殊的计算机网络。</a:t>
            </a:r>
          </a:p>
          <a:p>
            <a:r>
              <a:rPr lang="zh-CN" altLang="en-US" sz="2400" kern="0" dirty="0" smtClean="0">
                <a:ea typeface="宋体" panose="02010600030101010101" pitchFamily="2" charset="-122"/>
              </a:rPr>
              <a:t>万维网</a:t>
            </a:r>
            <a:r>
              <a:rPr lang="zh-CN" altLang="en-US" sz="2400" kern="0" dirty="0">
                <a:ea typeface="宋体" panose="02010600030101010101" pitchFamily="2" charset="-122"/>
              </a:rPr>
              <a:t>是一个大规模的、联机式的信息储藏所。</a:t>
            </a:r>
          </a:p>
          <a:p>
            <a:r>
              <a:rPr lang="zh-CN" altLang="en-US" sz="2400" kern="0" dirty="0" smtClean="0">
                <a:ea typeface="宋体" panose="02010600030101010101" pitchFamily="2" charset="-122"/>
              </a:rPr>
              <a:t>万维网</a:t>
            </a:r>
            <a:r>
              <a:rPr lang="zh-CN" altLang="en-US" sz="2400" kern="0" dirty="0">
                <a:ea typeface="宋体" panose="02010600030101010101" pitchFamily="2" charset="-122"/>
              </a:rPr>
              <a:t>用链接的方法能非常方便地从因特网上的一个站点访问另 一个站点，从而主动地按需获取丰富的信息。</a:t>
            </a:r>
          </a:p>
          <a:p>
            <a:r>
              <a:rPr lang="zh-CN" altLang="en-US" sz="2400" kern="0" dirty="0" smtClean="0">
                <a:ea typeface="宋体" panose="02010600030101010101" pitchFamily="2" charset="-122"/>
              </a:rPr>
              <a:t>这种</a:t>
            </a:r>
            <a:r>
              <a:rPr lang="zh-CN" altLang="en-US" sz="2400" kern="0" dirty="0">
                <a:ea typeface="宋体" panose="02010600030101010101" pitchFamily="2" charset="-122"/>
              </a:rPr>
              <a:t>访问方式称为“链接”</a:t>
            </a:r>
            <a:r>
              <a:rPr lang="zh-CN" altLang="en-US" sz="2400" kern="0" dirty="0" smtClean="0">
                <a:ea typeface="宋体" panose="02010600030101010101" pitchFamily="2" charset="-122"/>
              </a:rPr>
              <a:t>。</a:t>
            </a:r>
            <a:endParaRPr lang="en-US" altLang="zh-CN" sz="2400" kern="0" dirty="0" smtClean="0">
              <a:solidFill>
                <a:schemeClr val="tx2"/>
              </a:solidFill>
              <a:ea typeface="宋体" panose="02010600030101010101" pitchFamily="2" charset="-122"/>
            </a:endParaRPr>
          </a:p>
        </p:txBody>
      </p:sp>
      <p:sp>
        <p:nvSpPr>
          <p:cNvPr id="138" name="object 6"/>
          <p:cNvSpPr txBox="1"/>
          <p:nvPr/>
        </p:nvSpPr>
        <p:spPr>
          <a:xfrm>
            <a:off x="4139952" y="3212976"/>
            <a:ext cx="664210" cy="1120140"/>
          </a:xfrm>
          <a:prstGeom prst="rect">
            <a:avLst/>
          </a:prstGeom>
        </p:spPr>
        <p:txBody>
          <a:bodyPr vert="horz" wrap="square" lIns="0" tIns="0" rIns="0" bIns="0" rtlCol="0">
            <a:spAutoFit/>
          </a:bodyPr>
          <a:lstStyle/>
          <a:p>
            <a:pPr marL="12700">
              <a:lnSpc>
                <a:spcPct val="100000"/>
              </a:lnSpc>
            </a:pPr>
            <a:r>
              <a:rPr sz="7200" spc="-500" dirty="0">
                <a:solidFill>
                  <a:srgbClr val="333399"/>
                </a:solidFill>
                <a:latin typeface="Arial"/>
                <a:cs typeface="Arial"/>
              </a:rPr>
              <a:t></a:t>
            </a:r>
            <a:endParaRPr sz="7200" dirty="0">
              <a:latin typeface="Arial"/>
              <a:cs typeface="Arial"/>
            </a:endParaRPr>
          </a:p>
        </p:txBody>
      </p:sp>
      <p:sp>
        <p:nvSpPr>
          <p:cNvPr id="139" name="object 6"/>
          <p:cNvSpPr txBox="1"/>
          <p:nvPr/>
        </p:nvSpPr>
        <p:spPr>
          <a:xfrm>
            <a:off x="3110502" y="5134121"/>
            <a:ext cx="664210" cy="1120140"/>
          </a:xfrm>
          <a:prstGeom prst="rect">
            <a:avLst/>
          </a:prstGeom>
        </p:spPr>
        <p:txBody>
          <a:bodyPr vert="horz" wrap="square" lIns="0" tIns="0" rIns="0" bIns="0" rtlCol="0">
            <a:spAutoFit/>
          </a:bodyPr>
          <a:lstStyle/>
          <a:p>
            <a:pPr marL="12700">
              <a:lnSpc>
                <a:spcPct val="100000"/>
              </a:lnSpc>
            </a:pPr>
            <a:r>
              <a:rPr sz="7200" spc="-500" dirty="0">
                <a:solidFill>
                  <a:srgbClr val="333399"/>
                </a:solidFill>
                <a:latin typeface="Arial"/>
                <a:cs typeface="Arial"/>
              </a:rPr>
              <a:t></a:t>
            </a:r>
            <a:endParaRPr sz="7200" dirty="0">
              <a:latin typeface="Arial"/>
              <a:cs typeface="Arial"/>
            </a:endParaRPr>
          </a:p>
        </p:txBody>
      </p:sp>
    </p:spTree>
    <p:extLst>
      <p:ext uri="{BB962C8B-B14F-4D97-AF65-F5344CB8AC3E}">
        <p14:creationId xmlns:p14="http://schemas.microsoft.com/office/powerpoint/2010/main" val="147133283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Number Placeholder 5"/>
          <p:cNvSpPr>
            <a:spLocks noGrp="1"/>
          </p:cNvSpPr>
          <p:nvPr>
            <p:ph type="sldNum" sz="quarter" idx="11"/>
          </p:nvPr>
        </p:nvSpPr>
        <p:spPr>
          <a:xfrm>
            <a:off x="0" y="6543675"/>
            <a:ext cx="5219700" cy="3143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l">
              <a:spcBef>
                <a:spcPct val="0"/>
              </a:spcBef>
              <a:buClrTx/>
              <a:buSzTx/>
              <a:buFontTx/>
              <a:buNone/>
            </a:pPr>
            <a:fld id="{21AAF4E1-3C1C-4EBC-A1F1-4723A4D42FFA}" type="slidenum">
              <a:rPr kumimoji="0" lang="en-US" altLang="zh-CN" sz="1600" smtClean="0">
                <a:solidFill>
                  <a:schemeClr val="bg2"/>
                </a:solidFill>
                <a:latin typeface="华文隶书" panose="02010800040101010101" pitchFamily="2" charset="-122"/>
                <a:ea typeface="华文隶书" panose="02010800040101010101" pitchFamily="2" charset="-122"/>
                <a:cs typeface="Arial" panose="020B0604020202020204" pitchFamily="34" charset="0"/>
              </a:rPr>
              <a:pPr algn="l">
                <a:spcBef>
                  <a:spcPct val="0"/>
                </a:spcBef>
                <a:buClrTx/>
                <a:buSzTx/>
                <a:buFontTx/>
                <a:buNone/>
              </a:pPr>
              <a:t>24</a:t>
            </a:fld>
            <a:endParaRPr kumimoji="0" lang="en-US" altLang="zh-CN" sz="1600" smtClean="0">
              <a:solidFill>
                <a:schemeClr val="bg2"/>
              </a:solidFill>
              <a:latin typeface="华文隶书" panose="02010800040101010101" pitchFamily="2" charset="-122"/>
              <a:ea typeface="华文隶书" panose="02010800040101010101" pitchFamily="2" charset="-122"/>
              <a:cs typeface="Arial" panose="020B0604020202020204" pitchFamily="34" charset="0"/>
            </a:endParaRPr>
          </a:p>
        </p:txBody>
      </p:sp>
      <p:sp>
        <p:nvSpPr>
          <p:cNvPr id="29699" name="Rectangle 2"/>
          <p:cNvSpPr>
            <a:spLocks noGrp="1" noChangeArrowheads="1"/>
          </p:cNvSpPr>
          <p:nvPr>
            <p:ph type="title"/>
          </p:nvPr>
        </p:nvSpPr>
        <p:spPr/>
        <p:txBody>
          <a:bodyPr/>
          <a:lstStyle/>
          <a:p>
            <a:r>
              <a:rPr lang="en-US" altLang="zh-CN" smtClean="0">
                <a:ea typeface="宋体" panose="02010600030101010101" pitchFamily="2" charset="-122"/>
              </a:rPr>
              <a:t>Web </a:t>
            </a:r>
            <a:r>
              <a:rPr lang="zh-CN" altLang="en-US" smtClean="0">
                <a:ea typeface="宋体" panose="02010600030101010101" pitchFamily="2" charset="-122"/>
              </a:rPr>
              <a:t>和 </a:t>
            </a:r>
            <a:r>
              <a:rPr lang="en-US" altLang="zh-CN" smtClean="0">
                <a:ea typeface="宋体" panose="02010600030101010101" pitchFamily="2" charset="-122"/>
              </a:rPr>
              <a:t>HTTP</a:t>
            </a:r>
          </a:p>
        </p:txBody>
      </p:sp>
      <p:sp>
        <p:nvSpPr>
          <p:cNvPr id="29700" name="Rectangle 3"/>
          <p:cNvSpPr>
            <a:spLocks noGrp="1" noChangeArrowheads="1"/>
          </p:cNvSpPr>
          <p:nvPr>
            <p:ph type="body" idx="1"/>
          </p:nvPr>
        </p:nvSpPr>
        <p:spPr>
          <a:xfrm>
            <a:off x="457200" y="1125539"/>
            <a:ext cx="8229600" cy="2663501"/>
          </a:xfrm>
        </p:spPr>
        <p:txBody>
          <a:bodyPr/>
          <a:lstStyle/>
          <a:p>
            <a:r>
              <a:rPr lang="zh-CN" altLang="en-US" sz="2400" dirty="0" smtClean="0">
                <a:solidFill>
                  <a:srgbClr val="FF0000"/>
                </a:solidFill>
                <a:ea typeface="宋体" panose="02010600030101010101" pitchFamily="2" charset="-122"/>
              </a:rPr>
              <a:t>网页</a:t>
            </a:r>
            <a:r>
              <a:rPr lang="zh-CN" altLang="en-US" sz="2400" dirty="0" smtClean="0">
                <a:ea typeface="宋体" panose="02010600030101010101" pitchFamily="2" charset="-122"/>
              </a:rPr>
              <a:t>由某些</a:t>
            </a:r>
            <a:r>
              <a:rPr lang="zh-CN" altLang="en-US" sz="2400" dirty="0" smtClean="0">
                <a:solidFill>
                  <a:srgbClr val="FF0000"/>
                </a:solidFill>
                <a:ea typeface="宋体" panose="02010600030101010101" pitchFamily="2" charset="-122"/>
              </a:rPr>
              <a:t>对象</a:t>
            </a:r>
            <a:r>
              <a:rPr lang="zh-CN" altLang="en-US" sz="2400" dirty="0" smtClean="0">
                <a:ea typeface="宋体" panose="02010600030101010101" pitchFamily="2" charset="-122"/>
              </a:rPr>
              <a:t>组成</a:t>
            </a:r>
            <a:endParaRPr lang="en-US" altLang="zh-CN" sz="2400" dirty="0" smtClean="0">
              <a:ea typeface="宋体" panose="02010600030101010101" pitchFamily="2" charset="-122"/>
            </a:endParaRPr>
          </a:p>
          <a:p>
            <a:r>
              <a:rPr lang="zh-CN" altLang="en-US" sz="2400" dirty="0" smtClean="0">
                <a:ea typeface="宋体" panose="02010600030101010101" pitchFamily="2" charset="-122"/>
              </a:rPr>
              <a:t>对象可以是</a:t>
            </a:r>
            <a:r>
              <a:rPr lang="en-US" altLang="zh-CN" sz="2400" dirty="0" smtClean="0">
                <a:ea typeface="宋体" panose="02010600030101010101" pitchFamily="2" charset="-122"/>
              </a:rPr>
              <a:t>HTML</a:t>
            </a:r>
            <a:r>
              <a:rPr lang="zh-CN" altLang="en-US" sz="2400" dirty="0" smtClean="0">
                <a:ea typeface="宋体" panose="02010600030101010101" pitchFamily="2" charset="-122"/>
              </a:rPr>
              <a:t>文件，</a:t>
            </a:r>
            <a:r>
              <a:rPr lang="en-US" altLang="zh-CN" sz="2400" dirty="0" smtClean="0">
                <a:ea typeface="宋体" panose="02010600030101010101" pitchFamily="2" charset="-122"/>
              </a:rPr>
              <a:t>JPEG</a:t>
            </a:r>
            <a:r>
              <a:rPr lang="zh-CN" altLang="en-US" sz="2400" dirty="0" smtClean="0">
                <a:ea typeface="宋体" panose="02010600030101010101" pitchFamily="2" charset="-122"/>
              </a:rPr>
              <a:t>图片，</a:t>
            </a:r>
            <a:r>
              <a:rPr lang="en-US" altLang="zh-CN" sz="2400" dirty="0" smtClean="0">
                <a:ea typeface="宋体" panose="02010600030101010101" pitchFamily="2" charset="-122"/>
              </a:rPr>
              <a:t>Java Applet</a:t>
            </a:r>
            <a:r>
              <a:rPr lang="zh-CN" altLang="en-US" sz="2400" dirty="0" smtClean="0">
                <a:ea typeface="宋体" panose="02010600030101010101" pitchFamily="2" charset="-122"/>
              </a:rPr>
              <a:t>，音频文件，</a:t>
            </a:r>
            <a:r>
              <a:rPr lang="en-US" altLang="zh-CN" sz="2400" dirty="0" smtClean="0">
                <a:ea typeface="宋体" panose="02010600030101010101" pitchFamily="2" charset="-122"/>
              </a:rPr>
              <a:t>……</a:t>
            </a:r>
          </a:p>
          <a:p>
            <a:r>
              <a:rPr lang="zh-CN" altLang="en-US" sz="2400" dirty="0" smtClean="0">
                <a:ea typeface="宋体" panose="02010600030101010101" pitchFamily="2" charset="-122"/>
              </a:rPr>
              <a:t>网页由包含以上某些对象的</a:t>
            </a:r>
            <a:r>
              <a:rPr lang="zh-CN" altLang="en-US" sz="2400" dirty="0" smtClean="0">
                <a:solidFill>
                  <a:srgbClr val="FF0000"/>
                </a:solidFill>
                <a:ea typeface="宋体" panose="02010600030101010101" pitchFamily="2" charset="-122"/>
              </a:rPr>
              <a:t>基本</a:t>
            </a:r>
            <a:r>
              <a:rPr lang="en-US" altLang="zh-CN" sz="2400" dirty="0" smtClean="0">
                <a:solidFill>
                  <a:srgbClr val="FF0000"/>
                </a:solidFill>
                <a:ea typeface="宋体" panose="02010600030101010101" pitchFamily="2" charset="-122"/>
              </a:rPr>
              <a:t>HTML</a:t>
            </a:r>
            <a:r>
              <a:rPr lang="zh-CN" altLang="en-US" sz="2400" dirty="0" smtClean="0">
                <a:solidFill>
                  <a:srgbClr val="FF0000"/>
                </a:solidFill>
                <a:ea typeface="宋体" panose="02010600030101010101" pitchFamily="2" charset="-122"/>
              </a:rPr>
              <a:t>文件</a:t>
            </a:r>
            <a:r>
              <a:rPr lang="zh-CN" altLang="en-US" sz="2400" dirty="0" smtClean="0">
                <a:ea typeface="宋体" panose="02010600030101010101" pitchFamily="2" charset="-122"/>
              </a:rPr>
              <a:t>构成</a:t>
            </a:r>
            <a:endParaRPr lang="en-US" altLang="zh-CN" sz="2400" dirty="0" smtClean="0">
              <a:ea typeface="宋体" panose="02010600030101010101" pitchFamily="2" charset="-122"/>
            </a:endParaRPr>
          </a:p>
          <a:p>
            <a:r>
              <a:rPr lang="zh-CN" altLang="en-US" sz="2400" dirty="0" smtClean="0">
                <a:ea typeface="宋体" panose="02010600030101010101" pitchFamily="2" charset="-122"/>
              </a:rPr>
              <a:t>每个对象都由一个</a:t>
            </a:r>
            <a:r>
              <a:rPr lang="en-US" altLang="zh-CN" sz="2400" dirty="0" smtClean="0">
                <a:solidFill>
                  <a:srgbClr val="FF0000"/>
                </a:solidFill>
                <a:ea typeface="宋体" panose="02010600030101010101" pitchFamily="2" charset="-122"/>
              </a:rPr>
              <a:t>URL</a:t>
            </a:r>
            <a:r>
              <a:rPr lang="zh-CN" altLang="en-US" sz="2400" dirty="0" smtClean="0">
                <a:ea typeface="宋体" panose="02010600030101010101" pitchFamily="2" charset="-122"/>
              </a:rPr>
              <a:t>定位</a:t>
            </a:r>
            <a:endParaRPr lang="en-US" altLang="zh-CN" sz="2400" dirty="0" smtClean="0">
              <a:solidFill>
                <a:srgbClr val="FF0000"/>
              </a:solidFill>
              <a:ea typeface="宋体" panose="02010600030101010101" pitchFamily="2" charset="-122"/>
            </a:endParaRPr>
          </a:p>
          <a:p>
            <a:r>
              <a:rPr lang="en-US" altLang="zh-CN" sz="2400" dirty="0" smtClean="0">
                <a:solidFill>
                  <a:schemeClr val="tx2"/>
                </a:solidFill>
                <a:ea typeface="宋体" panose="02010600030101010101" pitchFamily="2" charset="-122"/>
              </a:rPr>
              <a:t>HTML</a:t>
            </a:r>
            <a:r>
              <a:rPr lang="zh-CN" altLang="en-US" sz="2400" dirty="0" smtClean="0">
                <a:solidFill>
                  <a:schemeClr val="tx2"/>
                </a:solidFill>
                <a:ea typeface="宋体" panose="02010600030101010101" pitchFamily="2" charset="-122"/>
              </a:rPr>
              <a:t>文件实例</a:t>
            </a:r>
            <a:r>
              <a:rPr lang="en-US" altLang="zh-CN" sz="2400" dirty="0" smtClean="0">
                <a:solidFill>
                  <a:schemeClr val="tx2"/>
                </a:solidFill>
                <a:ea typeface="宋体" panose="02010600030101010101" pitchFamily="2" charset="-122"/>
              </a:rPr>
              <a:t>:</a:t>
            </a:r>
          </a:p>
        </p:txBody>
      </p:sp>
      <p:sp>
        <p:nvSpPr>
          <p:cNvPr id="29701" name="Text Box 5"/>
          <p:cNvSpPr txBox="1">
            <a:spLocks noChangeArrowheads="1"/>
          </p:cNvSpPr>
          <p:nvPr/>
        </p:nvSpPr>
        <p:spPr bwMode="auto">
          <a:xfrm>
            <a:off x="179512" y="5877272"/>
            <a:ext cx="721543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dirty="0">
                <a:latin typeface="Courier New" panose="02070309020205020404" pitchFamily="49" charset="0"/>
                <a:ea typeface="宋体" panose="02010600030101010101" pitchFamily="2" charset="-122"/>
              </a:rPr>
              <a:t>http://cloud.eic.hust.edu.cn:8084/~heixj/index.html</a:t>
            </a:r>
          </a:p>
        </p:txBody>
      </p:sp>
      <p:sp>
        <p:nvSpPr>
          <p:cNvPr id="29702" name="AutoShape 6"/>
          <p:cNvSpPr>
            <a:spLocks/>
          </p:cNvSpPr>
          <p:nvPr/>
        </p:nvSpPr>
        <p:spPr bwMode="auto">
          <a:xfrm rot="-5400000">
            <a:off x="2549859" y="4872392"/>
            <a:ext cx="119982" cy="2906466"/>
          </a:xfrm>
          <a:prstGeom prst="leftBrace">
            <a:avLst>
              <a:gd name="adj1" fmla="val 302897"/>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29703" name="AutoShape 7"/>
          <p:cNvSpPr>
            <a:spLocks/>
          </p:cNvSpPr>
          <p:nvPr/>
        </p:nvSpPr>
        <p:spPr bwMode="auto">
          <a:xfrm rot="-5400000">
            <a:off x="5948677" y="5227759"/>
            <a:ext cx="145402" cy="2322686"/>
          </a:xfrm>
          <a:prstGeom prst="leftBrace">
            <a:avLst>
              <a:gd name="adj1" fmla="val 304624"/>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29704" name="Text Box 8"/>
          <p:cNvSpPr txBox="1">
            <a:spLocks noChangeArrowheads="1"/>
          </p:cNvSpPr>
          <p:nvPr/>
        </p:nvSpPr>
        <p:spPr bwMode="auto">
          <a:xfrm>
            <a:off x="2195736" y="6510871"/>
            <a:ext cx="1098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zh-CN" altLang="en-US" sz="1800" dirty="0">
                <a:latin typeface="Arial" panose="020B0604020202020204" pitchFamily="34" charset="0"/>
                <a:ea typeface="宋体" panose="02010600030101010101" pitchFamily="2" charset="-122"/>
              </a:rPr>
              <a:t>主机名</a:t>
            </a:r>
            <a:endParaRPr kumimoji="0" lang="zh-CN" altLang="en-US" sz="1800" dirty="0">
              <a:latin typeface="Times New Roman" panose="02020603050405020304" pitchFamily="18" charset="0"/>
              <a:ea typeface="宋体" panose="02010600030101010101" pitchFamily="2" charset="-122"/>
            </a:endParaRPr>
          </a:p>
        </p:txBody>
      </p:sp>
      <p:sp>
        <p:nvSpPr>
          <p:cNvPr id="29705" name="Text Box 9"/>
          <p:cNvSpPr txBox="1">
            <a:spLocks noChangeArrowheads="1"/>
          </p:cNvSpPr>
          <p:nvPr/>
        </p:nvSpPr>
        <p:spPr bwMode="auto">
          <a:xfrm>
            <a:off x="5364088" y="6495040"/>
            <a:ext cx="1098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zh-CN" altLang="en-US" sz="1800" dirty="0">
                <a:latin typeface="Arial" panose="020B0604020202020204" pitchFamily="34" charset="0"/>
                <a:ea typeface="宋体" panose="02010600030101010101" pitchFamily="2" charset="-122"/>
              </a:rPr>
              <a:t>路径名</a:t>
            </a:r>
            <a:endParaRPr kumimoji="0" lang="en-US" altLang="zh-CN" sz="1800" dirty="0">
              <a:latin typeface="Times New Roman" panose="02020603050405020304" pitchFamily="18" charset="0"/>
              <a:ea typeface="宋体" panose="02010600030101010101" pitchFamily="2" charset="-122"/>
            </a:endParaRPr>
          </a:p>
        </p:txBody>
      </p:sp>
      <p:pic>
        <p:nvPicPr>
          <p:cNvPr id="3" name="图片 2"/>
          <p:cNvPicPr>
            <a:picLocks noChangeAspect="1"/>
          </p:cNvPicPr>
          <p:nvPr/>
        </p:nvPicPr>
        <p:blipFill>
          <a:blip r:embed="rId2"/>
          <a:stretch>
            <a:fillRect/>
          </a:stretch>
        </p:blipFill>
        <p:spPr>
          <a:xfrm>
            <a:off x="3319928" y="3212976"/>
            <a:ext cx="5256584" cy="2720640"/>
          </a:xfrm>
          <a:prstGeom prst="rect">
            <a:avLst/>
          </a:prstGeom>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Number Placeholder 5"/>
          <p:cNvSpPr>
            <a:spLocks noGrp="1"/>
          </p:cNvSpPr>
          <p:nvPr>
            <p:ph type="sldNum" sz="quarter" idx="11"/>
          </p:nvPr>
        </p:nvSpPr>
        <p:spPr>
          <a:xfrm>
            <a:off x="0" y="6543675"/>
            <a:ext cx="5219700" cy="3143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l">
              <a:spcBef>
                <a:spcPct val="0"/>
              </a:spcBef>
              <a:buClrTx/>
              <a:buSzTx/>
              <a:buFontTx/>
              <a:buNone/>
            </a:pPr>
            <a:fld id="{21AAF4E1-3C1C-4EBC-A1F1-4723A4D42FFA}" type="slidenum">
              <a:rPr kumimoji="0" lang="en-US" altLang="zh-CN" sz="1600" smtClean="0">
                <a:solidFill>
                  <a:schemeClr val="bg2"/>
                </a:solidFill>
                <a:latin typeface="华文隶书" panose="02010800040101010101" pitchFamily="2" charset="-122"/>
                <a:ea typeface="华文隶书" panose="02010800040101010101" pitchFamily="2" charset="-122"/>
                <a:cs typeface="Arial" panose="020B0604020202020204" pitchFamily="34" charset="0"/>
              </a:rPr>
              <a:pPr algn="l">
                <a:spcBef>
                  <a:spcPct val="0"/>
                </a:spcBef>
                <a:buClrTx/>
                <a:buSzTx/>
                <a:buFontTx/>
                <a:buNone/>
              </a:pPr>
              <a:t>25</a:t>
            </a:fld>
            <a:endParaRPr kumimoji="0" lang="en-US" altLang="zh-CN" sz="1600" smtClean="0">
              <a:solidFill>
                <a:schemeClr val="bg2"/>
              </a:solidFill>
              <a:latin typeface="华文隶书" panose="02010800040101010101" pitchFamily="2" charset="-122"/>
              <a:ea typeface="华文隶书" panose="02010800040101010101" pitchFamily="2" charset="-122"/>
              <a:cs typeface="Arial" panose="020B0604020202020204" pitchFamily="34" charset="0"/>
            </a:endParaRPr>
          </a:p>
        </p:txBody>
      </p:sp>
      <p:sp>
        <p:nvSpPr>
          <p:cNvPr id="29699" name="Rectangle 2"/>
          <p:cNvSpPr>
            <a:spLocks noGrp="1" noChangeArrowheads="1"/>
          </p:cNvSpPr>
          <p:nvPr>
            <p:ph type="title"/>
          </p:nvPr>
        </p:nvSpPr>
        <p:spPr/>
        <p:txBody>
          <a:bodyPr/>
          <a:lstStyle/>
          <a:p>
            <a:r>
              <a:rPr lang="en-US" altLang="zh-CN" sz="4000" dirty="0">
                <a:solidFill>
                  <a:schemeClr val="tx2"/>
                </a:solidFill>
                <a:ea typeface="宋体" panose="02010600030101010101" pitchFamily="2" charset="-122"/>
              </a:rPr>
              <a:t>HTML</a:t>
            </a:r>
            <a:r>
              <a:rPr lang="zh-CN" altLang="en-US" sz="4000" dirty="0" smtClean="0">
                <a:solidFill>
                  <a:schemeClr val="tx2"/>
                </a:solidFill>
                <a:ea typeface="宋体" panose="02010600030101010101" pitchFamily="2" charset="-122"/>
              </a:rPr>
              <a:t>实例</a:t>
            </a:r>
            <a:endParaRPr lang="en-US" altLang="zh-CN" sz="4000" dirty="0">
              <a:solidFill>
                <a:schemeClr val="tx2"/>
              </a:solidFill>
              <a:ea typeface="宋体" panose="02010600030101010101" pitchFamily="2" charset="-122"/>
            </a:endParaRPr>
          </a:p>
        </p:txBody>
      </p:sp>
      <p:sp>
        <p:nvSpPr>
          <p:cNvPr id="29701" name="Text Box 5"/>
          <p:cNvSpPr txBox="1">
            <a:spLocks noChangeArrowheads="1"/>
          </p:cNvSpPr>
          <p:nvPr/>
        </p:nvSpPr>
        <p:spPr bwMode="auto">
          <a:xfrm>
            <a:off x="179512" y="5877272"/>
            <a:ext cx="721543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dirty="0">
                <a:latin typeface="Courier New" panose="02070309020205020404" pitchFamily="49" charset="0"/>
                <a:ea typeface="宋体" panose="02010600030101010101" pitchFamily="2" charset="-122"/>
              </a:rPr>
              <a:t>http://cloud.eic.hust.edu.cn:8084/~heixj/index.html</a:t>
            </a:r>
          </a:p>
        </p:txBody>
      </p:sp>
      <p:sp>
        <p:nvSpPr>
          <p:cNvPr id="29702" name="AutoShape 6"/>
          <p:cNvSpPr>
            <a:spLocks/>
          </p:cNvSpPr>
          <p:nvPr/>
        </p:nvSpPr>
        <p:spPr bwMode="auto">
          <a:xfrm rot="-5400000">
            <a:off x="2549859" y="4872392"/>
            <a:ext cx="119982" cy="2906466"/>
          </a:xfrm>
          <a:prstGeom prst="leftBrace">
            <a:avLst>
              <a:gd name="adj1" fmla="val 302897"/>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29703" name="AutoShape 7"/>
          <p:cNvSpPr>
            <a:spLocks/>
          </p:cNvSpPr>
          <p:nvPr/>
        </p:nvSpPr>
        <p:spPr bwMode="auto">
          <a:xfrm rot="-5400000">
            <a:off x="5948677" y="5227759"/>
            <a:ext cx="145402" cy="2322686"/>
          </a:xfrm>
          <a:prstGeom prst="leftBrace">
            <a:avLst>
              <a:gd name="adj1" fmla="val 304624"/>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29704" name="Text Box 8"/>
          <p:cNvSpPr txBox="1">
            <a:spLocks noChangeArrowheads="1"/>
          </p:cNvSpPr>
          <p:nvPr/>
        </p:nvSpPr>
        <p:spPr bwMode="auto">
          <a:xfrm>
            <a:off x="2195736" y="6510871"/>
            <a:ext cx="1098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zh-CN" altLang="en-US" sz="1800" dirty="0">
                <a:latin typeface="Arial" panose="020B0604020202020204" pitchFamily="34" charset="0"/>
                <a:ea typeface="宋体" panose="02010600030101010101" pitchFamily="2" charset="-122"/>
              </a:rPr>
              <a:t>主机名</a:t>
            </a:r>
            <a:endParaRPr kumimoji="0" lang="zh-CN" altLang="en-US" sz="1800" dirty="0">
              <a:latin typeface="Times New Roman" panose="02020603050405020304" pitchFamily="18" charset="0"/>
              <a:ea typeface="宋体" panose="02010600030101010101" pitchFamily="2" charset="-122"/>
            </a:endParaRPr>
          </a:p>
        </p:txBody>
      </p:sp>
      <p:sp>
        <p:nvSpPr>
          <p:cNvPr id="29705" name="Text Box 9"/>
          <p:cNvSpPr txBox="1">
            <a:spLocks noChangeArrowheads="1"/>
          </p:cNvSpPr>
          <p:nvPr/>
        </p:nvSpPr>
        <p:spPr bwMode="auto">
          <a:xfrm>
            <a:off x="5364088" y="6495040"/>
            <a:ext cx="1098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zh-CN" altLang="en-US" sz="1800" dirty="0">
                <a:latin typeface="Arial" panose="020B0604020202020204" pitchFamily="34" charset="0"/>
                <a:ea typeface="宋体" panose="02010600030101010101" pitchFamily="2" charset="-122"/>
              </a:rPr>
              <a:t>路径名</a:t>
            </a:r>
            <a:endParaRPr kumimoji="0" lang="en-US" altLang="zh-CN" sz="1800" dirty="0">
              <a:latin typeface="Times New Roman" panose="02020603050405020304" pitchFamily="18" charset="0"/>
              <a:ea typeface="宋体" panose="02010600030101010101" pitchFamily="2" charset="-122"/>
            </a:endParaRPr>
          </a:p>
        </p:txBody>
      </p:sp>
      <p:pic>
        <p:nvPicPr>
          <p:cNvPr id="2" name="图片 1"/>
          <p:cNvPicPr>
            <a:picLocks noChangeAspect="1"/>
          </p:cNvPicPr>
          <p:nvPr/>
        </p:nvPicPr>
        <p:blipFill>
          <a:blip r:embed="rId2"/>
          <a:stretch>
            <a:fillRect/>
          </a:stretch>
        </p:blipFill>
        <p:spPr>
          <a:xfrm>
            <a:off x="179512" y="1032827"/>
            <a:ext cx="8730232" cy="4762573"/>
          </a:xfrm>
          <a:prstGeom prst="rect">
            <a:avLst/>
          </a:prstGeom>
        </p:spPr>
      </p:pic>
    </p:spTree>
    <p:extLst>
      <p:ext uri="{BB962C8B-B14F-4D97-AF65-F5344CB8AC3E}">
        <p14:creationId xmlns:p14="http://schemas.microsoft.com/office/powerpoint/2010/main" val="33344093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Number Placeholder 5"/>
          <p:cNvSpPr>
            <a:spLocks noGrp="1"/>
          </p:cNvSpPr>
          <p:nvPr>
            <p:ph type="sldNum" sz="quarter" idx="11"/>
          </p:nvPr>
        </p:nvSpPr>
        <p:spPr>
          <a:xfrm>
            <a:off x="0" y="6543675"/>
            <a:ext cx="5219700" cy="3143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l">
              <a:spcBef>
                <a:spcPct val="0"/>
              </a:spcBef>
              <a:buClrTx/>
              <a:buSzTx/>
              <a:buFontTx/>
              <a:buNone/>
            </a:pPr>
            <a:fld id="{21AAF4E1-3C1C-4EBC-A1F1-4723A4D42FFA}" type="slidenum">
              <a:rPr kumimoji="0" lang="en-US" altLang="zh-CN" sz="1600" smtClean="0">
                <a:solidFill>
                  <a:schemeClr val="bg2"/>
                </a:solidFill>
                <a:latin typeface="华文隶书" panose="02010800040101010101" pitchFamily="2" charset="-122"/>
                <a:ea typeface="华文隶书" panose="02010800040101010101" pitchFamily="2" charset="-122"/>
                <a:cs typeface="Arial" panose="020B0604020202020204" pitchFamily="34" charset="0"/>
              </a:rPr>
              <a:pPr algn="l">
                <a:spcBef>
                  <a:spcPct val="0"/>
                </a:spcBef>
                <a:buClrTx/>
                <a:buSzTx/>
                <a:buFontTx/>
                <a:buNone/>
              </a:pPr>
              <a:t>26</a:t>
            </a:fld>
            <a:endParaRPr kumimoji="0" lang="en-US" altLang="zh-CN" sz="1600" smtClean="0">
              <a:solidFill>
                <a:schemeClr val="bg2"/>
              </a:solidFill>
              <a:latin typeface="华文隶书" panose="02010800040101010101" pitchFamily="2" charset="-122"/>
              <a:ea typeface="华文隶书" panose="02010800040101010101" pitchFamily="2" charset="-122"/>
              <a:cs typeface="Arial" panose="020B0604020202020204" pitchFamily="34" charset="0"/>
            </a:endParaRPr>
          </a:p>
        </p:txBody>
      </p:sp>
      <p:sp>
        <p:nvSpPr>
          <p:cNvPr id="29699" name="Rectangle 2"/>
          <p:cNvSpPr>
            <a:spLocks noGrp="1" noChangeArrowheads="1"/>
          </p:cNvSpPr>
          <p:nvPr>
            <p:ph type="title"/>
          </p:nvPr>
        </p:nvSpPr>
        <p:spPr/>
        <p:txBody>
          <a:bodyPr/>
          <a:lstStyle/>
          <a:p>
            <a:r>
              <a:rPr lang="en-US" altLang="zh-CN" smtClean="0">
                <a:ea typeface="宋体" panose="02010600030101010101" pitchFamily="2" charset="-122"/>
              </a:rPr>
              <a:t>Web </a:t>
            </a:r>
            <a:r>
              <a:rPr lang="zh-CN" altLang="en-US" smtClean="0">
                <a:ea typeface="宋体" panose="02010600030101010101" pitchFamily="2" charset="-122"/>
              </a:rPr>
              <a:t>和 </a:t>
            </a:r>
            <a:r>
              <a:rPr lang="en-US" altLang="zh-CN" smtClean="0">
                <a:ea typeface="宋体" panose="02010600030101010101" pitchFamily="2" charset="-122"/>
              </a:rPr>
              <a:t>HTTP</a:t>
            </a:r>
          </a:p>
        </p:txBody>
      </p:sp>
      <p:sp>
        <p:nvSpPr>
          <p:cNvPr id="29700" name="Rectangle 3"/>
          <p:cNvSpPr>
            <a:spLocks noGrp="1" noChangeArrowheads="1"/>
          </p:cNvSpPr>
          <p:nvPr>
            <p:ph type="body" idx="1"/>
          </p:nvPr>
        </p:nvSpPr>
        <p:spPr>
          <a:xfrm>
            <a:off x="457200" y="1125538"/>
            <a:ext cx="8229600" cy="3455987"/>
          </a:xfrm>
        </p:spPr>
        <p:txBody>
          <a:bodyPr/>
          <a:lstStyle/>
          <a:p>
            <a:r>
              <a:rPr lang="zh-CN" altLang="en-US" sz="2400" dirty="0" smtClean="0">
                <a:solidFill>
                  <a:srgbClr val="FF0000"/>
                </a:solidFill>
                <a:ea typeface="宋体" panose="02010600030101010101" pitchFamily="2" charset="-122"/>
              </a:rPr>
              <a:t>网页</a:t>
            </a:r>
            <a:r>
              <a:rPr lang="zh-CN" altLang="en-US" sz="2400" dirty="0" smtClean="0">
                <a:ea typeface="宋体" panose="02010600030101010101" pitchFamily="2" charset="-122"/>
              </a:rPr>
              <a:t>由某些</a:t>
            </a:r>
            <a:r>
              <a:rPr lang="zh-CN" altLang="en-US" sz="2400" dirty="0" smtClean="0">
                <a:solidFill>
                  <a:srgbClr val="FF0000"/>
                </a:solidFill>
                <a:ea typeface="宋体" panose="02010600030101010101" pitchFamily="2" charset="-122"/>
              </a:rPr>
              <a:t>对象</a:t>
            </a:r>
            <a:r>
              <a:rPr lang="zh-CN" altLang="en-US" sz="2400" dirty="0" smtClean="0">
                <a:ea typeface="宋体" panose="02010600030101010101" pitchFamily="2" charset="-122"/>
              </a:rPr>
              <a:t>组成</a:t>
            </a:r>
            <a:endParaRPr lang="en-US" altLang="zh-CN" sz="2400" dirty="0" smtClean="0">
              <a:ea typeface="宋体" panose="02010600030101010101" pitchFamily="2" charset="-122"/>
            </a:endParaRPr>
          </a:p>
          <a:p>
            <a:r>
              <a:rPr lang="zh-CN" altLang="en-US" sz="2400" dirty="0" smtClean="0">
                <a:ea typeface="宋体" panose="02010600030101010101" pitchFamily="2" charset="-122"/>
              </a:rPr>
              <a:t>对象可以是</a:t>
            </a:r>
            <a:r>
              <a:rPr lang="en-US" altLang="zh-CN" sz="2400" dirty="0" smtClean="0">
                <a:ea typeface="宋体" panose="02010600030101010101" pitchFamily="2" charset="-122"/>
              </a:rPr>
              <a:t>HTML</a:t>
            </a:r>
            <a:r>
              <a:rPr lang="zh-CN" altLang="en-US" sz="2400" dirty="0" smtClean="0">
                <a:ea typeface="宋体" panose="02010600030101010101" pitchFamily="2" charset="-122"/>
              </a:rPr>
              <a:t>文件，</a:t>
            </a:r>
            <a:r>
              <a:rPr lang="en-US" altLang="zh-CN" sz="2400" dirty="0" smtClean="0">
                <a:ea typeface="宋体" panose="02010600030101010101" pitchFamily="2" charset="-122"/>
              </a:rPr>
              <a:t>JPEG</a:t>
            </a:r>
            <a:r>
              <a:rPr lang="zh-CN" altLang="en-US" sz="2400" dirty="0" smtClean="0">
                <a:ea typeface="宋体" panose="02010600030101010101" pitchFamily="2" charset="-122"/>
              </a:rPr>
              <a:t>图片，</a:t>
            </a:r>
            <a:r>
              <a:rPr lang="en-US" altLang="zh-CN" sz="2400" dirty="0" smtClean="0">
                <a:ea typeface="宋体" panose="02010600030101010101" pitchFamily="2" charset="-122"/>
              </a:rPr>
              <a:t>Java Applet</a:t>
            </a:r>
            <a:r>
              <a:rPr lang="zh-CN" altLang="en-US" sz="2400" dirty="0" smtClean="0">
                <a:ea typeface="宋体" panose="02010600030101010101" pitchFamily="2" charset="-122"/>
              </a:rPr>
              <a:t>，音频文件，</a:t>
            </a:r>
            <a:r>
              <a:rPr lang="en-US" altLang="zh-CN" sz="2400" dirty="0" smtClean="0">
                <a:ea typeface="宋体" panose="02010600030101010101" pitchFamily="2" charset="-122"/>
              </a:rPr>
              <a:t>……</a:t>
            </a:r>
          </a:p>
          <a:p>
            <a:r>
              <a:rPr lang="zh-CN" altLang="en-US" sz="2400" dirty="0" smtClean="0">
                <a:ea typeface="宋体" panose="02010600030101010101" pitchFamily="2" charset="-122"/>
              </a:rPr>
              <a:t>网页由包含以上某些对象的</a:t>
            </a:r>
            <a:r>
              <a:rPr lang="zh-CN" altLang="en-US" sz="2400" dirty="0" smtClean="0">
                <a:solidFill>
                  <a:srgbClr val="FF0000"/>
                </a:solidFill>
                <a:ea typeface="宋体" panose="02010600030101010101" pitchFamily="2" charset="-122"/>
              </a:rPr>
              <a:t>基本</a:t>
            </a:r>
            <a:r>
              <a:rPr lang="en-US" altLang="zh-CN" sz="2400" dirty="0" smtClean="0">
                <a:solidFill>
                  <a:srgbClr val="FF0000"/>
                </a:solidFill>
                <a:ea typeface="宋体" panose="02010600030101010101" pitchFamily="2" charset="-122"/>
              </a:rPr>
              <a:t>HTML</a:t>
            </a:r>
            <a:r>
              <a:rPr lang="zh-CN" altLang="en-US" sz="2400" dirty="0" smtClean="0">
                <a:solidFill>
                  <a:srgbClr val="FF0000"/>
                </a:solidFill>
                <a:ea typeface="宋体" panose="02010600030101010101" pitchFamily="2" charset="-122"/>
              </a:rPr>
              <a:t>文件</a:t>
            </a:r>
            <a:r>
              <a:rPr lang="zh-CN" altLang="en-US" sz="2400" dirty="0" smtClean="0">
                <a:ea typeface="宋体" panose="02010600030101010101" pitchFamily="2" charset="-122"/>
              </a:rPr>
              <a:t>构成</a:t>
            </a:r>
            <a:endParaRPr lang="en-US" altLang="zh-CN" sz="2400" dirty="0" smtClean="0">
              <a:ea typeface="宋体" panose="02010600030101010101" pitchFamily="2" charset="-122"/>
            </a:endParaRPr>
          </a:p>
          <a:p>
            <a:r>
              <a:rPr lang="zh-CN" altLang="en-US" sz="2400" dirty="0" smtClean="0">
                <a:ea typeface="宋体" panose="02010600030101010101" pitchFamily="2" charset="-122"/>
              </a:rPr>
              <a:t>每个对象都由一个</a:t>
            </a:r>
            <a:r>
              <a:rPr lang="en-US" altLang="zh-CN" sz="2400" dirty="0" smtClean="0">
                <a:solidFill>
                  <a:srgbClr val="FF0000"/>
                </a:solidFill>
                <a:ea typeface="宋体" panose="02010600030101010101" pitchFamily="2" charset="-122"/>
              </a:rPr>
              <a:t>URL</a:t>
            </a:r>
            <a:r>
              <a:rPr lang="zh-CN" altLang="en-US" sz="2400" dirty="0" smtClean="0">
                <a:ea typeface="宋体" panose="02010600030101010101" pitchFamily="2" charset="-122"/>
              </a:rPr>
              <a:t>定位</a:t>
            </a:r>
            <a:endParaRPr lang="en-US" altLang="zh-CN" sz="2400" dirty="0" smtClean="0">
              <a:solidFill>
                <a:srgbClr val="FF0000"/>
              </a:solidFill>
              <a:ea typeface="宋体" panose="02010600030101010101" pitchFamily="2" charset="-122"/>
            </a:endParaRPr>
          </a:p>
          <a:p>
            <a:r>
              <a:rPr lang="en-US" altLang="zh-CN" sz="2400" dirty="0">
                <a:solidFill>
                  <a:schemeClr val="tx2"/>
                </a:solidFill>
                <a:ea typeface="宋体" panose="02010600030101010101" pitchFamily="2" charset="-122"/>
              </a:rPr>
              <a:t>URL</a:t>
            </a:r>
            <a:r>
              <a:rPr lang="zh-CN" altLang="en-US" sz="2400" dirty="0" smtClean="0">
                <a:solidFill>
                  <a:schemeClr val="tx2"/>
                </a:solidFill>
                <a:ea typeface="宋体" panose="02010600030101010101" pitchFamily="2" charset="-122"/>
              </a:rPr>
              <a:t>实例</a:t>
            </a:r>
            <a:r>
              <a:rPr lang="en-US" altLang="zh-CN" sz="2400" dirty="0" smtClean="0">
                <a:solidFill>
                  <a:schemeClr val="tx2"/>
                </a:solidFill>
                <a:ea typeface="宋体" panose="02010600030101010101" pitchFamily="2" charset="-122"/>
              </a:rPr>
              <a:t>:</a:t>
            </a:r>
          </a:p>
          <a:p>
            <a:pPr>
              <a:buFont typeface="ZapfDingbats" pitchFamily="82" charset="2"/>
              <a:buNone/>
            </a:pPr>
            <a:endParaRPr lang="en-US" altLang="zh-CN" dirty="0" smtClean="0">
              <a:ea typeface="宋体" panose="02010600030101010101" pitchFamily="2" charset="-122"/>
            </a:endParaRPr>
          </a:p>
        </p:txBody>
      </p:sp>
      <p:sp>
        <p:nvSpPr>
          <p:cNvPr id="29701" name="Text Box 5"/>
          <p:cNvSpPr txBox="1">
            <a:spLocks noChangeArrowheads="1"/>
          </p:cNvSpPr>
          <p:nvPr/>
        </p:nvSpPr>
        <p:spPr bwMode="auto">
          <a:xfrm>
            <a:off x="179512" y="5508765"/>
            <a:ext cx="818044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dirty="0">
                <a:latin typeface="Courier New" panose="02070309020205020404" pitchFamily="49" charset="0"/>
                <a:ea typeface="宋体" panose="02010600030101010101" pitchFamily="2" charset="-122"/>
              </a:rPr>
              <a:t>http://cloud.eic.hust.edu.cn:8084/~heixj/image/xiaojun.gif</a:t>
            </a:r>
          </a:p>
        </p:txBody>
      </p:sp>
      <p:sp>
        <p:nvSpPr>
          <p:cNvPr id="29702" name="AutoShape 6"/>
          <p:cNvSpPr>
            <a:spLocks/>
          </p:cNvSpPr>
          <p:nvPr/>
        </p:nvSpPr>
        <p:spPr bwMode="auto">
          <a:xfrm rot="-5400000">
            <a:off x="2626730" y="4629141"/>
            <a:ext cx="119982" cy="2906466"/>
          </a:xfrm>
          <a:prstGeom prst="leftBrace">
            <a:avLst>
              <a:gd name="adj1" fmla="val 302897"/>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29703" name="AutoShape 7"/>
          <p:cNvSpPr>
            <a:spLocks/>
          </p:cNvSpPr>
          <p:nvPr/>
        </p:nvSpPr>
        <p:spPr bwMode="auto">
          <a:xfrm rot="-5400000">
            <a:off x="6382978" y="4424948"/>
            <a:ext cx="194470" cy="3240361"/>
          </a:xfrm>
          <a:prstGeom prst="leftBrace">
            <a:avLst>
              <a:gd name="adj1" fmla="val 304624"/>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29704" name="Text Box 8"/>
          <p:cNvSpPr txBox="1">
            <a:spLocks noChangeArrowheads="1"/>
          </p:cNvSpPr>
          <p:nvPr/>
        </p:nvSpPr>
        <p:spPr bwMode="auto">
          <a:xfrm>
            <a:off x="2267744" y="6212160"/>
            <a:ext cx="1098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zh-CN" altLang="en-US" sz="1800" dirty="0">
                <a:latin typeface="Arial" panose="020B0604020202020204" pitchFamily="34" charset="0"/>
                <a:ea typeface="宋体" panose="02010600030101010101" pitchFamily="2" charset="-122"/>
              </a:rPr>
              <a:t>主机名</a:t>
            </a:r>
            <a:endParaRPr kumimoji="0" lang="zh-CN" altLang="en-US" sz="1800" dirty="0">
              <a:latin typeface="Times New Roman" panose="02020603050405020304" pitchFamily="18" charset="0"/>
              <a:ea typeface="宋体" panose="02010600030101010101" pitchFamily="2" charset="-122"/>
            </a:endParaRPr>
          </a:p>
        </p:txBody>
      </p:sp>
      <p:sp>
        <p:nvSpPr>
          <p:cNvPr id="29705" name="Text Box 9"/>
          <p:cNvSpPr txBox="1">
            <a:spLocks noChangeArrowheads="1"/>
          </p:cNvSpPr>
          <p:nvPr/>
        </p:nvSpPr>
        <p:spPr bwMode="auto">
          <a:xfrm>
            <a:off x="6084168" y="6212160"/>
            <a:ext cx="1098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zh-CN" altLang="en-US" sz="1800">
                <a:latin typeface="Arial" panose="020B0604020202020204" pitchFamily="34" charset="0"/>
                <a:ea typeface="宋体" panose="02010600030101010101" pitchFamily="2" charset="-122"/>
              </a:rPr>
              <a:t>路径名</a:t>
            </a:r>
            <a:endParaRPr kumimoji="0" lang="en-US" altLang="zh-CN" sz="1800">
              <a:latin typeface="Times New Roman" panose="02020603050405020304" pitchFamily="18" charset="0"/>
              <a:ea typeface="宋体" panose="02010600030101010101" pitchFamily="2" charset="-122"/>
            </a:endParaRP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33443" y="3172616"/>
            <a:ext cx="2381250" cy="2343150"/>
          </a:xfrm>
          <a:prstGeom prst="rect">
            <a:avLst/>
          </a:prstGeom>
        </p:spPr>
      </p:pic>
    </p:spTree>
    <p:extLst>
      <p:ext uri="{BB962C8B-B14F-4D97-AF65-F5344CB8AC3E}">
        <p14:creationId xmlns:p14="http://schemas.microsoft.com/office/powerpoint/2010/main" val="1127747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Slide Number Placeholder 6"/>
          <p:cNvSpPr>
            <a:spLocks noGrp="1"/>
          </p:cNvSpPr>
          <p:nvPr>
            <p:ph type="sldNum" sz="quarter" idx="11"/>
          </p:nvPr>
        </p:nvSpPr>
        <p:spPr>
          <a:xfrm>
            <a:off x="0" y="6543675"/>
            <a:ext cx="5219700" cy="3143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l">
              <a:spcBef>
                <a:spcPct val="0"/>
              </a:spcBef>
              <a:buClrTx/>
              <a:buSzTx/>
              <a:buFontTx/>
              <a:buNone/>
            </a:pPr>
            <a:fld id="{FF98AED6-998F-41B9-B7B4-648CA5AA12A2}" type="slidenum">
              <a:rPr kumimoji="0" lang="en-US" altLang="zh-CN" sz="1600" smtClean="0">
                <a:solidFill>
                  <a:schemeClr val="bg2"/>
                </a:solidFill>
                <a:latin typeface="华文隶书" panose="02010800040101010101" pitchFamily="2" charset="-122"/>
                <a:ea typeface="华文隶书" panose="02010800040101010101" pitchFamily="2" charset="-122"/>
                <a:cs typeface="Arial" panose="020B0604020202020204" pitchFamily="34" charset="0"/>
              </a:rPr>
              <a:pPr algn="l">
                <a:spcBef>
                  <a:spcPct val="0"/>
                </a:spcBef>
                <a:buClrTx/>
                <a:buSzTx/>
                <a:buFontTx/>
                <a:buNone/>
              </a:pPr>
              <a:t>27</a:t>
            </a:fld>
            <a:endParaRPr kumimoji="0" lang="en-US" altLang="zh-CN" sz="1600" smtClean="0">
              <a:solidFill>
                <a:schemeClr val="bg2"/>
              </a:solidFill>
              <a:latin typeface="华文隶书" panose="02010800040101010101" pitchFamily="2" charset="-122"/>
              <a:ea typeface="华文隶书" panose="02010800040101010101" pitchFamily="2" charset="-122"/>
              <a:cs typeface="Arial" panose="020B0604020202020204" pitchFamily="34" charset="0"/>
            </a:endParaRPr>
          </a:p>
        </p:txBody>
      </p:sp>
      <p:sp>
        <p:nvSpPr>
          <p:cNvPr id="30723" name="Rectangle 2"/>
          <p:cNvSpPr>
            <a:spLocks noGrp="1" noChangeArrowheads="1"/>
          </p:cNvSpPr>
          <p:nvPr>
            <p:ph type="title"/>
          </p:nvPr>
        </p:nvSpPr>
        <p:spPr/>
        <p:txBody>
          <a:bodyPr/>
          <a:lstStyle/>
          <a:p>
            <a:r>
              <a:rPr lang="en-US" altLang="zh-CN" sz="3600" smtClean="0">
                <a:ea typeface="宋体" panose="02010600030101010101" pitchFamily="2" charset="-122"/>
              </a:rPr>
              <a:t>HTTP </a:t>
            </a:r>
            <a:r>
              <a:rPr lang="zh-CN" altLang="en-US" sz="3600" smtClean="0">
                <a:ea typeface="宋体" panose="02010600030101010101" pitchFamily="2" charset="-122"/>
              </a:rPr>
              <a:t>概要</a:t>
            </a:r>
            <a:endParaRPr lang="zh-CN" altLang="en-US" smtClean="0">
              <a:ea typeface="宋体" panose="02010600030101010101" pitchFamily="2" charset="-122"/>
            </a:endParaRPr>
          </a:p>
        </p:txBody>
      </p:sp>
      <p:sp>
        <p:nvSpPr>
          <p:cNvPr id="30724" name="Rectangle 3"/>
          <p:cNvSpPr>
            <a:spLocks noGrp="1" noChangeArrowheads="1"/>
          </p:cNvSpPr>
          <p:nvPr>
            <p:ph type="body" sz="half" idx="1"/>
          </p:nvPr>
        </p:nvSpPr>
        <p:spPr/>
        <p:txBody>
          <a:bodyPr/>
          <a:lstStyle/>
          <a:p>
            <a:pPr>
              <a:buFont typeface="ZapfDingbats" pitchFamily="82" charset="2"/>
              <a:buNone/>
            </a:pPr>
            <a:r>
              <a:rPr lang="en-US" altLang="zh-CN" sz="2400" smtClean="0">
                <a:solidFill>
                  <a:srgbClr val="FF0000"/>
                </a:solidFill>
                <a:ea typeface="宋体" panose="02010600030101010101" pitchFamily="2" charset="-122"/>
              </a:rPr>
              <a:t>HTTP: </a:t>
            </a:r>
            <a:r>
              <a:rPr lang="zh-CN" altLang="en-US" sz="2400" smtClean="0">
                <a:solidFill>
                  <a:srgbClr val="FF0000"/>
                </a:solidFill>
                <a:ea typeface="宋体" panose="02010600030101010101" pitchFamily="2" charset="-122"/>
              </a:rPr>
              <a:t>超文本传输协议</a:t>
            </a:r>
            <a:endParaRPr lang="en-US" altLang="zh-CN" sz="2400" smtClean="0">
              <a:ea typeface="宋体" panose="02010600030101010101" pitchFamily="2" charset="-122"/>
            </a:endParaRPr>
          </a:p>
          <a:p>
            <a:r>
              <a:rPr lang="zh-CN" altLang="en-US" sz="2000" smtClean="0">
                <a:ea typeface="宋体" panose="02010600030101010101" pitchFamily="2" charset="-122"/>
              </a:rPr>
              <a:t>网络的应用层协议</a:t>
            </a:r>
            <a:endParaRPr lang="en-US" altLang="zh-CN" sz="2000" smtClean="0">
              <a:ea typeface="宋体" panose="02010600030101010101" pitchFamily="2" charset="-122"/>
            </a:endParaRPr>
          </a:p>
          <a:p>
            <a:r>
              <a:rPr lang="zh-CN" altLang="en-US" sz="2000" smtClean="0">
                <a:ea typeface="宋体" panose="02010600030101010101" pitchFamily="2" charset="-122"/>
              </a:rPr>
              <a:t>客户机</a:t>
            </a:r>
            <a:r>
              <a:rPr lang="en-US" altLang="zh-CN" sz="2000" smtClean="0">
                <a:ea typeface="宋体" panose="02010600030101010101" pitchFamily="2" charset="-122"/>
              </a:rPr>
              <a:t>/</a:t>
            </a:r>
            <a:r>
              <a:rPr lang="zh-CN" altLang="en-US" sz="2000" smtClean="0">
                <a:ea typeface="宋体" panose="02010600030101010101" pitchFamily="2" charset="-122"/>
              </a:rPr>
              <a:t>服务器模型</a:t>
            </a:r>
            <a:endParaRPr lang="en-US" altLang="zh-CN" sz="2000" smtClean="0">
              <a:ea typeface="宋体" panose="02010600030101010101" pitchFamily="2" charset="-122"/>
            </a:endParaRPr>
          </a:p>
          <a:p>
            <a:pPr lvl="1"/>
            <a:r>
              <a:rPr lang="zh-CN" altLang="en-US" sz="2000" i="1" smtClean="0">
                <a:solidFill>
                  <a:srgbClr val="FF0000"/>
                </a:solidFill>
                <a:ea typeface="宋体" panose="02010600030101010101" pitchFamily="2" charset="-122"/>
              </a:rPr>
              <a:t>客户机</a:t>
            </a:r>
            <a:r>
              <a:rPr lang="en-US" altLang="zh-CN" sz="2000" i="1" smtClean="0">
                <a:solidFill>
                  <a:srgbClr val="FF0000"/>
                </a:solidFill>
                <a:ea typeface="宋体" panose="02010600030101010101" pitchFamily="2" charset="-122"/>
              </a:rPr>
              <a:t>:</a:t>
            </a:r>
            <a:r>
              <a:rPr lang="en-US" altLang="zh-CN" sz="2000" smtClean="0">
                <a:ea typeface="宋体" panose="02010600030101010101" pitchFamily="2" charset="-122"/>
              </a:rPr>
              <a:t> </a:t>
            </a:r>
            <a:r>
              <a:rPr lang="zh-CN" altLang="en-US" sz="2000" smtClean="0">
                <a:ea typeface="宋体" panose="02010600030101010101" pitchFamily="2" charset="-122"/>
              </a:rPr>
              <a:t>浏览器请求和接收消息，显示</a:t>
            </a:r>
            <a:r>
              <a:rPr lang="en-US" altLang="zh-CN" sz="2000" smtClean="0">
                <a:ea typeface="宋体" panose="02010600030101010101" pitchFamily="2" charset="-122"/>
              </a:rPr>
              <a:t>web</a:t>
            </a:r>
            <a:r>
              <a:rPr lang="zh-CN" altLang="en-US" sz="2000" smtClean="0">
                <a:ea typeface="宋体" panose="02010600030101010101" pitchFamily="2" charset="-122"/>
              </a:rPr>
              <a:t>对象</a:t>
            </a:r>
            <a:endParaRPr lang="en-US" altLang="zh-CN" sz="2000" smtClean="0">
              <a:ea typeface="宋体" panose="02010600030101010101" pitchFamily="2" charset="-122"/>
            </a:endParaRPr>
          </a:p>
          <a:p>
            <a:pPr lvl="1"/>
            <a:r>
              <a:rPr lang="zh-CN" altLang="en-US" sz="2000" i="1" smtClean="0">
                <a:solidFill>
                  <a:srgbClr val="FF0000"/>
                </a:solidFill>
                <a:ea typeface="宋体" panose="02010600030101010101" pitchFamily="2" charset="-122"/>
              </a:rPr>
              <a:t>服务器</a:t>
            </a:r>
            <a:r>
              <a:rPr lang="en-US" altLang="zh-CN" sz="2000" i="1" smtClean="0">
                <a:solidFill>
                  <a:srgbClr val="FF0000"/>
                </a:solidFill>
                <a:ea typeface="宋体" panose="02010600030101010101" pitchFamily="2" charset="-122"/>
              </a:rPr>
              <a:t>:</a:t>
            </a:r>
            <a:r>
              <a:rPr lang="en-US" altLang="zh-CN" sz="2000" smtClean="0">
                <a:ea typeface="宋体" panose="02010600030101010101" pitchFamily="2" charset="-122"/>
              </a:rPr>
              <a:t> Web </a:t>
            </a:r>
            <a:r>
              <a:rPr lang="zh-CN" altLang="en-US" sz="2000" smtClean="0">
                <a:ea typeface="宋体" panose="02010600030101010101" pitchFamily="2" charset="-122"/>
              </a:rPr>
              <a:t>服务器发送对象给浏览器，作为对请求的响应</a:t>
            </a:r>
            <a:endParaRPr lang="en-US" altLang="zh-CN" sz="2000" smtClean="0">
              <a:ea typeface="宋体" panose="02010600030101010101" pitchFamily="2" charset="-122"/>
            </a:endParaRPr>
          </a:p>
          <a:p>
            <a:pPr>
              <a:buFont typeface="ZapfDingbats" pitchFamily="82" charset="2"/>
              <a:buNone/>
            </a:pPr>
            <a:endParaRPr lang="en-US" altLang="zh-CN" sz="2000" smtClean="0">
              <a:ea typeface="宋体" panose="02010600030101010101" pitchFamily="2" charset="-122"/>
            </a:endParaRPr>
          </a:p>
        </p:txBody>
      </p:sp>
      <p:sp>
        <p:nvSpPr>
          <p:cNvPr id="30725" name="Text Box 7"/>
          <p:cNvSpPr txBox="1">
            <a:spLocks noChangeArrowheads="1"/>
          </p:cNvSpPr>
          <p:nvPr/>
        </p:nvSpPr>
        <p:spPr bwMode="auto">
          <a:xfrm>
            <a:off x="4565650" y="2455863"/>
            <a:ext cx="1584325"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600">
                <a:latin typeface="Arial" panose="020B0604020202020204" pitchFamily="34" charset="0"/>
                <a:ea typeface="宋体" panose="02010600030101010101" pitchFamily="2" charset="-122"/>
              </a:rPr>
              <a:t>PC running</a:t>
            </a:r>
          </a:p>
          <a:p>
            <a:pPr algn="ctr" eaLnBrk="1" hangingPunct="1">
              <a:spcBef>
                <a:spcPct val="0"/>
              </a:spcBef>
              <a:buClrTx/>
              <a:buSzTx/>
              <a:buFontTx/>
              <a:buNone/>
            </a:pPr>
            <a:r>
              <a:rPr kumimoji="0" lang="en-US" altLang="zh-CN" sz="1600">
                <a:latin typeface="Arial" panose="020B0604020202020204" pitchFamily="34" charset="0"/>
                <a:ea typeface="宋体" panose="02010600030101010101" pitchFamily="2" charset="-122"/>
              </a:rPr>
              <a:t>Firefox browser</a:t>
            </a:r>
            <a:endParaRPr kumimoji="0" lang="en-US" altLang="zh-CN" sz="2400">
              <a:latin typeface="Arial" panose="020B0604020202020204" pitchFamily="34" charset="0"/>
              <a:ea typeface="宋体" panose="02010600030101010101" pitchFamily="2" charset="-122"/>
            </a:endParaRPr>
          </a:p>
        </p:txBody>
      </p:sp>
      <p:sp>
        <p:nvSpPr>
          <p:cNvPr id="30726" name="Text Box 9"/>
          <p:cNvSpPr txBox="1">
            <a:spLocks noChangeArrowheads="1"/>
          </p:cNvSpPr>
          <p:nvPr/>
        </p:nvSpPr>
        <p:spPr bwMode="auto">
          <a:xfrm>
            <a:off x="7508875" y="3836988"/>
            <a:ext cx="1346200" cy="1069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600">
                <a:latin typeface="Arial" panose="020B0604020202020204" pitchFamily="34" charset="0"/>
                <a:ea typeface="宋体" panose="02010600030101010101" pitchFamily="2" charset="-122"/>
              </a:rPr>
              <a:t>server </a:t>
            </a:r>
          </a:p>
          <a:p>
            <a:pPr algn="ctr" eaLnBrk="1" hangingPunct="1">
              <a:spcBef>
                <a:spcPct val="0"/>
              </a:spcBef>
              <a:buClrTx/>
              <a:buSzTx/>
              <a:buFontTx/>
              <a:buNone/>
            </a:pPr>
            <a:r>
              <a:rPr kumimoji="0" lang="en-US" altLang="zh-CN" sz="1600">
                <a:latin typeface="Arial" panose="020B0604020202020204" pitchFamily="34" charset="0"/>
                <a:ea typeface="宋体" panose="02010600030101010101" pitchFamily="2" charset="-122"/>
              </a:rPr>
              <a:t>running</a:t>
            </a:r>
          </a:p>
          <a:p>
            <a:pPr algn="ctr" eaLnBrk="1" hangingPunct="1">
              <a:spcBef>
                <a:spcPct val="0"/>
              </a:spcBef>
              <a:buClrTx/>
              <a:buSzTx/>
              <a:buFontTx/>
              <a:buNone/>
            </a:pPr>
            <a:r>
              <a:rPr kumimoji="0" lang="en-US" altLang="zh-CN" sz="1600">
                <a:latin typeface="Arial" panose="020B0604020202020204" pitchFamily="34" charset="0"/>
                <a:ea typeface="宋体" panose="02010600030101010101" pitchFamily="2" charset="-122"/>
              </a:rPr>
              <a:t>Apache Web</a:t>
            </a:r>
          </a:p>
          <a:p>
            <a:pPr algn="ctr" eaLnBrk="1" hangingPunct="1">
              <a:spcBef>
                <a:spcPct val="0"/>
              </a:spcBef>
              <a:buClrTx/>
              <a:buSzTx/>
              <a:buFontTx/>
              <a:buNone/>
            </a:pPr>
            <a:r>
              <a:rPr kumimoji="0" lang="en-US" altLang="zh-CN" sz="1600">
                <a:latin typeface="Arial" panose="020B0604020202020204" pitchFamily="34" charset="0"/>
                <a:ea typeface="宋体" panose="02010600030101010101" pitchFamily="2" charset="-122"/>
              </a:rPr>
              <a:t>server</a:t>
            </a:r>
            <a:endParaRPr kumimoji="0" lang="en-US" altLang="zh-CN" sz="2400">
              <a:latin typeface="Arial" panose="020B0604020202020204" pitchFamily="34" charset="0"/>
              <a:ea typeface="宋体" panose="02010600030101010101" pitchFamily="2" charset="-122"/>
            </a:endParaRPr>
          </a:p>
        </p:txBody>
      </p:sp>
      <p:sp>
        <p:nvSpPr>
          <p:cNvPr id="30727" name="Text Box 23"/>
          <p:cNvSpPr txBox="1">
            <a:spLocks noChangeArrowheads="1"/>
          </p:cNvSpPr>
          <p:nvPr/>
        </p:nvSpPr>
        <p:spPr bwMode="auto">
          <a:xfrm>
            <a:off x="4802188" y="5218113"/>
            <a:ext cx="1560512"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600">
                <a:latin typeface="Arial" panose="020B0604020202020204" pitchFamily="34" charset="0"/>
                <a:ea typeface="宋体" panose="02010600030101010101" pitchFamily="2" charset="-122"/>
              </a:rPr>
              <a:t>iPhone running</a:t>
            </a:r>
          </a:p>
          <a:p>
            <a:pPr algn="ctr" eaLnBrk="1" hangingPunct="1">
              <a:spcBef>
                <a:spcPct val="0"/>
              </a:spcBef>
              <a:buClrTx/>
              <a:buSzTx/>
              <a:buFontTx/>
              <a:buNone/>
            </a:pPr>
            <a:r>
              <a:rPr kumimoji="0" lang="en-US" altLang="zh-CN" sz="1600">
                <a:latin typeface="Arial" panose="020B0604020202020204" pitchFamily="34" charset="0"/>
                <a:ea typeface="宋体" panose="02010600030101010101" pitchFamily="2" charset="-122"/>
              </a:rPr>
              <a:t>Safari browser</a:t>
            </a:r>
            <a:endParaRPr kumimoji="0" lang="en-US" altLang="zh-CN" sz="2400">
              <a:latin typeface="Arial" panose="020B0604020202020204" pitchFamily="34" charset="0"/>
              <a:ea typeface="宋体" panose="02010600030101010101" pitchFamily="2" charset="-122"/>
            </a:endParaRPr>
          </a:p>
        </p:txBody>
      </p:sp>
      <p:grpSp>
        <p:nvGrpSpPr>
          <p:cNvPr id="2" name="Group 35"/>
          <p:cNvGrpSpPr>
            <a:grpSpLocks/>
          </p:cNvGrpSpPr>
          <p:nvPr/>
        </p:nvGrpSpPr>
        <p:grpSpPr bwMode="auto">
          <a:xfrm>
            <a:off x="5778500" y="2136775"/>
            <a:ext cx="2101850" cy="946150"/>
            <a:chOff x="3640" y="1346"/>
            <a:chExt cx="1324" cy="596"/>
          </a:xfrm>
        </p:grpSpPr>
        <p:sp>
          <p:nvSpPr>
            <p:cNvPr id="30775" name="Line 19"/>
            <p:cNvSpPr>
              <a:spLocks noChangeShapeType="1"/>
            </p:cNvSpPr>
            <p:nvPr/>
          </p:nvSpPr>
          <p:spPr bwMode="auto">
            <a:xfrm>
              <a:off x="3640" y="1346"/>
              <a:ext cx="1324" cy="596"/>
            </a:xfrm>
            <a:prstGeom prst="line">
              <a:avLst/>
            </a:prstGeom>
            <a:noFill/>
            <a:ln w="28575">
              <a:solidFill>
                <a:srgbClr val="CC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776" name="Text Box 24"/>
            <p:cNvSpPr txBox="1">
              <a:spLocks noChangeArrowheads="1"/>
            </p:cNvSpPr>
            <p:nvPr/>
          </p:nvSpPr>
          <p:spPr bwMode="auto">
            <a:xfrm rot="1422049">
              <a:off x="3860" y="1445"/>
              <a:ext cx="91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600">
                  <a:solidFill>
                    <a:srgbClr val="CC0000"/>
                  </a:solidFill>
                  <a:latin typeface="Arial" panose="020B0604020202020204" pitchFamily="34" charset="0"/>
                  <a:ea typeface="宋体" panose="02010600030101010101" pitchFamily="2" charset="-122"/>
                </a:rPr>
                <a:t>HTTP request</a:t>
              </a:r>
              <a:endParaRPr kumimoji="0" lang="en-US" altLang="zh-CN" sz="2400">
                <a:solidFill>
                  <a:srgbClr val="CC0000"/>
                </a:solidFill>
                <a:latin typeface="Arial" panose="020B0604020202020204" pitchFamily="34" charset="0"/>
                <a:ea typeface="宋体" panose="02010600030101010101" pitchFamily="2" charset="-122"/>
              </a:endParaRPr>
            </a:p>
          </p:txBody>
        </p:sp>
      </p:grpSp>
      <p:grpSp>
        <p:nvGrpSpPr>
          <p:cNvPr id="3" name="Group 36"/>
          <p:cNvGrpSpPr>
            <a:grpSpLocks/>
          </p:cNvGrpSpPr>
          <p:nvPr/>
        </p:nvGrpSpPr>
        <p:grpSpPr bwMode="auto">
          <a:xfrm>
            <a:off x="5889625" y="2344738"/>
            <a:ext cx="1971675" cy="904875"/>
            <a:chOff x="4141" y="394"/>
            <a:chExt cx="1242" cy="570"/>
          </a:xfrm>
        </p:grpSpPr>
        <p:sp>
          <p:nvSpPr>
            <p:cNvPr id="30773" name="Line 20"/>
            <p:cNvSpPr>
              <a:spLocks noChangeShapeType="1"/>
            </p:cNvSpPr>
            <p:nvPr/>
          </p:nvSpPr>
          <p:spPr bwMode="auto">
            <a:xfrm flipH="1" flipV="1">
              <a:off x="4141" y="394"/>
              <a:ext cx="1242" cy="570"/>
            </a:xfrm>
            <a:prstGeom prst="line">
              <a:avLst/>
            </a:prstGeom>
            <a:noFill/>
            <a:ln w="28575">
              <a:solidFill>
                <a:srgbClr val="CC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774" name="Text Box 26"/>
            <p:cNvSpPr txBox="1">
              <a:spLocks noChangeArrowheads="1"/>
            </p:cNvSpPr>
            <p:nvPr/>
          </p:nvSpPr>
          <p:spPr bwMode="auto">
            <a:xfrm rot="1411598">
              <a:off x="4304" y="706"/>
              <a:ext cx="1011"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600">
                  <a:solidFill>
                    <a:srgbClr val="CC0000"/>
                  </a:solidFill>
                  <a:latin typeface="Arial" panose="020B0604020202020204" pitchFamily="34" charset="0"/>
                  <a:ea typeface="宋体" panose="02010600030101010101" pitchFamily="2" charset="-122"/>
                </a:rPr>
                <a:t>HTTP response</a:t>
              </a:r>
              <a:endParaRPr kumimoji="0" lang="en-US" altLang="zh-CN" sz="2400">
                <a:solidFill>
                  <a:srgbClr val="CC0000"/>
                </a:solidFill>
                <a:latin typeface="Arial" panose="020B0604020202020204" pitchFamily="34" charset="0"/>
                <a:ea typeface="宋体" panose="02010600030101010101" pitchFamily="2" charset="-122"/>
              </a:endParaRPr>
            </a:p>
          </p:txBody>
        </p:sp>
      </p:grpSp>
      <p:grpSp>
        <p:nvGrpSpPr>
          <p:cNvPr id="4" name="Group 37"/>
          <p:cNvGrpSpPr>
            <a:grpSpLocks/>
          </p:cNvGrpSpPr>
          <p:nvPr/>
        </p:nvGrpSpPr>
        <p:grpSpPr bwMode="auto">
          <a:xfrm rot="-3183056">
            <a:off x="5754688" y="3630613"/>
            <a:ext cx="2101850" cy="946150"/>
            <a:chOff x="3640" y="1346"/>
            <a:chExt cx="1324" cy="596"/>
          </a:xfrm>
        </p:grpSpPr>
        <p:sp>
          <p:nvSpPr>
            <p:cNvPr id="30771" name="Line 19"/>
            <p:cNvSpPr>
              <a:spLocks noChangeShapeType="1"/>
            </p:cNvSpPr>
            <p:nvPr/>
          </p:nvSpPr>
          <p:spPr bwMode="auto">
            <a:xfrm>
              <a:off x="3640" y="1346"/>
              <a:ext cx="1324" cy="596"/>
            </a:xfrm>
            <a:prstGeom prst="line">
              <a:avLst/>
            </a:prstGeom>
            <a:noFill/>
            <a:ln w="28575">
              <a:solidFill>
                <a:srgbClr val="CC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772" name="Text Box 24"/>
            <p:cNvSpPr txBox="1">
              <a:spLocks noChangeArrowheads="1"/>
            </p:cNvSpPr>
            <p:nvPr/>
          </p:nvSpPr>
          <p:spPr bwMode="auto">
            <a:xfrm rot="1422049">
              <a:off x="3860" y="1445"/>
              <a:ext cx="91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600">
                  <a:solidFill>
                    <a:srgbClr val="CC0000"/>
                  </a:solidFill>
                  <a:latin typeface="Arial" panose="020B0604020202020204" pitchFamily="34" charset="0"/>
                  <a:ea typeface="宋体" panose="02010600030101010101" pitchFamily="2" charset="-122"/>
                </a:rPr>
                <a:t>HTTP request</a:t>
              </a:r>
              <a:endParaRPr kumimoji="0" lang="en-US" altLang="zh-CN" sz="2400">
                <a:solidFill>
                  <a:srgbClr val="CC0000"/>
                </a:solidFill>
                <a:latin typeface="Arial" panose="020B0604020202020204" pitchFamily="34" charset="0"/>
                <a:ea typeface="宋体" panose="02010600030101010101" pitchFamily="2" charset="-122"/>
              </a:endParaRPr>
            </a:p>
          </p:txBody>
        </p:sp>
      </p:grpSp>
      <p:grpSp>
        <p:nvGrpSpPr>
          <p:cNvPr id="5" name="Group 40"/>
          <p:cNvGrpSpPr>
            <a:grpSpLocks/>
          </p:cNvGrpSpPr>
          <p:nvPr/>
        </p:nvGrpSpPr>
        <p:grpSpPr bwMode="auto">
          <a:xfrm rot="-3264937">
            <a:off x="5800725" y="3870325"/>
            <a:ext cx="1971675" cy="904875"/>
            <a:chOff x="4141" y="394"/>
            <a:chExt cx="1242" cy="570"/>
          </a:xfrm>
        </p:grpSpPr>
        <p:sp>
          <p:nvSpPr>
            <p:cNvPr id="30769" name="Line 20"/>
            <p:cNvSpPr>
              <a:spLocks noChangeShapeType="1"/>
            </p:cNvSpPr>
            <p:nvPr/>
          </p:nvSpPr>
          <p:spPr bwMode="auto">
            <a:xfrm flipH="1" flipV="1">
              <a:off x="4141" y="394"/>
              <a:ext cx="1242" cy="570"/>
            </a:xfrm>
            <a:prstGeom prst="line">
              <a:avLst/>
            </a:prstGeom>
            <a:noFill/>
            <a:ln w="28575">
              <a:solidFill>
                <a:srgbClr val="CC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770" name="Text Box 26"/>
            <p:cNvSpPr txBox="1">
              <a:spLocks noChangeArrowheads="1"/>
            </p:cNvSpPr>
            <p:nvPr/>
          </p:nvSpPr>
          <p:spPr bwMode="auto">
            <a:xfrm rot="1411598">
              <a:off x="4304" y="706"/>
              <a:ext cx="1011"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600">
                  <a:solidFill>
                    <a:srgbClr val="CC0000"/>
                  </a:solidFill>
                  <a:latin typeface="Arial" panose="020B0604020202020204" pitchFamily="34" charset="0"/>
                  <a:ea typeface="宋体" panose="02010600030101010101" pitchFamily="2" charset="-122"/>
                </a:rPr>
                <a:t>HTTP response</a:t>
              </a:r>
              <a:endParaRPr kumimoji="0" lang="en-US" altLang="zh-CN" sz="2400">
                <a:solidFill>
                  <a:srgbClr val="CC0000"/>
                </a:solidFill>
                <a:latin typeface="Arial" panose="020B0604020202020204" pitchFamily="34" charset="0"/>
                <a:ea typeface="宋体" panose="02010600030101010101" pitchFamily="2" charset="-122"/>
              </a:endParaRPr>
            </a:p>
          </p:txBody>
        </p:sp>
      </p:grpSp>
      <p:pic>
        <p:nvPicPr>
          <p:cNvPr id="30732" name="Picture 43" descr="iphone_stylized_smal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92725" y="4286250"/>
            <a:ext cx="382588" cy="917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0733" name="Group 44"/>
          <p:cNvGrpSpPr>
            <a:grpSpLocks/>
          </p:cNvGrpSpPr>
          <p:nvPr/>
        </p:nvGrpSpPr>
        <p:grpSpPr bwMode="auto">
          <a:xfrm>
            <a:off x="4757738" y="1468438"/>
            <a:ext cx="1066800" cy="1079500"/>
            <a:chOff x="-44" y="1473"/>
            <a:chExt cx="981" cy="1105"/>
          </a:xfrm>
        </p:grpSpPr>
        <p:pic>
          <p:nvPicPr>
            <p:cNvPr id="30767"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68" name="Freeform 46"/>
            <p:cNvSpPr>
              <a:spLocks/>
            </p:cNvSpPr>
            <p:nvPr/>
          </p:nvSpPr>
          <p:spPr bwMode="auto">
            <a:xfrm flipH="1">
              <a:off x="374" y="1579"/>
              <a:ext cx="477" cy="506"/>
            </a:xfrm>
            <a:custGeom>
              <a:avLst/>
              <a:gdLst>
                <a:gd name="T0" fmla="*/ 0 w 356"/>
                <a:gd name="T1" fmla="*/ 0 h 368"/>
                <a:gd name="T2" fmla="*/ 336349 w 356"/>
                <a:gd name="T3" fmla="*/ 29472 h 368"/>
                <a:gd name="T4" fmla="*/ 399006 w 356"/>
                <a:gd name="T5" fmla="*/ 614167 h 368"/>
                <a:gd name="T6" fmla="*/ 87935 w 356"/>
                <a:gd name="T7" fmla="*/ 768083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30734" name="Group 47"/>
          <p:cNvGrpSpPr>
            <a:grpSpLocks/>
          </p:cNvGrpSpPr>
          <p:nvPr/>
        </p:nvGrpSpPr>
        <p:grpSpPr bwMode="auto">
          <a:xfrm>
            <a:off x="7878763" y="2633663"/>
            <a:ext cx="695325" cy="1282700"/>
            <a:chOff x="4140" y="429"/>
            <a:chExt cx="1425" cy="2396"/>
          </a:xfrm>
        </p:grpSpPr>
        <p:sp>
          <p:nvSpPr>
            <p:cNvPr id="30735" name="Freeform 48"/>
            <p:cNvSpPr>
              <a:spLocks/>
            </p:cNvSpPr>
            <p:nvPr/>
          </p:nvSpPr>
          <p:spPr bwMode="auto">
            <a:xfrm>
              <a:off x="5268" y="433"/>
              <a:ext cx="283" cy="2286"/>
            </a:xfrm>
            <a:custGeom>
              <a:avLst/>
              <a:gdLst>
                <a:gd name="T0" fmla="*/ 2 w 354"/>
                <a:gd name="T1" fmla="*/ 0 h 2742"/>
                <a:gd name="T2" fmla="*/ 2 w 354"/>
                <a:gd name="T3" fmla="*/ 5 h 2742"/>
                <a:gd name="T4" fmla="*/ 2 w 354"/>
                <a:gd name="T5" fmla="*/ 33 h 2742"/>
                <a:gd name="T6" fmla="*/ 0 w 354"/>
                <a:gd name="T7" fmla="*/ 35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736" name="Rectangle 49"/>
            <p:cNvSpPr>
              <a:spLocks noChangeArrowheads="1"/>
            </p:cNvSpPr>
            <p:nvPr/>
          </p:nvSpPr>
          <p:spPr bwMode="auto">
            <a:xfrm>
              <a:off x="4205" y="429"/>
              <a:ext cx="1048" cy="2283"/>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30737" name="Freeform 50"/>
            <p:cNvSpPr>
              <a:spLocks/>
            </p:cNvSpPr>
            <p:nvPr/>
          </p:nvSpPr>
          <p:spPr bwMode="auto">
            <a:xfrm>
              <a:off x="5321" y="570"/>
              <a:ext cx="169" cy="2115"/>
            </a:xfrm>
            <a:custGeom>
              <a:avLst/>
              <a:gdLst>
                <a:gd name="T0" fmla="*/ 2 w 211"/>
                <a:gd name="T1" fmla="*/ 0 h 2537"/>
                <a:gd name="T2" fmla="*/ 2 w 211"/>
                <a:gd name="T3" fmla="*/ 3 h 2537"/>
                <a:gd name="T4" fmla="*/ 2 w 211"/>
                <a:gd name="T5" fmla="*/ 32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738" name="Freeform 51"/>
            <p:cNvSpPr>
              <a:spLocks/>
            </p:cNvSpPr>
            <p:nvPr/>
          </p:nvSpPr>
          <p:spPr bwMode="auto">
            <a:xfrm>
              <a:off x="5284" y="1640"/>
              <a:ext cx="263" cy="189"/>
            </a:xfrm>
            <a:custGeom>
              <a:avLst/>
              <a:gdLst>
                <a:gd name="T0" fmla="*/ 2 w 328"/>
                <a:gd name="T1" fmla="*/ 0 h 226"/>
                <a:gd name="T2" fmla="*/ 2 w 328"/>
                <a:gd name="T3" fmla="*/ 3 h 226"/>
                <a:gd name="T4" fmla="*/ 2 w 328"/>
                <a:gd name="T5" fmla="*/ 3 h 226"/>
                <a:gd name="T6" fmla="*/ 0 w 328"/>
                <a:gd name="T7" fmla="*/ 3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739" name="Rectangle 52"/>
            <p:cNvSpPr>
              <a:spLocks noChangeArrowheads="1"/>
            </p:cNvSpPr>
            <p:nvPr/>
          </p:nvSpPr>
          <p:spPr bwMode="auto">
            <a:xfrm>
              <a:off x="4212" y="693"/>
              <a:ext cx="595" cy="47"/>
            </a:xfrm>
            <a:prstGeom prst="rect">
              <a:avLst/>
            </a:prstGeom>
            <a:solidFill>
              <a:schemeClr val="tx1"/>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grpSp>
          <p:nvGrpSpPr>
            <p:cNvPr id="30740" name="Group 53"/>
            <p:cNvGrpSpPr>
              <a:grpSpLocks/>
            </p:cNvGrpSpPr>
            <p:nvPr/>
          </p:nvGrpSpPr>
          <p:grpSpPr bwMode="auto">
            <a:xfrm>
              <a:off x="4749" y="668"/>
              <a:ext cx="581" cy="145"/>
              <a:chOff x="614" y="2568"/>
              <a:chExt cx="725" cy="139"/>
            </a:xfrm>
          </p:grpSpPr>
          <p:sp>
            <p:nvSpPr>
              <p:cNvPr id="30765" name="AutoShape 54"/>
              <p:cNvSpPr>
                <a:spLocks noChangeArrowheads="1"/>
              </p:cNvSpPr>
              <p:nvPr/>
            </p:nvSpPr>
            <p:spPr bwMode="auto">
              <a:xfrm>
                <a:off x="613" y="2569"/>
                <a:ext cx="727"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30766" name="AutoShape 55"/>
              <p:cNvSpPr>
                <a:spLocks noChangeArrowheads="1"/>
              </p:cNvSpPr>
              <p:nvPr/>
            </p:nvSpPr>
            <p:spPr bwMode="auto">
              <a:xfrm>
                <a:off x="629" y="2586"/>
                <a:ext cx="694" cy="9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grpSp>
        <p:sp>
          <p:nvSpPr>
            <p:cNvPr id="30741" name="Rectangle 56"/>
            <p:cNvSpPr>
              <a:spLocks noChangeArrowheads="1"/>
            </p:cNvSpPr>
            <p:nvPr/>
          </p:nvSpPr>
          <p:spPr bwMode="auto">
            <a:xfrm>
              <a:off x="4225" y="1019"/>
              <a:ext cx="595" cy="47"/>
            </a:xfrm>
            <a:prstGeom prst="rect">
              <a:avLst/>
            </a:prstGeom>
            <a:solidFill>
              <a:schemeClr val="tx1"/>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grpSp>
          <p:nvGrpSpPr>
            <p:cNvPr id="30742" name="Group 57"/>
            <p:cNvGrpSpPr>
              <a:grpSpLocks/>
            </p:cNvGrpSpPr>
            <p:nvPr/>
          </p:nvGrpSpPr>
          <p:grpSpPr bwMode="auto">
            <a:xfrm>
              <a:off x="4747" y="994"/>
              <a:ext cx="581" cy="134"/>
              <a:chOff x="614" y="2568"/>
              <a:chExt cx="725" cy="139"/>
            </a:xfrm>
          </p:grpSpPr>
          <p:sp>
            <p:nvSpPr>
              <p:cNvPr id="30763" name="AutoShape 58"/>
              <p:cNvSpPr>
                <a:spLocks noChangeArrowheads="1"/>
              </p:cNvSpPr>
              <p:nvPr/>
            </p:nvSpPr>
            <p:spPr bwMode="auto">
              <a:xfrm>
                <a:off x="616" y="2569"/>
                <a:ext cx="723"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30764" name="AutoShape 59"/>
              <p:cNvSpPr>
                <a:spLocks noChangeArrowheads="1"/>
              </p:cNvSpPr>
              <p:nvPr/>
            </p:nvSpPr>
            <p:spPr bwMode="auto">
              <a:xfrm>
                <a:off x="632" y="2588"/>
                <a:ext cx="690" cy="102"/>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grpSp>
        <p:sp>
          <p:nvSpPr>
            <p:cNvPr id="30743" name="Rectangle 60"/>
            <p:cNvSpPr>
              <a:spLocks noChangeArrowheads="1"/>
            </p:cNvSpPr>
            <p:nvPr/>
          </p:nvSpPr>
          <p:spPr bwMode="auto">
            <a:xfrm>
              <a:off x="4218" y="1357"/>
              <a:ext cx="595" cy="47"/>
            </a:xfrm>
            <a:prstGeom prst="rect">
              <a:avLst/>
            </a:prstGeom>
            <a:solidFill>
              <a:schemeClr val="tx1"/>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30744" name="Rectangle 61"/>
            <p:cNvSpPr>
              <a:spLocks noChangeArrowheads="1"/>
            </p:cNvSpPr>
            <p:nvPr/>
          </p:nvSpPr>
          <p:spPr bwMode="auto">
            <a:xfrm>
              <a:off x="4228" y="1654"/>
              <a:ext cx="595" cy="47"/>
            </a:xfrm>
            <a:prstGeom prst="rect">
              <a:avLst/>
            </a:prstGeom>
            <a:solidFill>
              <a:schemeClr val="tx1"/>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grpSp>
          <p:nvGrpSpPr>
            <p:cNvPr id="30745" name="Group 62"/>
            <p:cNvGrpSpPr>
              <a:grpSpLocks/>
            </p:cNvGrpSpPr>
            <p:nvPr/>
          </p:nvGrpSpPr>
          <p:grpSpPr bwMode="auto">
            <a:xfrm>
              <a:off x="4735" y="1627"/>
              <a:ext cx="582" cy="151"/>
              <a:chOff x="614" y="2568"/>
              <a:chExt cx="725" cy="139"/>
            </a:xfrm>
          </p:grpSpPr>
          <p:sp>
            <p:nvSpPr>
              <p:cNvPr id="30761" name="AutoShape 63"/>
              <p:cNvSpPr>
                <a:spLocks noChangeArrowheads="1"/>
              </p:cNvSpPr>
              <p:nvPr/>
            </p:nvSpPr>
            <p:spPr bwMode="auto">
              <a:xfrm>
                <a:off x="614" y="2568"/>
                <a:ext cx="725"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30762" name="AutoShape 64"/>
              <p:cNvSpPr>
                <a:spLocks noChangeArrowheads="1"/>
              </p:cNvSpPr>
              <p:nvPr/>
            </p:nvSpPr>
            <p:spPr bwMode="auto">
              <a:xfrm>
                <a:off x="631" y="2584"/>
                <a:ext cx="693"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grpSp>
        <p:sp>
          <p:nvSpPr>
            <p:cNvPr id="30746" name="Freeform 65"/>
            <p:cNvSpPr>
              <a:spLocks/>
            </p:cNvSpPr>
            <p:nvPr/>
          </p:nvSpPr>
          <p:spPr bwMode="auto">
            <a:xfrm>
              <a:off x="5288" y="1354"/>
              <a:ext cx="263" cy="188"/>
            </a:xfrm>
            <a:custGeom>
              <a:avLst/>
              <a:gdLst>
                <a:gd name="T0" fmla="*/ 2 w 328"/>
                <a:gd name="T1" fmla="*/ 0 h 226"/>
                <a:gd name="T2" fmla="*/ 2 w 328"/>
                <a:gd name="T3" fmla="*/ 2 h 226"/>
                <a:gd name="T4" fmla="*/ 2 w 328"/>
                <a:gd name="T5" fmla="*/ 2 h 226"/>
                <a:gd name="T6" fmla="*/ 0 w 328"/>
                <a:gd name="T7" fmla="*/ 2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30747" name="Group 66"/>
            <p:cNvGrpSpPr>
              <a:grpSpLocks/>
            </p:cNvGrpSpPr>
            <p:nvPr/>
          </p:nvGrpSpPr>
          <p:grpSpPr bwMode="auto">
            <a:xfrm>
              <a:off x="4739" y="1327"/>
              <a:ext cx="582" cy="139"/>
              <a:chOff x="614" y="2568"/>
              <a:chExt cx="725" cy="139"/>
            </a:xfrm>
          </p:grpSpPr>
          <p:sp>
            <p:nvSpPr>
              <p:cNvPr id="30759" name="AutoShape 67"/>
              <p:cNvSpPr>
                <a:spLocks noChangeArrowheads="1"/>
              </p:cNvSpPr>
              <p:nvPr/>
            </p:nvSpPr>
            <p:spPr bwMode="auto">
              <a:xfrm>
                <a:off x="614" y="2568"/>
                <a:ext cx="725"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30760" name="AutoShape 68"/>
              <p:cNvSpPr>
                <a:spLocks noChangeArrowheads="1"/>
              </p:cNvSpPr>
              <p:nvPr/>
            </p:nvSpPr>
            <p:spPr bwMode="auto">
              <a:xfrm>
                <a:off x="630" y="2583"/>
                <a:ext cx="693"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grpSp>
        <p:sp>
          <p:nvSpPr>
            <p:cNvPr id="30748" name="Rectangle 69"/>
            <p:cNvSpPr>
              <a:spLocks noChangeArrowheads="1"/>
            </p:cNvSpPr>
            <p:nvPr/>
          </p:nvSpPr>
          <p:spPr bwMode="auto">
            <a:xfrm>
              <a:off x="5249" y="432"/>
              <a:ext cx="68" cy="2286"/>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30749" name="Freeform 70"/>
            <p:cNvSpPr>
              <a:spLocks/>
            </p:cNvSpPr>
            <p:nvPr/>
          </p:nvSpPr>
          <p:spPr bwMode="auto">
            <a:xfrm>
              <a:off x="5312" y="1007"/>
              <a:ext cx="237" cy="213"/>
            </a:xfrm>
            <a:custGeom>
              <a:avLst/>
              <a:gdLst>
                <a:gd name="T0" fmla="*/ 2 w 296"/>
                <a:gd name="T1" fmla="*/ 0 h 256"/>
                <a:gd name="T2" fmla="*/ 2 w 296"/>
                <a:gd name="T3" fmla="*/ 2 h 256"/>
                <a:gd name="T4" fmla="*/ 2 w 296"/>
                <a:gd name="T5" fmla="*/ 2 h 256"/>
                <a:gd name="T6" fmla="*/ 0 w 296"/>
                <a:gd name="T7" fmla="*/ 2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750" name="Freeform 71"/>
            <p:cNvSpPr>
              <a:spLocks/>
            </p:cNvSpPr>
            <p:nvPr/>
          </p:nvSpPr>
          <p:spPr bwMode="auto">
            <a:xfrm>
              <a:off x="5315" y="680"/>
              <a:ext cx="244" cy="240"/>
            </a:xfrm>
            <a:custGeom>
              <a:avLst/>
              <a:gdLst>
                <a:gd name="T0" fmla="*/ 0 w 304"/>
                <a:gd name="T1" fmla="*/ 0 h 288"/>
                <a:gd name="T2" fmla="*/ 2 w 304"/>
                <a:gd name="T3" fmla="*/ 3 h 288"/>
                <a:gd name="T4" fmla="*/ 2 w 304"/>
                <a:gd name="T5" fmla="*/ 3 h 288"/>
                <a:gd name="T6" fmla="*/ 2 w 304"/>
                <a:gd name="T7" fmla="*/ 3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751" name="Oval 72"/>
            <p:cNvSpPr>
              <a:spLocks noChangeArrowheads="1"/>
            </p:cNvSpPr>
            <p:nvPr/>
          </p:nvSpPr>
          <p:spPr bwMode="auto">
            <a:xfrm>
              <a:off x="5516" y="2611"/>
              <a:ext cx="49"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30752" name="Freeform 73"/>
            <p:cNvSpPr>
              <a:spLocks/>
            </p:cNvSpPr>
            <p:nvPr/>
          </p:nvSpPr>
          <p:spPr bwMode="auto">
            <a:xfrm>
              <a:off x="5302" y="2614"/>
              <a:ext cx="245" cy="200"/>
            </a:xfrm>
            <a:custGeom>
              <a:avLst/>
              <a:gdLst>
                <a:gd name="T0" fmla="*/ 0 w 306"/>
                <a:gd name="T1" fmla="*/ 3 h 240"/>
                <a:gd name="T2" fmla="*/ 2 w 306"/>
                <a:gd name="T3" fmla="*/ 3 h 240"/>
                <a:gd name="T4" fmla="*/ 2 w 306"/>
                <a:gd name="T5" fmla="*/ 3 h 240"/>
                <a:gd name="T6" fmla="*/ 2 w 306"/>
                <a:gd name="T7" fmla="*/ 0 h 240"/>
                <a:gd name="T8" fmla="*/ 0 w 306"/>
                <a:gd name="T9" fmla="*/ 3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753" name="AutoShape 74"/>
            <p:cNvSpPr>
              <a:spLocks noChangeArrowheads="1"/>
            </p:cNvSpPr>
            <p:nvPr/>
          </p:nvSpPr>
          <p:spPr bwMode="auto">
            <a:xfrm>
              <a:off x="4140" y="2677"/>
              <a:ext cx="1201" cy="148"/>
            </a:xfrm>
            <a:prstGeom prst="roundRect">
              <a:avLst>
                <a:gd name="adj" fmla="val 50000"/>
              </a:avLst>
            </a:prstGeom>
            <a:solidFill>
              <a:srgbClr val="DDDDDD"/>
            </a:solidFill>
            <a:ln w="9525">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30754" name="AutoShape 75"/>
            <p:cNvSpPr>
              <a:spLocks noChangeArrowheads="1"/>
            </p:cNvSpPr>
            <p:nvPr/>
          </p:nvSpPr>
          <p:spPr bwMode="auto">
            <a:xfrm>
              <a:off x="4205" y="2712"/>
              <a:ext cx="1070" cy="80"/>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30755" name="Oval 76"/>
            <p:cNvSpPr>
              <a:spLocks noChangeArrowheads="1"/>
            </p:cNvSpPr>
            <p:nvPr/>
          </p:nvSpPr>
          <p:spPr bwMode="auto">
            <a:xfrm>
              <a:off x="4309" y="2383"/>
              <a:ext cx="156"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30756" name="Oval 77"/>
            <p:cNvSpPr>
              <a:spLocks noChangeArrowheads="1"/>
            </p:cNvSpPr>
            <p:nvPr/>
          </p:nvSpPr>
          <p:spPr bwMode="auto">
            <a:xfrm>
              <a:off x="4485" y="2383"/>
              <a:ext cx="163" cy="145"/>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endParaRPr kumimoji="0" lang="zh-CN" altLang="zh-CN" sz="1800">
                <a:solidFill>
                  <a:srgbClr val="FF0000"/>
                </a:solidFill>
                <a:latin typeface="Arial" panose="020B0604020202020204" pitchFamily="34" charset="0"/>
                <a:ea typeface="宋体" panose="02010600030101010101" pitchFamily="2" charset="-122"/>
                <a:cs typeface="Arial" panose="020B0604020202020204" pitchFamily="34" charset="0"/>
              </a:endParaRPr>
            </a:p>
          </p:txBody>
        </p:sp>
        <p:sp>
          <p:nvSpPr>
            <p:cNvPr id="30757" name="Oval 78"/>
            <p:cNvSpPr>
              <a:spLocks noChangeArrowheads="1"/>
            </p:cNvSpPr>
            <p:nvPr/>
          </p:nvSpPr>
          <p:spPr bwMode="auto">
            <a:xfrm>
              <a:off x="4661" y="2380"/>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30758" name="Rectangle 79"/>
            <p:cNvSpPr>
              <a:spLocks noChangeArrowheads="1"/>
            </p:cNvSpPr>
            <p:nvPr/>
          </p:nvSpPr>
          <p:spPr bwMode="auto">
            <a:xfrm>
              <a:off x="5061" y="1835"/>
              <a:ext cx="88" cy="762"/>
            </a:xfrm>
            <a:prstGeom prst="rect">
              <a:avLst/>
            </a:prstGeom>
            <a:solidFill>
              <a:srgbClr val="292929"/>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nodeType="afterGroup">
                            <p:stCondLst>
                              <p:cond delay="500"/>
                            </p:stCondLst>
                            <p:childTnLst>
                              <p:par>
                                <p:cTn id="9" presetID="22" presetClass="entr" presetSubtype="2"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right)">
                                      <p:cBhvr>
                                        <p:cTn id="11" dur="500"/>
                                        <p:tgtEl>
                                          <p:spTgt spid="3"/>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8" fill="hold" nodeType="click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wipe(left)">
                                      <p:cBhvr>
                                        <p:cTn id="16" dur="500"/>
                                        <p:tgtEl>
                                          <p:spTgt spid="4"/>
                                        </p:tgtEl>
                                      </p:cBhvr>
                                    </p:animEffect>
                                  </p:childTnLst>
                                </p:cTn>
                              </p:par>
                            </p:childTnLst>
                          </p:cTn>
                        </p:par>
                        <p:par>
                          <p:cTn id="17" fill="hold" nodeType="afterGroup">
                            <p:stCondLst>
                              <p:cond delay="500"/>
                            </p:stCondLst>
                            <p:childTnLst>
                              <p:par>
                                <p:cTn id="18" presetID="22" presetClass="entr" presetSubtype="2" fill="hold" nodeType="after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wipe(right)">
                                      <p:cBhvr>
                                        <p:cTn id="2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Number Placeholder 6"/>
          <p:cNvSpPr>
            <a:spLocks noGrp="1"/>
          </p:cNvSpPr>
          <p:nvPr>
            <p:ph type="sldNum" sz="quarter" idx="11"/>
          </p:nvPr>
        </p:nvSpPr>
        <p:spPr>
          <a:xfrm>
            <a:off x="0" y="6543675"/>
            <a:ext cx="5219700" cy="3143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l">
              <a:spcBef>
                <a:spcPct val="0"/>
              </a:spcBef>
              <a:buClrTx/>
              <a:buSzTx/>
              <a:buFontTx/>
              <a:buNone/>
            </a:pPr>
            <a:fld id="{CF8211F0-48AE-4920-A5C6-9CE0F7C34A51}" type="slidenum">
              <a:rPr kumimoji="0" lang="en-US" altLang="zh-CN" sz="1600" smtClean="0">
                <a:solidFill>
                  <a:schemeClr val="bg2"/>
                </a:solidFill>
                <a:latin typeface="华文隶书" panose="02010800040101010101" pitchFamily="2" charset="-122"/>
                <a:ea typeface="华文隶书" panose="02010800040101010101" pitchFamily="2" charset="-122"/>
                <a:cs typeface="Arial" panose="020B0604020202020204" pitchFamily="34" charset="0"/>
              </a:rPr>
              <a:pPr algn="l">
                <a:spcBef>
                  <a:spcPct val="0"/>
                </a:spcBef>
                <a:buClrTx/>
                <a:buSzTx/>
                <a:buFontTx/>
                <a:buNone/>
              </a:pPr>
              <a:t>28</a:t>
            </a:fld>
            <a:endParaRPr kumimoji="0" lang="en-US" altLang="zh-CN" sz="1600" smtClean="0">
              <a:solidFill>
                <a:schemeClr val="bg2"/>
              </a:solidFill>
              <a:latin typeface="华文隶书" panose="02010800040101010101" pitchFamily="2" charset="-122"/>
              <a:ea typeface="华文隶书" panose="02010800040101010101" pitchFamily="2" charset="-122"/>
              <a:cs typeface="Arial" panose="020B0604020202020204" pitchFamily="34" charset="0"/>
            </a:endParaRPr>
          </a:p>
        </p:txBody>
      </p:sp>
      <p:sp>
        <p:nvSpPr>
          <p:cNvPr id="31747" name="Rectangle 7"/>
          <p:cNvSpPr>
            <a:spLocks noChangeArrowheads="1"/>
          </p:cNvSpPr>
          <p:nvPr/>
        </p:nvSpPr>
        <p:spPr bwMode="auto">
          <a:xfrm>
            <a:off x="4781550" y="3400425"/>
            <a:ext cx="3838575" cy="2724150"/>
          </a:xfrm>
          <a:prstGeom prst="rect">
            <a:avLst/>
          </a:prstGeom>
          <a:solidFill>
            <a:srgbClr val="FFFFFF"/>
          </a:solidFill>
          <a:ln w="19050">
            <a:solidFill>
              <a:schemeClr val="accent2"/>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31748" name="Rectangle 9"/>
          <p:cNvSpPr>
            <a:spLocks noChangeArrowheads="1"/>
          </p:cNvSpPr>
          <p:nvPr/>
        </p:nvSpPr>
        <p:spPr bwMode="auto">
          <a:xfrm>
            <a:off x="7667625" y="3238500"/>
            <a:ext cx="828675" cy="2952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31749" name="Rectangle 2"/>
          <p:cNvSpPr>
            <a:spLocks noGrp="1" noChangeArrowheads="1"/>
          </p:cNvSpPr>
          <p:nvPr>
            <p:ph type="title"/>
          </p:nvPr>
        </p:nvSpPr>
        <p:spPr/>
        <p:txBody>
          <a:bodyPr/>
          <a:lstStyle/>
          <a:p>
            <a:r>
              <a:rPr lang="en-US" altLang="zh-CN" smtClean="0">
                <a:ea typeface="宋体" panose="02010600030101010101" pitchFamily="2" charset="-122"/>
              </a:rPr>
              <a:t>HTTP </a:t>
            </a:r>
            <a:r>
              <a:rPr lang="zh-CN" altLang="en-US" smtClean="0">
                <a:ea typeface="宋体" panose="02010600030101010101" pitchFamily="2" charset="-122"/>
              </a:rPr>
              <a:t>概要 </a:t>
            </a:r>
            <a:r>
              <a:rPr lang="en-US" altLang="zh-CN" smtClean="0">
                <a:ea typeface="宋体" panose="02010600030101010101" pitchFamily="2" charset="-122"/>
              </a:rPr>
              <a:t>(</a:t>
            </a:r>
            <a:r>
              <a:rPr lang="zh-CN" altLang="en-US" smtClean="0">
                <a:ea typeface="宋体" panose="02010600030101010101" pitchFamily="2" charset="-122"/>
              </a:rPr>
              <a:t>续</a:t>
            </a:r>
            <a:r>
              <a:rPr lang="en-US" altLang="zh-CN" smtClean="0">
                <a:ea typeface="宋体" panose="02010600030101010101" pitchFamily="2" charset="-122"/>
              </a:rPr>
              <a:t>)</a:t>
            </a:r>
          </a:p>
        </p:txBody>
      </p:sp>
      <p:sp>
        <p:nvSpPr>
          <p:cNvPr id="31750" name="Rectangle 3"/>
          <p:cNvSpPr>
            <a:spLocks noGrp="1" noChangeArrowheads="1"/>
          </p:cNvSpPr>
          <p:nvPr>
            <p:ph type="body" sz="half" idx="1"/>
          </p:nvPr>
        </p:nvSpPr>
        <p:spPr>
          <a:xfrm>
            <a:off x="533400" y="1517650"/>
            <a:ext cx="3971925" cy="4648200"/>
          </a:xfrm>
        </p:spPr>
        <p:txBody>
          <a:bodyPr/>
          <a:lstStyle/>
          <a:p>
            <a:pPr>
              <a:buFont typeface="ZapfDingbats" pitchFamily="82" charset="2"/>
              <a:buNone/>
            </a:pPr>
            <a:r>
              <a:rPr lang="zh-CN" altLang="en-US" smtClean="0">
                <a:solidFill>
                  <a:srgbClr val="FF0000"/>
                </a:solidFill>
                <a:ea typeface="宋体" panose="02010600030101010101" pitchFamily="2" charset="-122"/>
              </a:rPr>
              <a:t>使用 </a:t>
            </a:r>
            <a:r>
              <a:rPr lang="en-US" altLang="zh-CN" smtClean="0">
                <a:solidFill>
                  <a:srgbClr val="FF0000"/>
                </a:solidFill>
                <a:ea typeface="宋体" panose="02010600030101010101" pitchFamily="2" charset="-122"/>
              </a:rPr>
              <a:t>TCP</a:t>
            </a:r>
            <a:r>
              <a:rPr lang="zh-CN" altLang="en-US" smtClean="0">
                <a:solidFill>
                  <a:srgbClr val="FF0000"/>
                </a:solidFill>
                <a:ea typeface="宋体" panose="02010600030101010101" pitchFamily="2" charset="-122"/>
              </a:rPr>
              <a:t>协议</a:t>
            </a:r>
            <a:r>
              <a:rPr lang="en-US" altLang="zh-CN" smtClean="0">
                <a:solidFill>
                  <a:srgbClr val="FF0000"/>
                </a:solidFill>
                <a:ea typeface="宋体" panose="02010600030101010101" pitchFamily="2" charset="-122"/>
              </a:rPr>
              <a:t>:</a:t>
            </a:r>
            <a:endParaRPr lang="en-US" altLang="zh-CN" smtClean="0">
              <a:ea typeface="宋体" panose="02010600030101010101" pitchFamily="2" charset="-122"/>
            </a:endParaRPr>
          </a:p>
          <a:p>
            <a:r>
              <a:rPr lang="zh-CN" altLang="en-US" sz="2400" smtClean="0">
                <a:ea typeface="宋体" panose="02010600030101010101" pitchFamily="2" charset="-122"/>
              </a:rPr>
              <a:t>客户端发送连接请求（产生</a:t>
            </a:r>
            <a:r>
              <a:rPr lang="en-US" altLang="zh-CN" sz="2400" smtClean="0">
                <a:ea typeface="宋体" panose="02010600030101010101" pitchFamily="2" charset="-122"/>
              </a:rPr>
              <a:t>socket</a:t>
            </a:r>
            <a:r>
              <a:rPr lang="zh-CN" altLang="en-US" sz="2400" smtClean="0">
                <a:ea typeface="宋体" panose="02010600030101010101" pitchFamily="2" charset="-122"/>
              </a:rPr>
              <a:t>）给服务器的</a:t>
            </a:r>
            <a:r>
              <a:rPr lang="en-US" altLang="zh-CN" sz="2400" smtClean="0">
                <a:ea typeface="宋体" panose="02010600030101010101" pitchFamily="2" charset="-122"/>
              </a:rPr>
              <a:t>80</a:t>
            </a:r>
            <a:r>
              <a:rPr lang="zh-CN" altLang="en-US" sz="2400" smtClean="0">
                <a:ea typeface="宋体" panose="02010600030101010101" pitchFamily="2" charset="-122"/>
              </a:rPr>
              <a:t>端口</a:t>
            </a:r>
            <a:endParaRPr lang="en-US" altLang="zh-CN" sz="2400" smtClean="0">
              <a:ea typeface="宋体" panose="02010600030101010101" pitchFamily="2" charset="-122"/>
            </a:endParaRPr>
          </a:p>
          <a:p>
            <a:r>
              <a:rPr lang="zh-CN" altLang="en-US" sz="2400" smtClean="0">
                <a:ea typeface="宋体" panose="02010600030101010101" pitchFamily="2" charset="-122"/>
              </a:rPr>
              <a:t>服务器接收从客户端发送来的</a:t>
            </a:r>
            <a:r>
              <a:rPr lang="en-US" altLang="zh-CN" sz="2400" smtClean="0">
                <a:ea typeface="宋体" panose="02010600030101010101" pitchFamily="2" charset="-122"/>
              </a:rPr>
              <a:t>TCP</a:t>
            </a:r>
            <a:r>
              <a:rPr lang="zh-CN" altLang="en-US" sz="2400" smtClean="0">
                <a:ea typeface="宋体" panose="02010600030101010101" pitchFamily="2" charset="-122"/>
              </a:rPr>
              <a:t>连接请求</a:t>
            </a:r>
            <a:endParaRPr lang="en-US" altLang="zh-CN" sz="2400" smtClean="0">
              <a:ea typeface="宋体" panose="02010600030101010101" pitchFamily="2" charset="-122"/>
            </a:endParaRPr>
          </a:p>
          <a:p>
            <a:r>
              <a:rPr lang="zh-CN" altLang="en-US" sz="2400" smtClean="0">
                <a:ea typeface="宋体" panose="02010600030101010101" pitchFamily="2" charset="-122"/>
              </a:rPr>
              <a:t>浏览器（</a:t>
            </a:r>
            <a:r>
              <a:rPr lang="en-US" altLang="zh-CN" sz="2400" smtClean="0">
                <a:ea typeface="宋体" panose="02010600030101010101" pitchFamily="2" charset="-122"/>
              </a:rPr>
              <a:t>HTTP</a:t>
            </a:r>
            <a:r>
              <a:rPr lang="zh-CN" altLang="en-US" sz="2400" smtClean="0">
                <a:ea typeface="宋体" panose="02010600030101010101" pitchFamily="2" charset="-122"/>
              </a:rPr>
              <a:t>客户端）和</a:t>
            </a:r>
            <a:r>
              <a:rPr lang="en-US" altLang="zh-CN" sz="2400" smtClean="0">
                <a:ea typeface="宋体" panose="02010600030101010101" pitchFamily="2" charset="-122"/>
              </a:rPr>
              <a:t>Web</a:t>
            </a:r>
            <a:r>
              <a:rPr lang="zh-CN" altLang="en-US" sz="2400" smtClean="0">
                <a:ea typeface="宋体" panose="02010600030101010101" pitchFamily="2" charset="-122"/>
              </a:rPr>
              <a:t>服务器（</a:t>
            </a:r>
            <a:r>
              <a:rPr lang="en-US" altLang="zh-CN" sz="2400" smtClean="0">
                <a:ea typeface="宋体" panose="02010600030101010101" pitchFamily="2" charset="-122"/>
              </a:rPr>
              <a:t>HTTP</a:t>
            </a:r>
            <a:r>
              <a:rPr lang="zh-CN" altLang="en-US" sz="2400" smtClean="0">
                <a:ea typeface="宋体" panose="02010600030101010101" pitchFamily="2" charset="-122"/>
              </a:rPr>
              <a:t>服务器）之间交换</a:t>
            </a:r>
            <a:r>
              <a:rPr lang="en-US" altLang="zh-CN" sz="2400" smtClean="0">
                <a:ea typeface="宋体" panose="02010600030101010101" pitchFamily="2" charset="-122"/>
              </a:rPr>
              <a:t>HTTP </a:t>
            </a:r>
            <a:r>
              <a:rPr lang="zh-CN" altLang="en-US" sz="2400" smtClean="0">
                <a:ea typeface="宋体" panose="02010600030101010101" pitchFamily="2" charset="-122"/>
              </a:rPr>
              <a:t>消息</a:t>
            </a:r>
            <a:r>
              <a:rPr lang="en-US" altLang="zh-CN" sz="2400" smtClean="0">
                <a:ea typeface="宋体" panose="02010600030101010101" pitchFamily="2" charset="-122"/>
              </a:rPr>
              <a:t> (</a:t>
            </a:r>
            <a:r>
              <a:rPr lang="zh-CN" altLang="en-US" sz="2400" smtClean="0">
                <a:ea typeface="宋体" panose="02010600030101010101" pitchFamily="2" charset="-122"/>
              </a:rPr>
              <a:t>应用层协议消息</a:t>
            </a:r>
            <a:r>
              <a:rPr lang="en-US" altLang="zh-CN" sz="2400" smtClean="0">
                <a:ea typeface="宋体" panose="02010600030101010101" pitchFamily="2" charset="-122"/>
              </a:rPr>
              <a:t>) </a:t>
            </a:r>
          </a:p>
          <a:p>
            <a:r>
              <a:rPr lang="zh-CN" altLang="en-US" sz="2400" smtClean="0">
                <a:ea typeface="宋体" panose="02010600030101010101" pitchFamily="2" charset="-122"/>
              </a:rPr>
              <a:t>关闭</a:t>
            </a:r>
            <a:r>
              <a:rPr lang="en-US" altLang="zh-CN" sz="2400" smtClean="0">
                <a:ea typeface="宋体" panose="02010600030101010101" pitchFamily="2" charset="-122"/>
              </a:rPr>
              <a:t>TCP</a:t>
            </a:r>
            <a:r>
              <a:rPr lang="zh-CN" altLang="en-US" sz="2400" smtClean="0">
                <a:ea typeface="宋体" panose="02010600030101010101" pitchFamily="2" charset="-122"/>
              </a:rPr>
              <a:t>连接</a:t>
            </a:r>
            <a:endParaRPr lang="en-US" altLang="zh-CN" smtClean="0">
              <a:ea typeface="宋体" panose="02010600030101010101" pitchFamily="2" charset="-122"/>
            </a:endParaRPr>
          </a:p>
        </p:txBody>
      </p:sp>
      <p:sp>
        <p:nvSpPr>
          <p:cNvPr id="31751" name="Rectangle 4"/>
          <p:cNvSpPr>
            <a:spLocks noGrp="1" noChangeArrowheads="1"/>
          </p:cNvSpPr>
          <p:nvPr>
            <p:ph type="body" sz="half" idx="2"/>
          </p:nvPr>
        </p:nvSpPr>
        <p:spPr>
          <a:xfrm>
            <a:off x="5029200" y="1562100"/>
            <a:ext cx="3171825" cy="1514475"/>
          </a:xfrm>
        </p:spPr>
        <p:txBody>
          <a:bodyPr/>
          <a:lstStyle/>
          <a:p>
            <a:pPr>
              <a:buFont typeface="ZapfDingbats" pitchFamily="82" charset="2"/>
              <a:buNone/>
            </a:pPr>
            <a:r>
              <a:rPr lang="en-US" altLang="zh-CN" sz="2400" smtClean="0">
                <a:solidFill>
                  <a:srgbClr val="FF0000"/>
                </a:solidFill>
                <a:ea typeface="宋体" panose="02010600030101010101" pitchFamily="2" charset="-122"/>
              </a:rPr>
              <a:t>HTTP </a:t>
            </a:r>
            <a:r>
              <a:rPr lang="zh-CN" altLang="en-US" sz="2400" smtClean="0">
                <a:solidFill>
                  <a:srgbClr val="FF0000"/>
                </a:solidFill>
                <a:ea typeface="宋体" panose="02010600030101010101" pitchFamily="2" charset="-122"/>
              </a:rPr>
              <a:t>是“无状态”协议</a:t>
            </a:r>
            <a:endParaRPr lang="en-US" altLang="zh-CN" sz="2400" smtClean="0">
              <a:ea typeface="宋体" panose="02010600030101010101" pitchFamily="2" charset="-122"/>
            </a:endParaRPr>
          </a:p>
          <a:p>
            <a:r>
              <a:rPr lang="zh-CN" altLang="en-US" sz="2000" smtClean="0">
                <a:ea typeface="宋体" panose="02010600030101010101" pitchFamily="2" charset="-122"/>
              </a:rPr>
              <a:t>服务器不保存客户端之前请求的信息记录</a:t>
            </a:r>
            <a:endParaRPr lang="en-US" altLang="zh-CN" sz="2000" smtClean="0">
              <a:ea typeface="宋体" panose="02010600030101010101" pitchFamily="2" charset="-122"/>
            </a:endParaRPr>
          </a:p>
        </p:txBody>
      </p:sp>
      <p:sp>
        <p:nvSpPr>
          <p:cNvPr id="31752" name="Rectangle 6"/>
          <p:cNvSpPr>
            <a:spLocks noChangeArrowheads="1"/>
          </p:cNvSpPr>
          <p:nvPr/>
        </p:nvSpPr>
        <p:spPr bwMode="auto">
          <a:xfrm>
            <a:off x="4810125" y="3419475"/>
            <a:ext cx="3752850" cy="284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zh-CN" altLang="en-US" sz="2000">
                <a:solidFill>
                  <a:srgbClr val="FF0000"/>
                </a:solidFill>
                <a:latin typeface="Arial" panose="020B0604020202020204" pitchFamily="34" charset="0"/>
                <a:ea typeface="宋体" panose="02010600030101010101" pitchFamily="2" charset="-122"/>
              </a:rPr>
              <a:t>状态化协议是很复杂的！</a:t>
            </a:r>
            <a:endParaRPr kumimoji="0" lang="en-US" altLang="zh-CN" sz="2000">
              <a:latin typeface="Arial" panose="020B0604020202020204" pitchFamily="34" charset="0"/>
              <a:ea typeface="宋体" panose="02010600030101010101" pitchFamily="2" charset="-122"/>
            </a:endParaRPr>
          </a:p>
          <a:p>
            <a:pPr eaLnBrk="1" hangingPunct="1">
              <a:spcBef>
                <a:spcPct val="0"/>
              </a:spcBef>
              <a:buClrTx/>
              <a:buSzTx/>
              <a:buFont typeface="ZapfDingbats" pitchFamily="82" charset="2"/>
              <a:buChar char="r"/>
            </a:pPr>
            <a:r>
              <a:rPr kumimoji="0" lang="zh-CN" altLang="en-US" sz="2000">
                <a:latin typeface="Arial" panose="020B0604020202020204" pitchFamily="34" charset="0"/>
                <a:ea typeface="宋体" panose="02010600030101010101" pitchFamily="2" charset="-122"/>
              </a:rPr>
              <a:t>过去的历史数据（状态）必须维持</a:t>
            </a:r>
            <a:endParaRPr kumimoji="0" lang="en-US" altLang="zh-CN" sz="2000">
              <a:latin typeface="Arial" panose="020B0604020202020204" pitchFamily="34" charset="0"/>
              <a:ea typeface="宋体" panose="02010600030101010101" pitchFamily="2" charset="-122"/>
            </a:endParaRPr>
          </a:p>
          <a:p>
            <a:pPr eaLnBrk="1" hangingPunct="1">
              <a:spcBef>
                <a:spcPct val="0"/>
              </a:spcBef>
              <a:buClrTx/>
              <a:buSzTx/>
              <a:buFont typeface="ZapfDingbats" pitchFamily="82" charset="2"/>
              <a:buChar char="r"/>
            </a:pPr>
            <a:r>
              <a:rPr kumimoji="0" lang="zh-CN" altLang="en-US" sz="2000">
                <a:latin typeface="Arial" panose="020B0604020202020204" pitchFamily="34" charset="0"/>
                <a:ea typeface="宋体" panose="02010600030101010101" pitchFamily="2" charset="-122"/>
              </a:rPr>
              <a:t>如果服务器</a:t>
            </a:r>
            <a:r>
              <a:rPr kumimoji="0" lang="en-US" altLang="zh-CN" sz="2000">
                <a:latin typeface="Arial" panose="020B0604020202020204" pitchFamily="34" charset="0"/>
                <a:ea typeface="宋体" panose="02010600030101010101" pitchFamily="2" charset="-122"/>
              </a:rPr>
              <a:t>/</a:t>
            </a:r>
            <a:r>
              <a:rPr kumimoji="0" lang="zh-CN" altLang="en-US" sz="2000">
                <a:latin typeface="Arial" panose="020B0604020202020204" pitchFamily="34" charset="0"/>
                <a:ea typeface="宋体" panose="02010600030101010101" pitchFamily="2" charset="-122"/>
              </a:rPr>
              <a:t>客户机崩溃了，他们的状态可能不一致，必须进行协调统一</a:t>
            </a:r>
            <a:endParaRPr kumimoji="0" lang="en-US" altLang="zh-CN" sz="2000">
              <a:latin typeface="Arial" panose="020B0604020202020204" pitchFamily="34" charset="0"/>
              <a:ea typeface="宋体" panose="02010600030101010101" pitchFamily="2" charset="-122"/>
            </a:endParaRPr>
          </a:p>
          <a:p>
            <a:pPr eaLnBrk="1" hangingPunct="1">
              <a:spcBef>
                <a:spcPct val="0"/>
              </a:spcBef>
              <a:buClrTx/>
              <a:buSzTx/>
              <a:buFont typeface="ZapfDingbats" pitchFamily="82" charset="2"/>
              <a:buChar char="r"/>
            </a:pPr>
            <a:endParaRPr kumimoji="0" lang="en-US" altLang="zh-CN" sz="2000">
              <a:latin typeface="Arial" panose="020B0604020202020204" pitchFamily="34" charset="0"/>
              <a:ea typeface="宋体" panose="02010600030101010101" pitchFamily="2" charset="-122"/>
            </a:endParaRPr>
          </a:p>
        </p:txBody>
      </p:sp>
      <p:sp>
        <p:nvSpPr>
          <p:cNvPr id="31753" name="Text Box 8"/>
          <p:cNvSpPr txBox="1">
            <a:spLocks noChangeArrowheads="1"/>
          </p:cNvSpPr>
          <p:nvPr/>
        </p:nvSpPr>
        <p:spPr bwMode="auto">
          <a:xfrm>
            <a:off x="7664450" y="3160713"/>
            <a:ext cx="7937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zh-CN" altLang="en-US" sz="1800">
                <a:solidFill>
                  <a:schemeClr val="accent2"/>
                </a:solidFill>
                <a:latin typeface="Arial" panose="020B0604020202020204" pitchFamily="34" charset="0"/>
                <a:ea typeface="宋体" panose="02010600030101010101" pitchFamily="2" charset="-122"/>
              </a:rPr>
              <a:t>注意</a:t>
            </a:r>
            <a:endParaRPr kumimoji="0" lang="zh-CN" altLang="en-US" sz="1800">
              <a:latin typeface="Times New Roman" panose="02020603050405020304" pitchFamily="18" charset="0"/>
              <a:ea typeface="宋体" panose="02010600030101010101" pitchFamily="2" charset="-122"/>
            </a:endParaRP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Number Placeholder 6"/>
          <p:cNvSpPr>
            <a:spLocks noGrp="1"/>
          </p:cNvSpPr>
          <p:nvPr>
            <p:ph type="sldNum" sz="quarter" idx="11"/>
          </p:nvPr>
        </p:nvSpPr>
        <p:spPr>
          <a:xfrm>
            <a:off x="0" y="6543675"/>
            <a:ext cx="5219700" cy="3143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l">
              <a:spcBef>
                <a:spcPct val="0"/>
              </a:spcBef>
              <a:buClrTx/>
              <a:buSzTx/>
              <a:buFontTx/>
              <a:buNone/>
            </a:pPr>
            <a:fld id="{5F47C29D-D3C1-463D-8ED8-3BB395EB7D27}" type="slidenum">
              <a:rPr kumimoji="0" lang="en-US" altLang="zh-CN" sz="1600" smtClean="0">
                <a:solidFill>
                  <a:schemeClr val="bg2"/>
                </a:solidFill>
                <a:latin typeface="华文隶书" panose="02010800040101010101" pitchFamily="2" charset="-122"/>
                <a:ea typeface="华文隶书" panose="02010800040101010101" pitchFamily="2" charset="-122"/>
                <a:cs typeface="Arial" panose="020B0604020202020204" pitchFamily="34" charset="0"/>
              </a:rPr>
              <a:pPr algn="l">
                <a:spcBef>
                  <a:spcPct val="0"/>
                </a:spcBef>
                <a:buClrTx/>
                <a:buSzTx/>
                <a:buFontTx/>
                <a:buNone/>
              </a:pPr>
              <a:t>29</a:t>
            </a:fld>
            <a:endParaRPr kumimoji="0" lang="en-US" altLang="zh-CN" sz="1600" smtClean="0">
              <a:solidFill>
                <a:schemeClr val="bg2"/>
              </a:solidFill>
              <a:latin typeface="华文隶书" panose="02010800040101010101" pitchFamily="2" charset="-122"/>
              <a:ea typeface="华文隶书" panose="02010800040101010101" pitchFamily="2" charset="-122"/>
              <a:cs typeface="Arial" panose="020B0604020202020204" pitchFamily="34" charset="0"/>
            </a:endParaRPr>
          </a:p>
        </p:txBody>
      </p:sp>
      <p:sp>
        <p:nvSpPr>
          <p:cNvPr id="32771" name="Rectangle 2"/>
          <p:cNvSpPr>
            <a:spLocks noGrp="1" noChangeArrowheads="1"/>
          </p:cNvSpPr>
          <p:nvPr>
            <p:ph type="title"/>
          </p:nvPr>
        </p:nvSpPr>
        <p:spPr/>
        <p:txBody>
          <a:bodyPr/>
          <a:lstStyle/>
          <a:p>
            <a:r>
              <a:rPr lang="en-US" altLang="zh-CN" smtClean="0">
                <a:ea typeface="宋体" panose="02010600030101010101" pitchFamily="2" charset="-122"/>
              </a:rPr>
              <a:t>HTTP </a:t>
            </a:r>
            <a:r>
              <a:rPr lang="zh-CN" altLang="en-US" smtClean="0">
                <a:ea typeface="宋体" panose="02010600030101010101" pitchFamily="2" charset="-122"/>
              </a:rPr>
              <a:t>连接</a:t>
            </a:r>
          </a:p>
        </p:txBody>
      </p:sp>
      <p:sp>
        <p:nvSpPr>
          <p:cNvPr id="32772" name="Rectangle 3"/>
          <p:cNvSpPr>
            <a:spLocks noGrp="1" noChangeArrowheads="1"/>
          </p:cNvSpPr>
          <p:nvPr>
            <p:ph type="body" sz="half" idx="1"/>
          </p:nvPr>
        </p:nvSpPr>
        <p:spPr/>
        <p:txBody>
          <a:bodyPr/>
          <a:lstStyle/>
          <a:p>
            <a:pPr>
              <a:buFont typeface="ZapfDingbats" pitchFamily="82" charset="2"/>
              <a:buNone/>
            </a:pPr>
            <a:r>
              <a:rPr lang="zh-CN" altLang="en-US" sz="2400" u="sng" smtClean="0">
                <a:solidFill>
                  <a:srgbClr val="FF0000"/>
                </a:solidFill>
                <a:ea typeface="宋体" panose="02010600030101010101" pitchFamily="2" charset="-122"/>
              </a:rPr>
              <a:t>非持久连接的 </a:t>
            </a:r>
            <a:r>
              <a:rPr lang="en-US" altLang="zh-CN" sz="2400" u="sng" smtClean="0">
                <a:solidFill>
                  <a:srgbClr val="FF0000"/>
                </a:solidFill>
                <a:ea typeface="宋体" panose="02010600030101010101" pitchFamily="2" charset="-122"/>
              </a:rPr>
              <a:t>HTTP</a:t>
            </a:r>
            <a:endParaRPr lang="en-US" altLang="zh-CN" sz="2400" smtClean="0">
              <a:ea typeface="宋体" panose="02010600030101010101" pitchFamily="2" charset="-122"/>
            </a:endParaRPr>
          </a:p>
          <a:p>
            <a:r>
              <a:rPr lang="zh-CN" altLang="en-US" sz="2400" smtClean="0">
                <a:ea typeface="宋体" panose="02010600030101010101" pitchFamily="2" charset="-122"/>
              </a:rPr>
              <a:t>每个</a:t>
            </a:r>
            <a:r>
              <a:rPr lang="en-US" altLang="zh-CN" sz="2400" smtClean="0">
                <a:ea typeface="宋体" panose="02010600030101010101" pitchFamily="2" charset="-122"/>
              </a:rPr>
              <a:t>TCP</a:t>
            </a:r>
            <a:r>
              <a:rPr lang="zh-CN" altLang="en-US" sz="2400" smtClean="0">
                <a:ea typeface="宋体" panose="02010600030101010101" pitchFamily="2" charset="-122"/>
              </a:rPr>
              <a:t>连接最多传输一个对象</a:t>
            </a:r>
            <a:endParaRPr lang="en-US" altLang="zh-CN" sz="2400" smtClean="0">
              <a:ea typeface="宋体" panose="02010600030101010101" pitchFamily="2" charset="-122"/>
            </a:endParaRPr>
          </a:p>
          <a:p>
            <a:pPr>
              <a:buFont typeface="ZapfDingbats" pitchFamily="82" charset="2"/>
              <a:buNone/>
            </a:pPr>
            <a:endParaRPr lang="en-US" altLang="zh-CN" sz="2400" smtClean="0">
              <a:ea typeface="宋体" panose="02010600030101010101" pitchFamily="2" charset="-122"/>
            </a:endParaRPr>
          </a:p>
        </p:txBody>
      </p:sp>
      <p:sp>
        <p:nvSpPr>
          <p:cNvPr id="32773" name="Rectangle 4"/>
          <p:cNvSpPr>
            <a:spLocks noGrp="1" noChangeArrowheads="1"/>
          </p:cNvSpPr>
          <p:nvPr>
            <p:ph type="body" sz="half" idx="2"/>
          </p:nvPr>
        </p:nvSpPr>
        <p:spPr/>
        <p:txBody>
          <a:bodyPr/>
          <a:lstStyle/>
          <a:p>
            <a:pPr>
              <a:buFont typeface="ZapfDingbats" pitchFamily="82" charset="2"/>
              <a:buNone/>
            </a:pPr>
            <a:r>
              <a:rPr lang="zh-CN" altLang="en-US" sz="2400" u="sng" smtClean="0">
                <a:solidFill>
                  <a:srgbClr val="FF0000"/>
                </a:solidFill>
                <a:ea typeface="宋体" panose="02010600030101010101" pitchFamily="2" charset="-122"/>
              </a:rPr>
              <a:t>持久连接的 </a:t>
            </a:r>
            <a:r>
              <a:rPr lang="en-US" altLang="zh-CN" sz="2400" u="sng" smtClean="0">
                <a:solidFill>
                  <a:srgbClr val="FF0000"/>
                </a:solidFill>
                <a:ea typeface="宋体" panose="02010600030101010101" pitchFamily="2" charset="-122"/>
              </a:rPr>
              <a:t>HTTP</a:t>
            </a:r>
            <a:endParaRPr lang="en-US" altLang="zh-CN" sz="2400" smtClean="0">
              <a:solidFill>
                <a:srgbClr val="FF0000"/>
              </a:solidFill>
              <a:ea typeface="宋体" panose="02010600030101010101" pitchFamily="2" charset="-122"/>
            </a:endParaRPr>
          </a:p>
          <a:p>
            <a:r>
              <a:rPr lang="zh-CN" altLang="en-US" sz="2400" smtClean="0">
                <a:ea typeface="宋体" panose="02010600030101010101" pitchFamily="2" charset="-122"/>
              </a:rPr>
              <a:t>通过客户机和服务器之间的一个</a:t>
            </a:r>
            <a:r>
              <a:rPr lang="en-US" altLang="zh-CN" sz="2400" smtClean="0">
                <a:ea typeface="宋体" panose="02010600030101010101" pitchFamily="2" charset="-122"/>
              </a:rPr>
              <a:t>TCP</a:t>
            </a:r>
            <a:r>
              <a:rPr lang="zh-CN" altLang="en-US" sz="2400" smtClean="0">
                <a:ea typeface="宋体" panose="02010600030101010101" pitchFamily="2" charset="-122"/>
              </a:rPr>
              <a:t>连接，可以传输多个对象</a:t>
            </a:r>
            <a:endParaRPr lang="en-US" altLang="zh-CN" sz="2400" smtClean="0">
              <a:ea typeface="宋体" panose="02010600030101010101" pitchFamily="2" charset="-122"/>
            </a:endParaRPr>
          </a:p>
          <a:p>
            <a:pPr>
              <a:buFont typeface="ZapfDingbats" pitchFamily="82" charset="2"/>
              <a:buNone/>
            </a:pPr>
            <a:endParaRPr lang="en-US" altLang="zh-CN" sz="2400" smtClean="0">
              <a:ea typeface="宋体" panose="02010600030101010101" pitchFamily="2" charset="-122"/>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灯片编号占位符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smtClean="0">
                <a:latin typeface="Arial" panose="020B0604020202020204" pitchFamily="34" charset="0"/>
                <a:ea typeface="宋体" panose="02010600030101010101" pitchFamily="2" charset="-122"/>
              </a:rPr>
              <a:t>-</a:t>
            </a:r>
            <a:fld id="{DF7B8EA9-EA1B-4300-9489-F64603B511C0}" type="slidenum">
              <a:rPr kumimoji="0" lang="en-US" altLang="zh-CN" sz="1400" smtClean="0">
                <a:latin typeface="Arial" panose="020B0604020202020204" pitchFamily="34" charset="0"/>
                <a:ea typeface="宋体" panose="02010600030101010101" pitchFamily="2" charset="-122"/>
              </a:rPr>
              <a:pPr>
                <a:spcBef>
                  <a:spcPct val="0"/>
                </a:spcBef>
                <a:buClrTx/>
                <a:buSzTx/>
                <a:buFontTx/>
                <a:buNone/>
              </a:pPr>
              <a:t>3</a:t>
            </a:fld>
            <a:r>
              <a:rPr kumimoji="0" lang="en-US" altLang="zh-CN" sz="1000" smtClean="0">
                <a:latin typeface="Arial" panose="020B0604020202020204" pitchFamily="34" charset="0"/>
                <a:ea typeface="宋体" panose="02010600030101010101" pitchFamily="2" charset="-122"/>
              </a:rPr>
              <a:t>-</a:t>
            </a:r>
          </a:p>
        </p:txBody>
      </p:sp>
      <p:sp>
        <p:nvSpPr>
          <p:cNvPr id="11267" name="Rectangle 2"/>
          <p:cNvSpPr>
            <a:spLocks noGrp="1" noChangeArrowheads="1"/>
          </p:cNvSpPr>
          <p:nvPr>
            <p:ph type="title"/>
          </p:nvPr>
        </p:nvSpPr>
        <p:spPr/>
        <p:txBody>
          <a:bodyPr/>
          <a:lstStyle/>
          <a:p>
            <a:pPr eaLnBrk="1" hangingPunct="1"/>
            <a:r>
              <a:rPr lang="zh-CN" altLang="en-US" sz="3200" smtClean="0"/>
              <a:t>提纲</a:t>
            </a:r>
          </a:p>
        </p:txBody>
      </p:sp>
      <p:sp>
        <p:nvSpPr>
          <p:cNvPr id="11268" name="Rectangle 3"/>
          <p:cNvSpPr>
            <a:spLocks noGrp="1" noChangeArrowheads="1"/>
          </p:cNvSpPr>
          <p:nvPr>
            <p:ph type="body" idx="1"/>
          </p:nvPr>
        </p:nvSpPr>
        <p:spPr/>
        <p:txBody>
          <a:bodyPr/>
          <a:lstStyle/>
          <a:p>
            <a:pPr eaLnBrk="1" hangingPunct="1"/>
            <a:r>
              <a:rPr lang="zh-CN" altLang="en-US" sz="2400" dirty="0" smtClean="0"/>
              <a:t>引言</a:t>
            </a:r>
            <a:endParaRPr lang="en-US" altLang="zh-CN" sz="2400" dirty="0" smtClean="0"/>
          </a:p>
          <a:p>
            <a:pPr lvl="1" eaLnBrk="1" hangingPunct="1"/>
            <a:r>
              <a:rPr lang="zh-CN" altLang="en-US" sz="2000" dirty="0" smtClean="0"/>
              <a:t>核心问题</a:t>
            </a:r>
            <a:r>
              <a:rPr lang="en-US" altLang="zh-CN" sz="2000" dirty="0" smtClean="0"/>
              <a:t>: </a:t>
            </a:r>
            <a:r>
              <a:rPr lang="zh-CN" altLang="en-US" sz="2000" dirty="0" smtClean="0"/>
              <a:t>应用需要自己的协议</a:t>
            </a:r>
          </a:p>
          <a:p>
            <a:pPr eaLnBrk="1" hangingPunct="1"/>
            <a:r>
              <a:rPr lang="zh-CN" altLang="en-US" sz="2400" dirty="0" smtClean="0"/>
              <a:t>传统应用</a:t>
            </a:r>
            <a:endParaRPr lang="en-US" altLang="zh-CN" sz="2400" dirty="0" smtClean="0"/>
          </a:p>
          <a:p>
            <a:pPr lvl="1" eaLnBrk="1" hangingPunct="1"/>
            <a:r>
              <a:rPr lang="zh-CN" altLang="en-US" sz="2000" dirty="0"/>
              <a:t>电子邮件</a:t>
            </a:r>
            <a:r>
              <a:rPr lang="en-US" altLang="zh-CN" sz="2000" dirty="0"/>
              <a:t>(SMTP, MIME, IMAP)</a:t>
            </a:r>
          </a:p>
          <a:p>
            <a:pPr lvl="1" eaLnBrk="1" hangingPunct="1"/>
            <a:r>
              <a:rPr lang="zh-CN" altLang="en-US" sz="2000" dirty="0">
                <a:hlinkClick r:id="rId2" action="ppaction://hlinksldjump"/>
              </a:rPr>
              <a:t>万维网</a:t>
            </a:r>
            <a:r>
              <a:rPr lang="en-US" altLang="zh-CN" sz="2000" dirty="0">
                <a:hlinkClick r:id="rId2" action="ppaction://hlinksldjump"/>
              </a:rPr>
              <a:t>(HTTP</a:t>
            </a:r>
            <a:r>
              <a:rPr lang="en-US" altLang="zh-CN" sz="2000" dirty="0" smtClean="0">
                <a:hlinkClick r:id="rId2" action="ppaction://hlinksldjump"/>
              </a:rPr>
              <a:t>)</a:t>
            </a:r>
            <a:endParaRPr lang="en-US" altLang="zh-CN" sz="2000" dirty="0" smtClean="0"/>
          </a:p>
          <a:p>
            <a:pPr eaLnBrk="1" hangingPunct="1"/>
            <a:r>
              <a:rPr lang="zh-CN" altLang="en-US" sz="2400" dirty="0"/>
              <a:t>基础设施服务</a:t>
            </a:r>
          </a:p>
          <a:p>
            <a:pPr lvl="1" eaLnBrk="1" hangingPunct="1"/>
            <a:r>
              <a:rPr lang="zh-CN" altLang="en-US" sz="2000" dirty="0"/>
              <a:t>域名解析</a:t>
            </a:r>
            <a:r>
              <a:rPr lang="en-US" altLang="zh-CN" sz="2000" dirty="0"/>
              <a:t>(DNS</a:t>
            </a:r>
            <a:r>
              <a:rPr lang="en-US" altLang="zh-CN" sz="2000" dirty="0" smtClean="0"/>
              <a:t>)</a:t>
            </a:r>
          </a:p>
          <a:p>
            <a:pPr eaLnBrk="1" hangingPunct="1"/>
            <a:r>
              <a:rPr lang="zh-CN" altLang="en-US" sz="2400" dirty="0" smtClean="0"/>
              <a:t>覆盖网络</a:t>
            </a:r>
            <a:endParaRPr lang="en-US" altLang="zh-CN" sz="2400" dirty="0" smtClean="0"/>
          </a:p>
          <a:p>
            <a:pPr lvl="1" eaLnBrk="1" hangingPunct="1"/>
            <a:r>
              <a:rPr lang="zh-CN" altLang="en-US" sz="2000" dirty="0"/>
              <a:t>路由覆盖</a:t>
            </a:r>
            <a:endParaRPr lang="en-US" altLang="zh-CN" sz="2000" dirty="0"/>
          </a:p>
          <a:p>
            <a:pPr lvl="1" eaLnBrk="1" hangingPunct="1"/>
            <a:r>
              <a:rPr lang="zh-CN" altLang="en-US" sz="2000" dirty="0"/>
              <a:t>对等网络</a:t>
            </a:r>
            <a:endParaRPr lang="en-US" altLang="zh-CN" sz="2000" dirty="0"/>
          </a:p>
          <a:p>
            <a:pPr lvl="1" eaLnBrk="1" hangingPunct="1"/>
            <a:r>
              <a:rPr lang="zh-CN" altLang="en-US" sz="2000" dirty="0"/>
              <a:t>内容分发</a:t>
            </a:r>
            <a:r>
              <a:rPr lang="zh-CN" altLang="en-US" sz="2000" dirty="0" smtClean="0"/>
              <a:t>网络</a:t>
            </a:r>
          </a:p>
          <a:p>
            <a:pPr eaLnBrk="1" hangingPunct="1"/>
            <a:r>
              <a:rPr lang="zh-CN" altLang="en-US" sz="2400" dirty="0" smtClean="0"/>
              <a:t>总结</a:t>
            </a:r>
            <a:endParaRPr lang="en-US" altLang="zh-CN" sz="2400" dirty="0" smtClean="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Slide Number Placeholder 6"/>
          <p:cNvSpPr>
            <a:spLocks noGrp="1"/>
          </p:cNvSpPr>
          <p:nvPr>
            <p:ph type="sldNum" sz="quarter" idx="11"/>
          </p:nvPr>
        </p:nvSpPr>
        <p:spPr>
          <a:xfrm>
            <a:off x="0" y="6543675"/>
            <a:ext cx="5219700" cy="3143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l">
              <a:spcBef>
                <a:spcPct val="0"/>
              </a:spcBef>
              <a:buClrTx/>
              <a:buSzTx/>
              <a:buFontTx/>
              <a:buNone/>
            </a:pPr>
            <a:fld id="{EDDD8A63-6123-48DB-902B-1D89E320FAE3}" type="slidenum">
              <a:rPr kumimoji="0" lang="en-US" altLang="zh-CN" sz="1600" smtClean="0">
                <a:solidFill>
                  <a:schemeClr val="bg2"/>
                </a:solidFill>
                <a:latin typeface="华文隶书" panose="02010800040101010101" pitchFamily="2" charset="-122"/>
                <a:ea typeface="华文隶书" panose="02010800040101010101" pitchFamily="2" charset="-122"/>
                <a:cs typeface="Arial" panose="020B0604020202020204" pitchFamily="34" charset="0"/>
              </a:rPr>
              <a:pPr algn="l">
                <a:spcBef>
                  <a:spcPct val="0"/>
                </a:spcBef>
                <a:buClrTx/>
                <a:buSzTx/>
                <a:buFontTx/>
                <a:buNone/>
              </a:pPr>
              <a:t>30</a:t>
            </a:fld>
            <a:endParaRPr kumimoji="0" lang="en-US" altLang="zh-CN" sz="1600" smtClean="0">
              <a:solidFill>
                <a:schemeClr val="bg2"/>
              </a:solidFill>
              <a:latin typeface="华文隶书" panose="02010800040101010101" pitchFamily="2" charset="-122"/>
              <a:ea typeface="华文隶书" panose="02010800040101010101" pitchFamily="2" charset="-122"/>
              <a:cs typeface="Arial" panose="020B0604020202020204" pitchFamily="34" charset="0"/>
            </a:endParaRPr>
          </a:p>
        </p:txBody>
      </p:sp>
      <p:sp>
        <p:nvSpPr>
          <p:cNvPr id="33795" name="Line 11"/>
          <p:cNvSpPr>
            <a:spLocks noChangeShapeType="1"/>
          </p:cNvSpPr>
          <p:nvPr/>
        </p:nvSpPr>
        <p:spPr bwMode="auto">
          <a:xfrm>
            <a:off x="476250" y="2095500"/>
            <a:ext cx="0" cy="4495800"/>
          </a:xfrm>
          <a:prstGeom prst="line">
            <a:avLst/>
          </a:prstGeom>
          <a:noFill/>
          <a:ln w="19050">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3796" name="Rectangle 13"/>
          <p:cNvSpPr>
            <a:spLocks noChangeArrowheads="1"/>
          </p:cNvSpPr>
          <p:nvPr/>
        </p:nvSpPr>
        <p:spPr bwMode="auto">
          <a:xfrm>
            <a:off x="238125" y="6019800"/>
            <a:ext cx="657225" cy="2952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33797" name="Rectangle 2"/>
          <p:cNvSpPr>
            <a:spLocks noGrp="1" noChangeArrowheads="1"/>
          </p:cNvSpPr>
          <p:nvPr>
            <p:ph type="title"/>
          </p:nvPr>
        </p:nvSpPr>
        <p:spPr>
          <a:xfrm>
            <a:off x="542925" y="257175"/>
            <a:ext cx="7772400" cy="866775"/>
          </a:xfrm>
        </p:spPr>
        <p:txBody>
          <a:bodyPr/>
          <a:lstStyle/>
          <a:p>
            <a:r>
              <a:rPr lang="zh-CN" altLang="en-US" sz="3600" smtClean="0">
                <a:ea typeface="宋体" panose="02010600030101010101" pitchFamily="2" charset="-122"/>
              </a:rPr>
              <a:t>非持久连接的 </a:t>
            </a:r>
            <a:r>
              <a:rPr lang="en-US" altLang="zh-CN" sz="3600" smtClean="0">
                <a:ea typeface="宋体" panose="02010600030101010101" pitchFamily="2" charset="-122"/>
              </a:rPr>
              <a:t>HTTP</a:t>
            </a:r>
            <a:endParaRPr lang="en-US" altLang="zh-CN" smtClean="0">
              <a:ea typeface="宋体" panose="02010600030101010101" pitchFamily="2" charset="-122"/>
            </a:endParaRPr>
          </a:p>
        </p:txBody>
      </p:sp>
      <p:sp>
        <p:nvSpPr>
          <p:cNvPr id="33798" name="Rectangle 3"/>
          <p:cNvSpPr>
            <a:spLocks noGrp="1" noChangeArrowheads="1"/>
          </p:cNvSpPr>
          <p:nvPr>
            <p:ph type="body" sz="half" idx="1"/>
          </p:nvPr>
        </p:nvSpPr>
        <p:spPr>
          <a:xfrm>
            <a:off x="328613" y="1101725"/>
            <a:ext cx="8343900" cy="466725"/>
          </a:xfrm>
        </p:spPr>
        <p:txBody>
          <a:bodyPr/>
          <a:lstStyle/>
          <a:p>
            <a:pPr>
              <a:buFont typeface="ZapfDingbats" pitchFamily="82" charset="2"/>
              <a:buNone/>
            </a:pPr>
            <a:r>
              <a:rPr lang="zh-CN" altLang="en-US" sz="2400" smtClean="0">
                <a:ea typeface="宋体" panose="02010600030101010101" pitchFamily="2" charset="-122"/>
              </a:rPr>
              <a:t>假设用户输入</a:t>
            </a:r>
            <a:r>
              <a:rPr lang="en-US" altLang="zh-CN" sz="2400" smtClean="0">
                <a:ea typeface="宋体" panose="02010600030101010101" pitchFamily="2" charset="-122"/>
              </a:rPr>
              <a:t> URL </a:t>
            </a:r>
            <a:r>
              <a:rPr lang="en-US" altLang="zh-CN" sz="2000" smtClean="0">
                <a:latin typeface="Courier New" panose="02070309020205020404" pitchFamily="49" charset="0"/>
                <a:ea typeface="宋体" panose="02010600030101010101" pitchFamily="2" charset="-122"/>
              </a:rPr>
              <a:t>www.someSchool.edu/someDepartment/home.index</a:t>
            </a:r>
            <a:endParaRPr lang="en-US" altLang="zh-CN" sz="2400" smtClean="0">
              <a:ea typeface="宋体" panose="02010600030101010101" pitchFamily="2" charset="-122"/>
            </a:endParaRPr>
          </a:p>
        </p:txBody>
      </p:sp>
      <p:sp>
        <p:nvSpPr>
          <p:cNvPr id="33799" name="Rectangle 4"/>
          <p:cNvSpPr>
            <a:spLocks noGrp="1" noChangeArrowheads="1"/>
          </p:cNvSpPr>
          <p:nvPr>
            <p:ph type="body" sz="half" idx="2"/>
          </p:nvPr>
        </p:nvSpPr>
        <p:spPr>
          <a:xfrm>
            <a:off x="657225" y="2095500"/>
            <a:ext cx="3943350" cy="1905000"/>
          </a:xfrm>
        </p:spPr>
        <p:txBody>
          <a:bodyPr/>
          <a:lstStyle/>
          <a:p>
            <a:pPr>
              <a:buFont typeface="ZapfDingbats" pitchFamily="82" charset="2"/>
              <a:buNone/>
            </a:pPr>
            <a:r>
              <a:rPr lang="en-US" altLang="zh-CN" sz="1800" dirty="0" smtClean="0">
                <a:solidFill>
                  <a:srgbClr val="FF0000"/>
                </a:solidFill>
                <a:ea typeface="宋体" panose="02010600030101010101" pitchFamily="2" charset="-122"/>
              </a:rPr>
              <a:t>1a</a:t>
            </a:r>
            <a:r>
              <a:rPr lang="en-US" altLang="zh-CN" sz="1600" dirty="0" smtClean="0">
                <a:solidFill>
                  <a:srgbClr val="FF0000"/>
                </a:solidFill>
                <a:ea typeface="宋体" panose="02010600030101010101" pitchFamily="2" charset="-122"/>
              </a:rPr>
              <a:t>.</a:t>
            </a:r>
            <a:r>
              <a:rPr lang="en-US" altLang="zh-CN" sz="1600" dirty="0" smtClean="0">
                <a:ea typeface="宋体" panose="02010600030101010101" pitchFamily="2" charset="-122"/>
              </a:rPr>
              <a:t> HTTP</a:t>
            </a:r>
            <a:r>
              <a:rPr lang="zh-CN" altLang="en-US" sz="1600" dirty="0" smtClean="0">
                <a:ea typeface="宋体" panose="02010600030101010101" pitchFamily="2" charset="-122"/>
              </a:rPr>
              <a:t>客户端向位于</a:t>
            </a:r>
            <a:r>
              <a:rPr lang="en-US" altLang="zh-CN" sz="1600" dirty="0" smtClean="0">
                <a:latin typeface="Arial" panose="020B0604020202020204" pitchFamily="34" charset="0"/>
                <a:ea typeface="宋体" panose="02010600030101010101" pitchFamily="2" charset="-122"/>
              </a:rPr>
              <a:t>www.someSchool.edu </a:t>
            </a:r>
            <a:r>
              <a:rPr lang="zh-CN" altLang="en-US" sz="1600" dirty="0" smtClean="0">
                <a:latin typeface="Arial" panose="020B0604020202020204" pitchFamily="34" charset="0"/>
                <a:ea typeface="宋体" panose="02010600030101010101" pitchFamily="2" charset="-122"/>
              </a:rPr>
              <a:t>端口号</a:t>
            </a:r>
            <a:r>
              <a:rPr lang="en-US" altLang="zh-CN" sz="1600" dirty="0" smtClean="0">
                <a:ea typeface="宋体" panose="02010600030101010101" pitchFamily="2" charset="-122"/>
              </a:rPr>
              <a:t>80</a:t>
            </a:r>
            <a:r>
              <a:rPr lang="zh-CN" altLang="en-US" sz="1600" dirty="0" smtClean="0">
                <a:ea typeface="宋体" panose="02010600030101010101" pitchFamily="2" charset="-122"/>
              </a:rPr>
              <a:t>的 </a:t>
            </a:r>
            <a:r>
              <a:rPr lang="en-US" altLang="zh-CN" sz="1600" dirty="0" smtClean="0">
                <a:ea typeface="宋体" panose="02010600030101010101" pitchFamily="2" charset="-122"/>
              </a:rPr>
              <a:t>HTTP</a:t>
            </a:r>
            <a:r>
              <a:rPr lang="zh-CN" altLang="en-US" sz="1600" dirty="0" smtClean="0">
                <a:ea typeface="宋体" panose="02010600030101010101" pitchFamily="2" charset="-122"/>
              </a:rPr>
              <a:t>服务器（进程）发送</a:t>
            </a:r>
            <a:r>
              <a:rPr lang="en-US" altLang="zh-CN" sz="1600" dirty="0" smtClean="0">
                <a:ea typeface="宋体" panose="02010600030101010101" pitchFamily="2" charset="-122"/>
              </a:rPr>
              <a:t>TCP</a:t>
            </a:r>
            <a:r>
              <a:rPr lang="zh-CN" altLang="en-US" sz="1600" dirty="0" smtClean="0">
                <a:ea typeface="宋体" panose="02010600030101010101" pitchFamily="2" charset="-122"/>
              </a:rPr>
              <a:t>连接请求</a:t>
            </a:r>
            <a:endParaRPr lang="en-US" altLang="zh-CN" sz="1600" dirty="0" smtClean="0">
              <a:ea typeface="宋体" panose="02010600030101010101" pitchFamily="2" charset="-122"/>
            </a:endParaRPr>
          </a:p>
        </p:txBody>
      </p:sp>
      <p:sp>
        <p:nvSpPr>
          <p:cNvPr id="33800" name="Rectangle 5"/>
          <p:cNvSpPr>
            <a:spLocks noChangeArrowheads="1"/>
          </p:cNvSpPr>
          <p:nvPr/>
        </p:nvSpPr>
        <p:spPr bwMode="auto">
          <a:xfrm>
            <a:off x="704850" y="3829050"/>
            <a:ext cx="3810000"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a:solidFill>
                  <a:srgbClr val="FF0000"/>
                </a:solidFill>
                <a:latin typeface="Arial" panose="020B0604020202020204" pitchFamily="34" charset="0"/>
                <a:ea typeface="宋体" panose="02010600030101010101" pitchFamily="2" charset="-122"/>
              </a:rPr>
              <a:t>2.</a:t>
            </a:r>
            <a:r>
              <a:rPr kumimoji="0" lang="en-US" altLang="zh-CN" sz="1800">
                <a:latin typeface="Arial" panose="020B0604020202020204" pitchFamily="34" charset="0"/>
                <a:ea typeface="宋体" panose="02010600030101010101" pitchFamily="2" charset="-122"/>
              </a:rPr>
              <a:t> HTTP</a:t>
            </a:r>
            <a:r>
              <a:rPr kumimoji="0" lang="zh-CN" altLang="en-US" sz="1800">
                <a:latin typeface="Arial" panose="020B0604020202020204" pitchFamily="34" charset="0"/>
                <a:ea typeface="宋体" panose="02010600030101010101" pitchFamily="2" charset="-122"/>
              </a:rPr>
              <a:t>客户端向连接的</a:t>
            </a:r>
            <a:r>
              <a:rPr kumimoji="0" lang="en-US" altLang="zh-CN" sz="1800">
                <a:latin typeface="Arial" panose="020B0604020202020204" pitchFamily="34" charset="0"/>
                <a:ea typeface="宋体" panose="02010600030101010101" pitchFamily="2" charset="-122"/>
              </a:rPr>
              <a:t>socket</a:t>
            </a:r>
            <a:r>
              <a:rPr kumimoji="0" lang="zh-CN" altLang="en-US" sz="1800">
                <a:latin typeface="Arial" panose="020B0604020202020204" pitchFamily="34" charset="0"/>
                <a:ea typeface="宋体" panose="02010600030101010101" pitchFamily="2" charset="-122"/>
              </a:rPr>
              <a:t>发送</a:t>
            </a:r>
            <a:r>
              <a:rPr kumimoji="0" lang="en-US" altLang="zh-CN" sz="1600">
                <a:latin typeface="Arial" panose="020B0604020202020204" pitchFamily="34" charset="0"/>
                <a:ea typeface="宋体" panose="02010600030101010101" pitchFamily="2" charset="-122"/>
              </a:rPr>
              <a:t> HTTP</a:t>
            </a:r>
            <a:r>
              <a:rPr kumimoji="0" lang="zh-CN" altLang="en-US" sz="1600" i="1">
                <a:solidFill>
                  <a:schemeClr val="accent2"/>
                </a:solidFill>
                <a:latin typeface="Arial" panose="020B0604020202020204" pitchFamily="34" charset="0"/>
                <a:ea typeface="宋体" panose="02010600030101010101" pitchFamily="2" charset="-122"/>
              </a:rPr>
              <a:t>请求信息</a:t>
            </a:r>
            <a:r>
              <a:rPr kumimoji="0" lang="en-US" altLang="zh-CN" sz="1600">
                <a:latin typeface="Arial" panose="020B0604020202020204" pitchFamily="34" charset="0"/>
                <a:ea typeface="宋体" panose="02010600030101010101" pitchFamily="2" charset="-122"/>
              </a:rPr>
              <a:t> (</a:t>
            </a:r>
            <a:r>
              <a:rPr kumimoji="0" lang="zh-CN" altLang="en-US" sz="1600">
                <a:latin typeface="Arial" panose="020B0604020202020204" pitchFamily="34" charset="0"/>
                <a:ea typeface="宋体" panose="02010600030101010101" pitchFamily="2" charset="-122"/>
              </a:rPr>
              <a:t>包含 </a:t>
            </a:r>
            <a:r>
              <a:rPr kumimoji="0" lang="en-US" altLang="zh-CN" sz="1600">
                <a:latin typeface="Arial" panose="020B0604020202020204" pitchFamily="34" charset="0"/>
                <a:ea typeface="宋体" panose="02010600030101010101" pitchFamily="2" charset="-122"/>
              </a:rPr>
              <a:t>URL)</a:t>
            </a:r>
            <a:r>
              <a:rPr kumimoji="0" lang="zh-CN" altLang="en-US" sz="1600">
                <a:latin typeface="Arial" panose="020B0604020202020204" pitchFamily="34" charset="0"/>
                <a:ea typeface="宋体" panose="02010600030101010101" pitchFamily="2" charset="-122"/>
              </a:rPr>
              <a:t>。该消息表示了客户端想要获得对象</a:t>
            </a:r>
            <a:r>
              <a:rPr kumimoji="0" lang="en-US" altLang="zh-CN" sz="1600">
                <a:latin typeface="Arial" panose="020B0604020202020204" pitchFamily="34" charset="0"/>
                <a:ea typeface="宋体" panose="02010600030101010101" pitchFamily="2" charset="-122"/>
              </a:rPr>
              <a:t>someDepartment/home.index</a:t>
            </a:r>
          </a:p>
        </p:txBody>
      </p:sp>
      <p:sp>
        <p:nvSpPr>
          <p:cNvPr id="33801" name="Rectangle 6"/>
          <p:cNvSpPr>
            <a:spLocks noChangeArrowheads="1"/>
          </p:cNvSpPr>
          <p:nvPr/>
        </p:nvSpPr>
        <p:spPr bwMode="auto">
          <a:xfrm>
            <a:off x="4781550" y="2524125"/>
            <a:ext cx="3810000" cy="150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dirty="0">
                <a:solidFill>
                  <a:srgbClr val="FF0000"/>
                </a:solidFill>
                <a:latin typeface="Arial" panose="020B0604020202020204" pitchFamily="34" charset="0"/>
                <a:ea typeface="宋体" panose="02010600030101010101" pitchFamily="2" charset="-122"/>
              </a:rPr>
              <a:t>1b.</a:t>
            </a:r>
            <a:r>
              <a:rPr kumimoji="0" lang="en-US" altLang="zh-CN" sz="1800" dirty="0">
                <a:latin typeface="Arial" panose="020B0604020202020204" pitchFamily="34" charset="0"/>
                <a:ea typeface="宋体" panose="02010600030101010101" pitchFamily="2" charset="-122"/>
              </a:rPr>
              <a:t> </a:t>
            </a:r>
            <a:r>
              <a:rPr kumimoji="0" lang="zh-CN" altLang="en-US" sz="1800" dirty="0">
                <a:latin typeface="Arial" panose="020B0604020202020204" pitchFamily="34" charset="0"/>
                <a:ea typeface="宋体" panose="02010600030101010101" pitchFamily="2" charset="-122"/>
              </a:rPr>
              <a:t>位于</a:t>
            </a:r>
            <a:r>
              <a:rPr kumimoji="0" lang="en-US" altLang="zh-CN" sz="1600" dirty="0">
                <a:latin typeface="Arial" panose="020B0604020202020204" pitchFamily="34" charset="0"/>
                <a:ea typeface="宋体" panose="02010600030101010101" pitchFamily="2" charset="-122"/>
              </a:rPr>
              <a:t>www.someSchool.edu</a:t>
            </a:r>
            <a:r>
              <a:rPr kumimoji="0" lang="zh-CN" altLang="en-US" sz="1800" dirty="0">
                <a:latin typeface="Arial" panose="020B0604020202020204" pitchFamily="34" charset="0"/>
                <a:ea typeface="宋体" panose="02010600030101010101" pitchFamily="2" charset="-122"/>
              </a:rPr>
              <a:t> 的</a:t>
            </a:r>
            <a:r>
              <a:rPr kumimoji="0" lang="en-US" altLang="zh-CN" sz="1800" dirty="0">
                <a:latin typeface="Arial" panose="020B0604020202020204" pitchFamily="34" charset="0"/>
                <a:ea typeface="宋体" panose="02010600030101010101" pitchFamily="2" charset="-122"/>
              </a:rPr>
              <a:t>HTTP</a:t>
            </a:r>
            <a:r>
              <a:rPr kumimoji="0" lang="zh-CN" altLang="en-US" sz="1800" dirty="0">
                <a:latin typeface="Arial" panose="020B0604020202020204" pitchFamily="34" charset="0"/>
                <a:ea typeface="宋体" panose="02010600030101010101" pitchFamily="2" charset="-122"/>
              </a:rPr>
              <a:t>服务器在</a:t>
            </a:r>
            <a:r>
              <a:rPr kumimoji="0" lang="en-US" altLang="zh-CN" sz="1800" dirty="0">
                <a:latin typeface="Arial" panose="020B0604020202020204" pitchFamily="34" charset="0"/>
                <a:ea typeface="宋体" panose="02010600030101010101" pitchFamily="2" charset="-122"/>
              </a:rPr>
              <a:t>80</a:t>
            </a:r>
            <a:r>
              <a:rPr kumimoji="0" lang="zh-CN" altLang="en-US" sz="1800" dirty="0">
                <a:latin typeface="Arial" panose="020B0604020202020204" pitchFamily="34" charset="0"/>
                <a:ea typeface="宋体" panose="02010600030101010101" pitchFamily="2" charset="-122"/>
              </a:rPr>
              <a:t>端口等待</a:t>
            </a:r>
            <a:r>
              <a:rPr kumimoji="0" lang="en-US" altLang="zh-CN" sz="1800" dirty="0">
                <a:latin typeface="Arial" panose="020B0604020202020204" pitchFamily="34" charset="0"/>
                <a:ea typeface="宋体" panose="02010600030101010101" pitchFamily="2" charset="-122"/>
              </a:rPr>
              <a:t>TCP</a:t>
            </a:r>
            <a:r>
              <a:rPr kumimoji="0" lang="zh-CN" altLang="en-US" sz="1800" dirty="0">
                <a:latin typeface="Arial" panose="020B0604020202020204" pitchFamily="34" charset="0"/>
                <a:ea typeface="宋体" panose="02010600030101010101" pitchFamily="2" charset="-122"/>
              </a:rPr>
              <a:t>连接。接受连接请求，通知客户端</a:t>
            </a:r>
            <a:endParaRPr kumimoji="0" lang="en-US" altLang="zh-CN" sz="1600" dirty="0">
              <a:latin typeface="Arial" panose="020B0604020202020204" pitchFamily="34" charset="0"/>
              <a:ea typeface="宋体" panose="02010600030101010101" pitchFamily="2" charset="-122"/>
            </a:endParaRPr>
          </a:p>
        </p:txBody>
      </p:sp>
      <p:sp>
        <p:nvSpPr>
          <p:cNvPr id="33802" name="Rectangle 7"/>
          <p:cNvSpPr>
            <a:spLocks noChangeArrowheads="1"/>
          </p:cNvSpPr>
          <p:nvPr/>
        </p:nvSpPr>
        <p:spPr bwMode="auto">
          <a:xfrm>
            <a:off x="4724400" y="4381500"/>
            <a:ext cx="3810000"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dirty="0">
                <a:solidFill>
                  <a:srgbClr val="FF0000"/>
                </a:solidFill>
                <a:latin typeface="Arial" panose="020B0604020202020204" pitchFamily="34" charset="0"/>
                <a:ea typeface="宋体" panose="02010600030101010101" pitchFamily="2" charset="-122"/>
              </a:rPr>
              <a:t>3.</a:t>
            </a:r>
            <a:r>
              <a:rPr kumimoji="0" lang="en-US" altLang="zh-CN" sz="1800" dirty="0">
                <a:latin typeface="Arial" panose="020B0604020202020204" pitchFamily="34" charset="0"/>
                <a:ea typeface="宋体" panose="02010600030101010101" pitchFamily="2" charset="-122"/>
              </a:rPr>
              <a:t> HTTP</a:t>
            </a:r>
            <a:r>
              <a:rPr kumimoji="0" lang="en-US" altLang="zh-CN" sz="1600" dirty="0">
                <a:latin typeface="Arial" panose="020B0604020202020204" pitchFamily="34" charset="0"/>
                <a:ea typeface="宋体" panose="02010600030101010101" pitchFamily="2" charset="-122"/>
              </a:rPr>
              <a:t> </a:t>
            </a:r>
            <a:r>
              <a:rPr kumimoji="0" lang="zh-CN" altLang="en-US" sz="1600" dirty="0">
                <a:latin typeface="Arial" panose="020B0604020202020204" pitchFamily="34" charset="0"/>
                <a:ea typeface="宋体" panose="02010600030101010101" pitchFamily="2" charset="-122"/>
              </a:rPr>
              <a:t>服务器接收到请求信息，然后构造一个</a:t>
            </a:r>
            <a:r>
              <a:rPr kumimoji="0" lang="zh-CN" altLang="en-US" sz="1600" i="1" dirty="0">
                <a:solidFill>
                  <a:schemeClr val="accent2"/>
                </a:solidFill>
                <a:latin typeface="Arial" panose="020B0604020202020204" pitchFamily="34" charset="0"/>
                <a:ea typeface="宋体" panose="02010600030101010101" pitchFamily="2" charset="-122"/>
              </a:rPr>
              <a:t>响应信息</a:t>
            </a:r>
            <a:r>
              <a:rPr kumimoji="0" lang="en-US" altLang="zh-CN" sz="1600" dirty="0">
                <a:latin typeface="Arial" panose="020B0604020202020204" pitchFamily="34" charset="0"/>
                <a:ea typeface="宋体" panose="02010600030101010101" pitchFamily="2" charset="-122"/>
              </a:rPr>
              <a:t> </a:t>
            </a:r>
            <a:r>
              <a:rPr kumimoji="0" lang="zh-CN" altLang="en-US" sz="1600" dirty="0">
                <a:latin typeface="Arial" panose="020B0604020202020204" pitchFamily="34" charset="0"/>
                <a:ea typeface="宋体" panose="02010600030101010101" pitchFamily="2" charset="-122"/>
              </a:rPr>
              <a:t>，包含了被请求的对象文件，然后将其发送给它</a:t>
            </a:r>
            <a:r>
              <a:rPr kumimoji="0" lang="zh-CN" altLang="en-US" sz="1600" dirty="0" smtClean="0">
                <a:latin typeface="Arial" panose="020B0604020202020204" pitchFamily="34" charset="0"/>
                <a:ea typeface="宋体" panose="02010600030101010101" pitchFamily="2" charset="-122"/>
              </a:rPr>
              <a:t>的</a:t>
            </a:r>
            <a:r>
              <a:rPr kumimoji="0" lang="en-US" altLang="zh-CN" sz="1600" dirty="0" smtClean="0">
                <a:latin typeface="Arial" panose="020B0604020202020204" pitchFamily="34" charset="0"/>
                <a:ea typeface="宋体" panose="02010600030101010101" pitchFamily="2" charset="-122"/>
              </a:rPr>
              <a:t>TCP socket</a:t>
            </a:r>
            <a:endParaRPr kumimoji="0" lang="en-US" altLang="zh-CN" sz="1600" dirty="0">
              <a:latin typeface="Arial" panose="020B0604020202020204" pitchFamily="34" charset="0"/>
              <a:ea typeface="宋体" panose="02010600030101010101" pitchFamily="2" charset="-122"/>
            </a:endParaRPr>
          </a:p>
        </p:txBody>
      </p:sp>
      <p:sp>
        <p:nvSpPr>
          <p:cNvPr id="33803" name="Line 8"/>
          <p:cNvSpPr>
            <a:spLocks noChangeShapeType="1"/>
          </p:cNvSpPr>
          <p:nvPr/>
        </p:nvSpPr>
        <p:spPr bwMode="auto">
          <a:xfrm>
            <a:off x="4048125" y="2647950"/>
            <a:ext cx="1095375" cy="523875"/>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3804" name="Line 9"/>
          <p:cNvSpPr>
            <a:spLocks noChangeShapeType="1"/>
          </p:cNvSpPr>
          <p:nvPr/>
        </p:nvSpPr>
        <p:spPr bwMode="auto">
          <a:xfrm>
            <a:off x="3895725" y="4591050"/>
            <a:ext cx="1095375" cy="523875"/>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3805" name="Line 10"/>
          <p:cNvSpPr>
            <a:spLocks noChangeShapeType="1"/>
          </p:cNvSpPr>
          <p:nvPr/>
        </p:nvSpPr>
        <p:spPr bwMode="auto">
          <a:xfrm flipH="1">
            <a:off x="3933825" y="5124450"/>
            <a:ext cx="1095375" cy="523875"/>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3806" name="Text Box 12"/>
          <p:cNvSpPr txBox="1">
            <a:spLocks noChangeArrowheads="1"/>
          </p:cNvSpPr>
          <p:nvPr/>
        </p:nvSpPr>
        <p:spPr bwMode="auto">
          <a:xfrm>
            <a:off x="187325" y="5942013"/>
            <a:ext cx="7937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zh-CN" altLang="en-US" sz="1800">
                <a:solidFill>
                  <a:schemeClr val="accent2"/>
                </a:solidFill>
                <a:latin typeface="Arial" panose="020B0604020202020204" pitchFamily="34" charset="0"/>
                <a:ea typeface="宋体" panose="02010600030101010101" pitchFamily="2" charset="-122"/>
              </a:rPr>
              <a:t>时间</a:t>
            </a:r>
            <a:endParaRPr kumimoji="0" lang="zh-CN" altLang="en-US" sz="1800">
              <a:latin typeface="Times New Roman" panose="02020603050405020304" pitchFamily="18" charset="0"/>
              <a:ea typeface="宋体" panose="02010600030101010101" pitchFamily="2" charset="-122"/>
            </a:endParaRPr>
          </a:p>
        </p:txBody>
      </p:sp>
      <p:sp>
        <p:nvSpPr>
          <p:cNvPr id="33807" name="Line 14"/>
          <p:cNvSpPr>
            <a:spLocks noChangeShapeType="1"/>
          </p:cNvSpPr>
          <p:nvPr/>
        </p:nvSpPr>
        <p:spPr bwMode="auto">
          <a:xfrm flipH="1">
            <a:off x="4019550" y="3162300"/>
            <a:ext cx="1095375" cy="523875"/>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3808" name="Text Box 15"/>
          <p:cNvSpPr txBox="1">
            <a:spLocks noChangeArrowheads="1"/>
          </p:cNvSpPr>
          <p:nvPr/>
        </p:nvSpPr>
        <p:spPr bwMode="auto">
          <a:xfrm>
            <a:off x="7308850" y="1116013"/>
            <a:ext cx="171132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600">
                <a:latin typeface="Arial" panose="020B0604020202020204" pitchFamily="34" charset="0"/>
                <a:ea typeface="宋体" panose="02010600030101010101" pitchFamily="2" charset="-122"/>
              </a:rPr>
              <a:t>(</a:t>
            </a:r>
            <a:r>
              <a:rPr kumimoji="0" lang="zh-CN" altLang="en-US" sz="1600">
                <a:latin typeface="Arial" panose="020B0604020202020204" pitchFamily="34" charset="0"/>
                <a:ea typeface="宋体" panose="02010600030101010101" pitchFamily="2" charset="-122"/>
              </a:rPr>
              <a:t>包含文本和</a:t>
            </a:r>
          </a:p>
          <a:p>
            <a:pPr algn="ctr" eaLnBrk="1" hangingPunct="1">
              <a:spcBef>
                <a:spcPct val="0"/>
              </a:spcBef>
              <a:buClrTx/>
              <a:buSzTx/>
              <a:buFontTx/>
              <a:buNone/>
            </a:pPr>
            <a:r>
              <a:rPr kumimoji="0" lang="en-US" altLang="zh-CN" sz="1600">
                <a:latin typeface="Arial" panose="020B0604020202020204" pitchFamily="34" charset="0"/>
                <a:ea typeface="宋体" panose="02010600030101010101" pitchFamily="2" charset="-122"/>
              </a:rPr>
              <a:t>10</a:t>
            </a:r>
            <a:r>
              <a:rPr kumimoji="0" lang="zh-CN" altLang="en-US" sz="1600">
                <a:latin typeface="Arial" panose="020B0604020202020204" pitchFamily="34" charset="0"/>
                <a:ea typeface="宋体" panose="02010600030101010101" pitchFamily="2" charset="-122"/>
              </a:rPr>
              <a:t>个图像的引用</a:t>
            </a:r>
            <a:r>
              <a:rPr kumimoji="0" lang="en-US" altLang="zh-CN" sz="1600">
                <a:latin typeface="Arial" panose="020B0604020202020204" pitchFamily="34" charset="0"/>
                <a:ea typeface="宋体" panose="02010600030101010101" pitchFamily="2" charset="-122"/>
              </a:rPr>
              <a:t>)</a:t>
            </a:r>
            <a:endParaRPr kumimoji="0" lang="en-US" altLang="zh-CN" sz="1600">
              <a:latin typeface="Times New Roman" panose="02020603050405020304" pitchFamily="18" charset="0"/>
              <a:ea typeface="宋体" panose="02010600030101010101" pitchFamily="2" charset="-122"/>
            </a:endParaRP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Number Placeholder 6"/>
          <p:cNvSpPr>
            <a:spLocks noGrp="1"/>
          </p:cNvSpPr>
          <p:nvPr>
            <p:ph type="sldNum" sz="quarter" idx="11"/>
          </p:nvPr>
        </p:nvSpPr>
        <p:spPr>
          <a:xfrm>
            <a:off x="0" y="6543675"/>
            <a:ext cx="5219700" cy="3143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l">
              <a:spcBef>
                <a:spcPct val="0"/>
              </a:spcBef>
              <a:buClrTx/>
              <a:buSzTx/>
              <a:buFontTx/>
              <a:buNone/>
            </a:pPr>
            <a:fld id="{0D6130FD-AA4C-4E04-9374-20FB7E90971D}" type="slidenum">
              <a:rPr kumimoji="0" lang="en-US" altLang="zh-CN" sz="1600" smtClean="0">
                <a:solidFill>
                  <a:schemeClr val="bg2"/>
                </a:solidFill>
                <a:latin typeface="华文隶书" panose="02010800040101010101" pitchFamily="2" charset="-122"/>
                <a:ea typeface="华文隶书" panose="02010800040101010101" pitchFamily="2" charset="-122"/>
                <a:cs typeface="Arial" panose="020B0604020202020204" pitchFamily="34" charset="0"/>
              </a:rPr>
              <a:pPr algn="l">
                <a:spcBef>
                  <a:spcPct val="0"/>
                </a:spcBef>
                <a:buClrTx/>
                <a:buSzTx/>
                <a:buFontTx/>
                <a:buNone/>
              </a:pPr>
              <a:t>31</a:t>
            </a:fld>
            <a:endParaRPr kumimoji="0" lang="en-US" altLang="zh-CN" sz="1600" smtClean="0">
              <a:solidFill>
                <a:schemeClr val="bg2"/>
              </a:solidFill>
              <a:latin typeface="华文隶书" panose="02010800040101010101" pitchFamily="2" charset="-122"/>
              <a:ea typeface="华文隶书" panose="02010800040101010101" pitchFamily="2" charset="-122"/>
              <a:cs typeface="Arial" panose="020B0604020202020204" pitchFamily="34" charset="0"/>
            </a:endParaRPr>
          </a:p>
        </p:txBody>
      </p:sp>
      <p:sp>
        <p:nvSpPr>
          <p:cNvPr id="34819" name="Rectangle 4"/>
          <p:cNvSpPr>
            <a:spLocks noGrp="1" noChangeArrowheads="1"/>
          </p:cNvSpPr>
          <p:nvPr>
            <p:ph type="title"/>
          </p:nvPr>
        </p:nvSpPr>
        <p:spPr>
          <a:xfrm>
            <a:off x="542925" y="257175"/>
            <a:ext cx="7772400" cy="866775"/>
          </a:xfrm>
        </p:spPr>
        <p:txBody>
          <a:bodyPr/>
          <a:lstStyle/>
          <a:p>
            <a:r>
              <a:rPr lang="zh-CN" altLang="en-US" sz="3600" smtClean="0">
                <a:ea typeface="宋体" panose="02010600030101010101" pitchFamily="2" charset="-122"/>
              </a:rPr>
              <a:t>非持久连接的 </a:t>
            </a:r>
            <a:r>
              <a:rPr lang="en-US" altLang="zh-CN" sz="3600" smtClean="0">
                <a:ea typeface="宋体" panose="02010600030101010101" pitchFamily="2" charset="-122"/>
              </a:rPr>
              <a:t>HTTP (</a:t>
            </a:r>
            <a:r>
              <a:rPr lang="zh-CN" altLang="en-US" sz="3600" smtClean="0">
                <a:ea typeface="宋体" panose="02010600030101010101" pitchFamily="2" charset="-122"/>
              </a:rPr>
              <a:t>续</a:t>
            </a:r>
            <a:r>
              <a:rPr lang="en-US" altLang="zh-CN" sz="3600" smtClean="0">
                <a:ea typeface="宋体" panose="02010600030101010101" pitchFamily="2" charset="-122"/>
              </a:rPr>
              <a:t>)</a:t>
            </a:r>
            <a:endParaRPr lang="en-US" altLang="zh-CN" smtClean="0">
              <a:ea typeface="宋体" panose="02010600030101010101" pitchFamily="2" charset="-122"/>
            </a:endParaRPr>
          </a:p>
        </p:txBody>
      </p:sp>
      <p:sp>
        <p:nvSpPr>
          <p:cNvPr id="34820" name="Rectangle 6"/>
          <p:cNvSpPr>
            <a:spLocks noGrp="1" noChangeArrowheads="1"/>
          </p:cNvSpPr>
          <p:nvPr>
            <p:ph type="body" sz="half" idx="2"/>
          </p:nvPr>
        </p:nvSpPr>
        <p:spPr>
          <a:xfrm>
            <a:off x="1095375" y="2047875"/>
            <a:ext cx="3810000" cy="1533525"/>
          </a:xfrm>
        </p:spPr>
        <p:txBody>
          <a:bodyPr/>
          <a:lstStyle/>
          <a:p>
            <a:pPr>
              <a:buFont typeface="ZapfDingbats" pitchFamily="82" charset="2"/>
              <a:buNone/>
            </a:pPr>
            <a:r>
              <a:rPr lang="en-US" altLang="zh-CN" sz="2000" smtClean="0">
                <a:solidFill>
                  <a:srgbClr val="FF0000"/>
                </a:solidFill>
                <a:ea typeface="宋体" panose="02010600030101010101" pitchFamily="2" charset="-122"/>
              </a:rPr>
              <a:t>5</a:t>
            </a:r>
            <a:r>
              <a:rPr lang="en-US" altLang="zh-CN" sz="1800" smtClean="0">
                <a:solidFill>
                  <a:srgbClr val="FF0000"/>
                </a:solidFill>
                <a:ea typeface="宋体" panose="02010600030101010101" pitchFamily="2" charset="-122"/>
              </a:rPr>
              <a:t>.</a:t>
            </a:r>
            <a:r>
              <a:rPr lang="en-US" altLang="zh-CN" sz="1800" smtClean="0">
                <a:ea typeface="宋体" panose="02010600030101010101" pitchFamily="2" charset="-122"/>
              </a:rPr>
              <a:t> HTTP </a:t>
            </a:r>
            <a:r>
              <a:rPr lang="zh-CN" altLang="en-US" sz="1800" smtClean="0">
                <a:ea typeface="宋体" panose="02010600030101010101" pitchFamily="2" charset="-122"/>
              </a:rPr>
              <a:t>客户机接收到包含</a:t>
            </a:r>
            <a:r>
              <a:rPr lang="en-US" altLang="zh-CN" sz="1800" smtClean="0">
                <a:ea typeface="宋体" panose="02010600030101010101" pitchFamily="2" charset="-122"/>
              </a:rPr>
              <a:t>html</a:t>
            </a:r>
            <a:r>
              <a:rPr lang="zh-CN" altLang="en-US" sz="1800" smtClean="0">
                <a:ea typeface="宋体" panose="02010600030101010101" pitchFamily="2" charset="-122"/>
              </a:rPr>
              <a:t>文件的响应信息，显示</a:t>
            </a:r>
            <a:r>
              <a:rPr lang="en-US" altLang="zh-CN" sz="1800" smtClean="0">
                <a:ea typeface="宋体" panose="02010600030101010101" pitchFamily="2" charset="-122"/>
              </a:rPr>
              <a:t>html</a:t>
            </a:r>
            <a:r>
              <a:rPr lang="zh-CN" altLang="en-US" sz="1800" smtClean="0">
                <a:ea typeface="宋体" panose="02010600030101010101" pitchFamily="2" charset="-122"/>
              </a:rPr>
              <a:t>。分析</a:t>
            </a:r>
            <a:r>
              <a:rPr lang="en-US" altLang="zh-CN" sz="1800" smtClean="0">
                <a:ea typeface="宋体" panose="02010600030101010101" pitchFamily="2" charset="-122"/>
              </a:rPr>
              <a:t>html</a:t>
            </a:r>
            <a:r>
              <a:rPr lang="zh-CN" altLang="en-US" sz="1800" smtClean="0">
                <a:ea typeface="宋体" panose="02010600030101010101" pitchFamily="2" charset="-122"/>
              </a:rPr>
              <a:t>文件，找到某个引用了的</a:t>
            </a:r>
            <a:r>
              <a:rPr lang="en-US" altLang="zh-CN" sz="1800" smtClean="0">
                <a:ea typeface="宋体" panose="02010600030101010101" pitchFamily="2" charset="-122"/>
              </a:rPr>
              <a:t>jpeg</a:t>
            </a:r>
            <a:r>
              <a:rPr lang="zh-CN" altLang="en-US" sz="1800" smtClean="0">
                <a:ea typeface="宋体" panose="02010600030101010101" pitchFamily="2" charset="-122"/>
              </a:rPr>
              <a:t>对象</a:t>
            </a:r>
            <a:endParaRPr lang="en-US" altLang="zh-CN" sz="2000" smtClean="0">
              <a:ea typeface="宋体" panose="02010600030101010101" pitchFamily="2" charset="-122"/>
            </a:endParaRPr>
          </a:p>
        </p:txBody>
      </p:sp>
      <p:sp>
        <p:nvSpPr>
          <p:cNvPr id="34821" name="Rectangle 7"/>
          <p:cNvSpPr>
            <a:spLocks noChangeArrowheads="1"/>
          </p:cNvSpPr>
          <p:nvPr/>
        </p:nvSpPr>
        <p:spPr bwMode="auto">
          <a:xfrm>
            <a:off x="1085850" y="3568700"/>
            <a:ext cx="3810000" cy="66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a:solidFill>
                  <a:srgbClr val="FF0000"/>
                </a:solidFill>
                <a:latin typeface="Arial" panose="020B0604020202020204" pitchFamily="34" charset="0"/>
                <a:ea typeface="宋体" panose="02010600030101010101" pitchFamily="2" charset="-122"/>
              </a:rPr>
              <a:t>6.</a:t>
            </a:r>
            <a:r>
              <a:rPr kumimoji="0" lang="en-US" altLang="zh-CN" sz="1800">
                <a:latin typeface="Arial" panose="020B0604020202020204" pitchFamily="34" charset="0"/>
                <a:ea typeface="宋体" panose="02010600030101010101" pitchFamily="2" charset="-122"/>
              </a:rPr>
              <a:t> </a:t>
            </a:r>
            <a:r>
              <a:rPr kumimoji="0" lang="zh-CN" altLang="en-US" sz="1800">
                <a:latin typeface="Arial" panose="020B0604020202020204" pitchFamily="34" charset="0"/>
                <a:ea typeface="宋体" panose="02010600030101010101" pitchFamily="2" charset="-122"/>
              </a:rPr>
              <a:t>重复</a:t>
            </a:r>
            <a:r>
              <a:rPr kumimoji="0" lang="en-US" altLang="zh-CN" sz="1800">
                <a:latin typeface="Arial" panose="020B0604020202020204" pitchFamily="34" charset="0"/>
                <a:ea typeface="宋体" panose="02010600030101010101" pitchFamily="2" charset="-122"/>
              </a:rPr>
              <a:t>1-5</a:t>
            </a:r>
            <a:r>
              <a:rPr kumimoji="0" lang="zh-CN" altLang="en-US" sz="1800">
                <a:latin typeface="Arial" panose="020B0604020202020204" pitchFamily="34" charset="0"/>
                <a:ea typeface="宋体" panose="02010600030101010101" pitchFamily="2" charset="-122"/>
              </a:rPr>
              <a:t>步，只到得到全部的</a:t>
            </a:r>
            <a:r>
              <a:rPr kumimoji="0" lang="en-US" altLang="zh-CN" sz="1800">
                <a:latin typeface="Arial" panose="020B0604020202020204" pitchFamily="34" charset="0"/>
                <a:ea typeface="宋体" panose="02010600030101010101" pitchFamily="2" charset="-122"/>
              </a:rPr>
              <a:t>10</a:t>
            </a:r>
            <a:r>
              <a:rPr kumimoji="0" lang="zh-CN" altLang="en-US" sz="1800">
                <a:latin typeface="Arial" panose="020B0604020202020204" pitchFamily="34" charset="0"/>
                <a:ea typeface="宋体" panose="02010600030101010101" pitchFamily="2" charset="-122"/>
              </a:rPr>
              <a:t>个</a:t>
            </a:r>
            <a:r>
              <a:rPr kumimoji="0" lang="en-US" altLang="zh-CN" sz="1800">
                <a:latin typeface="Arial" panose="020B0604020202020204" pitchFamily="34" charset="0"/>
                <a:ea typeface="宋体" panose="02010600030101010101" pitchFamily="2" charset="-122"/>
              </a:rPr>
              <a:t>jpeg</a:t>
            </a:r>
            <a:r>
              <a:rPr kumimoji="0" lang="zh-CN" altLang="en-US" sz="1800">
                <a:latin typeface="Arial" panose="020B0604020202020204" pitchFamily="34" charset="0"/>
                <a:ea typeface="宋体" panose="02010600030101010101" pitchFamily="2" charset="-122"/>
              </a:rPr>
              <a:t>对象</a:t>
            </a:r>
            <a:endParaRPr kumimoji="0" lang="en-US" altLang="zh-CN" sz="1600">
              <a:latin typeface="Arial" panose="020B0604020202020204" pitchFamily="34" charset="0"/>
              <a:ea typeface="宋体" panose="02010600030101010101" pitchFamily="2" charset="-122"/>
            </a:endParaRPr>
          </a:p>
        </p:txBody>
      </p:sp>
      <p:sp>
        <p:nvSpPr>
          <p:cNvPr id="34822" name="Rectangle 8"/>
          <p:cNvSpPr>
            <a:spLocks noChangeArrowheads="1"/>
          </p:cNvSpPr>
          <p:nvPr/>
        </p:nvSpPr>
        <p:spPr bwMode="auto">
          <a:xfrm>
            <a:off x="5032375" y="1492250"/>
            <a:ext cx="3810000" cy="733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a:solidFill>
                  <a:srgbClr val="FF0000"/>
                </a:solidFill>
                <a:latin typeface="Arial" panose="020B0604020202020204" pitchFamily="34" charset="0"/>
                <a:ea typeface="宋体" panose="02010600030101010101" pitchFamily="2" charset="-122"/>
              </a:rPr>
              <a:t>4.</a:t>
            </a:r>
            <a:r>
              <a:rPr kumimoji="0" lang="en-US" altLang="zh-CN" sz="1800">
                <a:latin typeface="Arial" panose="020B0604020202020204" pitchFamily="34" charset="0"/>
                <a:ea typeface="宋体" panose="02010600030101010101" pitchFamily="2" charset="-122"/>
              </a:rPr>
              <a:t> HTTP</a:t>
            </a:r>
            <a:r>
              <a:rPr kumimoji="0" lang="en-US" altLang="zh-CN" sz="1600">
                <a:latin typeface="Arial" panose="020B0604020202020204" pitchFamily="34" charset="0"/>
                <a:ea typeface="宋体" panose="02010600030101010101" pitchFamily="2" charset="-122"/>
              </a:rPr>
              <a:t> </a:t>
            </a:r>
            <a:r>
              <a:rPr kumimoji="0" lang="zh-CN" altLang="en-US" sz="1600">
                <a:latin typeface="Arial" panose="020B0604020202020204" pitchFamily="34" charset="0"/>
                <a:ea typeface="宋体" panose="02010600030101010101" pitchFamily="2" charset="-122"/>
              </a:rPr>
              <a:t>服务器关闭</a:t>
            </a:r>
            <a:r>
              <a:rPr kumimoji="0" lang="en-US" altLang="zh-CN" sz="1600">
                <a:latin typeface="Arial" panose="020B0604020202020204" pitchFamily="34" charset="0"/>
                <a:ea typeface="宋体" panose="02010600030101010101" pitchFamily="2" charset="-122"/>
              </a:rPr>
              <a:t>TCP</a:t>
            </a:r>
            <a:r>
              <a:rPr kumimoji="0" lang="zh-CN" altLang="en-US" sz="1600">
                <a:latin typeface="Arial" panose="020B0604020202020204" pitchFamily="34" charset="0"/>
                <a:ea typeface="宋体" panose="02010600030101010101" pitchFamily="2" charset="-122"/>
              </a:rPr>
              <a:t>连接</a:t>
            </a:r>
            <a:r>
              <a:rPr kumimoji="0" lang="en-US" altLang="zh-CN" sz="1600">
                <a:latin typeface="Arial" panose="020B0604020202020204" pitchFamily="34" charset="0"/>
                <a:ea typeface="宋体" panose="02010600030101010101" pitchFamily="2" charset="-122"/>
              </a:rPr>
              <a:t>. </a:t>
            </a:r>
            <a:endParaRPr kumimoji="0" lang="en-US" altLang="zh-CN" sz="1800">
              <a:latin typeface="Arial" panose="020B0604020202020204" pitchFamily="34" charset="0"/>
              <a:ea typeface="宋体" panose="02010600030101010101" pitchFamily="2" charset="-122"/>
            </a:endParaRPr>
          </a:p>
        </p:txBody>
      </p:sp>
      <p:sp>
        <p:nvSpPr>
          <p:cNvPr id="34823" name="Line 2"/>
          <p:cNvSpPr>
            <a:spLocks noChangeShapeType="1"/>
          </p:cNvSpPr>
          <p:nvPr/>
        </p:nvSpPr>
        <p:spPr bwMode="auto">
          <a:xfrm>
            <a:off x="542925" y="1519238"/>
            <a:ext cx="0" cy="2571750"/>
          </a:xfrm>
          <a:prstGeom prst="line">
            <a:avLst/>
          </a:prstGeom>
          <a:noFill/>
          <a:ln w="19050">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4824" name="Rectangle 3"/>
          <p:cNvSpPr>
            <a:spLocks noChangeArrowheads="1"/>
          </p:cNvSpPr>
          <p:nvPr/>
        </p:nvSpPr>
        <p:spPr bwMode="auto">
          <a:xfrm>
            <a:off x="304800" y="3519488"/>
            <a:ext cx="342900" cy="2952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34825" name="Text Box 13"/>
          <p:cNvSpPr txBox="1">
            <a:spLocks noChangeArrowheads="1"/>
          </p:cNvSpPr>
          <p:nvPr/>
        </p:nvSpPr>
        <p:spPr bwMode="auto">
          <a:xfrm>
            <a:off x="160338" y="3382963"/>
            <a:ext cx="7937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zh-CN" altLang="en-US" sz="1800">
                <a:solidFill>
                  <a:schemeClr val="accent2"/>
                </a:solidFill>
                <a:latin typeface="Arial" panose="020B0604020202020204" pitchFamily="34" charset="0"/>
                <a:ea typeface="宋体" panose="02010600030101010101" pitchFamily="2" charset="-122"/>
              </a:rPr>
              <a:t>时间</a:t>
            </a:r>
            <a:endParaRPr kumimoji="0" lang="zh-CN" altLang="en-US" sz="1800">
              <a:latin typeface="Times New Roman" panose="02020603050405020304" pitchFamily="18" charset="0"/>
              <a:ea typeface="宋体" panose="02010600030101010101" pitchFamily="2" charset="-122"/>
            </a:endParaRPr>
          </a:p>
        </p:txBody>
      </p:sp>
      <p:sp>
        <p:nvSpPr>
          <p:cNvPr id="34826" name="Line 17"/>
          <p:cNvSpPr>
            <a:spLocks noChangeShapeType="1"/>
          </p:cNvSpPr>
          <p:nvPr/>
        </p:nvSpPr>
        <p:spPr bwMode="auto">
          <a:xfrm flipH="1">
            <a:off x="3762375" y="1449388"/>
            <a:ext cx="1095375" cy="523875"/>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Number Placeholder 6"/>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fld id="{F14C0E37-3B61-42E9-B3BB-B80CE5449BEC}" type="slidenum">
              <a:rPr kumimoji="0" lang="en-US" altLang="zh-CN" sz="1000" smtClean="0">
                <a:latin typeface="Arial" panose="020B0604020202020204" pitchFamily="34" charset="0"/>
                <a:ea typeface="宋体" panose="02010600030101010101" pitchFamily="2" charset="-122"/>
                <a:cs typeface="Arial" panose="020B0604020202020204" pitchFamily="34" charset="0"/>
              </a:rPr>
              <a:pPr>
                <a:spcBef>
                  <a:spcPct val="0"/>
                </a:spcBef>
                <a:buClrTx/>
                <a:buSzTx/>
                <a:buFontTx/>
                <a:buNone/>
              </a:pPr>
              <a:t>32</a:t>
            </a:fld>
            <a:endParaRPr kumimoji="0" lang="en-US" altLang="zh-CN" sz="1000" smtClean="0">
              <a:latin typeface="Arial" panose="020B0604020202020204" pitchFamily="34" charset="0"/>
              <a:ea typeface="宋体" panose="02010600030101010101" pitchFamily="2" charset="-122"/>
              <a:cs typeface="Arial" panose="020B0604020202020204" pitchFamily="34" charset="0"/>
            </a:endParaRPr>
          </a:p>
        </p:txBody>
      </p:sp>
      <p:sp>
        <p:nvSpPr>
          <p:cNvPr id="35843" name="Rectangle 2"/>
          <p:cNvSpPr>
            <a:spLocks noGrp="1" noChangeArrowheads="1"/>
          </p:cNvSpPr>
          <p:nvPr>
            <p:ph type="title"/>
          </p:nvPr>
        </p:nvSpPr>
        <p:spPr>
          <a:xfrm>
            <a:off x="533400" y="0"/>
            <a:ext cx="8223250" cy="1143000"/>
          </a:xfrm>
        </p:spPr>
        <p:txBody>
          <a:bodyPr/>
          <a:lstStyle/>
          <a:p>
            <a:r>
              <a:rPr lang="zh-CN" altLang="en-US" sz="3600" smtClean="0">
                <a:ea typeface="宋体" panose="02010600030101010101" pitchFamily="2" charset="-122"/>
              </a:rPr>
              <a:t>非持久连接的</a:t>
            </a:r>
            <a:r>
              <a:rPr lang="en-US" altLang="zh-CN" sz="3600" smtClean="0">
                <a:ea typeface="宋体" panose="02010600030101010101" pitchFamily="2" charset="-122"/>
              </a:rPr>
              <a:t>HTTP: </a:t>
            </a:r>
            <a:r>
              <a:rPr lang="zh-CN" altLang="en-US" sz="3600" smtClean="0">
                <a:ea typeface="宋体" panose="02010600030101010101" pitchFamily="2" charset="-122"/>
              </a:rPr>
              <a:t>响应时间</a:t>
            </a:r>
            <a:endParaRPr lang="en-US" altLang="zh-CN" sz="3600" smtClean="0">
              <a:ea typeface="宋体" panose="02010600030101010101" pitchFamily="2" charset="-122"/>
            </a:endParaRPr>
          </a:p>
        </p:txBody>
      </p:sp>
      <p:sp>
        <p:nvSpPr>
          <p:cNvPr id="35844" name="Rectangle 3"/>
          <p:cNvSpPr>
            <a:spLocks noGrp="1" noChangeArrowheads="1"/>
          </p:cNvSpPr>
          <p:nvPr>
            <p:ph type="body" sz="half" idx="1"/>
          </p:nvPr>
        </p:nvSpPr>
        <p:spPr>
          <a:xfrm>
            <a:off x="533400" y="1258888"/>
            <a:ext cx="4090988" cy="4648200"/>
          </a:xfrm>
        </p:spPr>
        <p:txBody>
          <a:bodyPr/>
          <a:lstStyle/>
          <a:p>
            <a:pPr>
              <a:buFont typeface="ZapfDingbats" pitchFamily="82" charset="2"/>
              <a:buNone/>
            </a:pPr>
            <a:r>
              <a:rPr lang="en-US" altLang="zh-CN" sz="2000" smtClean="0">
                <a:solidFill>
                  <a:srgbClr val="FF0000"/>
                </a:solidFill>
                <a:ea typeface="宋体" panose="02010600030101010101" pitchFamily="2" charset="-122"/>
              </a:rPr>
              <a:t>RTT</a:t>
            </a:r>
            <a:r>
              <a:rPr lang="zh-CN" altLang="en-US" sz="2000" smtClean="0">
                <a:solidFill>
                  <a:srgbClr val="FF0000"/>
                </a:solidFill>
                <a:ea typeface="宋体" panose="02010600030101010101" pitchFamily="2" charset="-122"/>
              </a:rPr>
              <a:t>的定义</a:t>
            </a:r>
            <a:r>
              <a:rPr lang="en-US" altLang="zh-CN" sz="2000" smtClean="0">
                <a:solidFill>
                  <a:srgbClr val="FF0000"/>
                </a:solidFill>
                <a:ea typeface="宋体" panose="02010600030101010101" pitchFamily="2" charset="-122"/>
              </a:rPr>
              <a:t>:</a:t>
            </a:r>
            <a:r>
              <a:rPr lang="en-US" altLang="zh-CN" sz="2000" smtClean="0">
                <a:ea typeface="宋体" panose="02010600030101010101" pitchFamily="2" charset="-122"/>
              </a:rPr>
              <a:t> </a:t>
            </a:r>
            <a:r>
              <a:rPr lang="zh-CN" altLang="en-US" sz="2000" smtClean="0">
                <a:ea typeface="宋体" panose="02010600030101010101" pitchFamily="2" charset="-122"/>
              </a:rPr>
              <a:t>一个数据包从客户端到服务器，再从服务器回到客户端的时间</a:t>
            </a:r>
            <a:endParaRPr lang="en-US" altLang="zh-CN" sz="2000" smtClean="0">
              <a:ea typeface="宋体" panose="02010600030101010101" pitchFamily="2" charset="-122"/>
            </a:endParaRPr>
          </a:p>
          <a:p>
            <a:pPr>
              <a:buFont typeface="ZapfDingbats" pitchFamily="82" charset="2"/>
              <a:buNone/>
            </a:pPr>
            <a:r>
              <a:rPr lang="zh-CN" altLang="en-US" sz="2000" u="sng" smtClean="0">
                <a:solidFill>
                  <a:srgbClr val="FF0000"/>
                </a:solidFill>
                <a:ea typeface="宋体" panose="02010600030101010101" pitchFamily="2" charset="-122"/>
              </a:rPr>
              <a:t>响应时间</a:t>
            </a:r>
            <a:r>
              <a:rPr lang="en-US" altLang="zh-CN" sz="2000" u="sng" smtClean="0">
                <a:solidFill>
                  <a:srgbClr val="FF0000"/>
                </a:solidFill>
                <a:ea typeface="宋体" panose="02010600030101010101" pitchFamily="2" charset="-122"/>
              </a:rPr>
              <a:t>:</a:t>
            </a:r>
            <a:endParaRPr lang="en-US" altLang="zh-CN" sz="2000" smtClean="0">
              <a:ea typeface="宋体" panose="02010600030101010101" pitchFamily="2" charset="-122"/>
            </a:endParaRPr>
          </a:p>
          <a:p>
            <a:r>
              <a:rPr lang="zh-CN" altLang="en-US" sz="2000" smtClean="0">
                <a:ea typeface="宋体" panose="02010600030101010101" pitchFamily="2" charset="-122"/>
              </a:rPr>
              <a:t>一个</a:t>
            </a:r>
            <a:r>
              <a:rPr lang="en-US" altLang="zh-CN" sz="2000" smtClean="0">
                <a:ea typeface="宋体" panose="02010600030101010101" pitchFamily="2" charset="-122"/>
              </a:rPr>
              <a:t> RTT</a:t>
            </a:r>
            <a:r>
              <a:rPr lang="zh-CN" altLang="en-US" sz="2000" smtClean="0">
                <a:ea typeface="宋体" panose="02010600030101010101" pitchFamily="2" charset="-122"/>
              </a:rPr>
              <a:t>时间来建立</a:t>
            </a:r>
            <a:r>
              <a:rPr lang="en-US" altLang="zh-CN" sz="2000" smtClean="0">
                <a:ea typeface="宋体" panose="02010600030101010101" pitchFamily="2" charset="-122"/>
              </a:rPr>
              <a:t>TCP</a:t>
            </a:r>
            <a:r>
              <a:rPr lang="zh-CN" altLang="en-US" sz="2000" smtClean="0">
                <a:ea typeface="宋体" panose="02010600030101010101" pitchFamily="2" charset="-122"/>
              </a:rPr>
              <a:t>连接</a:t>
            </a:r>
            <a:endParaRPr lang="en-US" altLang="zh-CN" sz="2000" smtClean="0">
              <a:ea typeface="宋体" panose="02010600030101010101" pitchFamily="2" charset="-122"/>
            </a:endParaRPr>
          </a:p>
          <a:p>
            <a:r>
              <a:rPr lang="zh-CN" altLang="en-US" sz="2000" smtClean="0">
                <a:ea typeface="宋体" panose="02010600030101010101" pitchFamily="2" charset="-122"/>
              </a:rPr>
              <a:t>一个</a:t>
            </a:r>
            <a:r>
              <a:rPr lang="en-US" altLang="zh-CN" sz="2000" smtClean="0">
                <a:ea typeface="宋体" panose="02010600030101010101" pitchFamily="2" charset="-122"/>
              </a:rPr>
              <a:t> RTT</a:t>
            </a:r>
            <a:r>
              <a:rPr lang="zh-CN" altLang="en-US" sz="2000" smtClean="0">
                <a:ea typeface="宋体" panose="02010600030101010101" pitchFamily="2" charset="-122"/>
              </a:rPr>
              <a:t>时间用来发送</a:t>
            </a:r>
            <a:r>
              <a:rPr lang="en-US" altLang="zh-CN" sz="2000" smtClean="0">
                <a:ea typeface="宋体" panose="02010600030101010101" pitchFamily="2" charset="-122"/>
              </a:rPr>
              <a:t>HTTP</a:t>
            </a:r>
            <a:r>
              <a:rPr lang="zh-CN" altLang="en-US" sz="2000" smtClean="0">
                <a:ea typeface="宋体" panose="02010600030101010101" pitchFamily="2" charset="-122"/>
              </a:rPr>
              <a:t>请求以及开始几个字节的</a:t>
            </a:r>
            <a:r>
              <a:rPr lang="en-US" altLang="zh-CN" sz="2000" smtClean="0">
                <a:ea typeface="宋体" panose="02010600030101010101" pitchFamily="2" charset="-122"/>
              </a:rPr>
              <a:t>HTTP</a:t>
            </a:r>
            <a:r>
              <a:rPr lang="zh-CN" altLang="en-US" sz="2000" smtClean="0">
                <a:ea typeface="宋体" panose="02010600030101010101" pitchFamily="2" charset="-122"/>
              </a:rPr>
              <a:t>响应</a:t>
            </a:r>
            <a:endParaRPr lang="en-US" altLang="zh-CN" sz="2000" smtClean="0">
              <a:ea typeface="宋体" panose="02010600030101010101" pitchFamily="2" charset="-122"/>
            </a:endParaRPr>
          </a:p>
          <a:p>
            <a:r>
              <a:rPr lang="zh-CN" altLang="en-US" sz="2000" smtClean="0">
                <a:ea typeface="宋体" panose="02010600030101010101" pitchFamily="2" charset="-122"/>
              </a:rPr>
              <a:t>文件传输时间</a:t>
            </a:r>
            <a:endParaRPr lang="en-US" altLang="zh-CN" sz="2000" smtClean="0">
              <a:ea typeface="宋体" panose="02010600030101010101" pitchFamily="2" charset="-122"/>
            </a:endParaRPr>
          </a:p>
          <a:p>
            <a:pPr>
              <a:buFont typeface="ZapfDingbats" pitchFamily="82" charset="2"/>
              <a:buNone/>
            </a:pPr>
            <a:r>
              <a:rPr lang="zh-CN" altLang="en-US" sz="2000" smtClean="0">
                <a:solidFill>
                  <a:srgbClr val="FF0000"/>
                </a:solidFill>
                <a:ea typeface="宋体" panose="02010600030101010101" pitchFamily="2" charset="-122"/>
              </a:rPr>
              <a:t>总计响应时间 </a:t>
            </a:r>
            <a:r>
              <a:rPr lang="en-US" altLang="zh-CN" sz="2000" smtClean="0">
                <a:solidFill>
                  <a:srgbClr val="FF0000"/>
                </a:solidFill>
                <a:ea typeface="宋体" panose="02010600030101010101" pitchFamily="2" charset="-122"/>
              </a:rPr>
              <a:t>= 2RTT+</a:t>
            </a:r>
            <a:r>
              <a:rPr lang="zh-CN" altLang="en-US" sz="2000" smtClean="0">
                <a:solidFill>
                  <a:srgbClr val="FF0000"/>
                </a:solidFill>
                <a:ea typeface="宋体" panose="02010600030101010101" pitchFamily="2" charset="-122"/>
              </a:rPr>
              <a:t>文件传输时间</a:t>
            </a:r>
            <a:endParaRPr lang="en-US" altLang="zh-CN" sz="2000" smtClean="0">
              <a:ea typeface="宋体" panose="02010600030101010101" pitchFamily="2" charset="-122"/>
            </a:endParaRPr>
          </a:p>
          <a:p>
            <a:pPr>
              <a:buFont typeface="ZapfDingbats" pitchFamily="82" charset="2"/>
              <a:buNone/>
            </a:pPr>
            <a:endParaRPr lang="en-US" altLang="zh-CN" sz="2000" smtClean="0">
              <a:ea typeface="宋体" panose="02010600030101010101" pitchFamily="2" charset="-122"/>
            </a:endParaRPr>
          </a:p>
        </p:txBody>
      </p:sp>
      <p:sp>
        <p:nvSpPr>
          <p:cNvPr id="35845" name="Line 15"/>
          <p:cNvSpPr>
            <a:spLocks noChangeShapeType="1"/>
          </p:cNvSpPr>
          <p:nvPr/>
        </p:nvSpPr>
        <p:spPr bwMode="auto">
          <a:xfrm>
            <a:off x="6116638" y="2490788"/>
            <a:ext cx="0" cy="2832100"/>
          </a:xfrm>
          <a:prstGeom prst="line">
            <a:avLst/>
          </a:prstGeom>
          <a:noFill/>
          <a:ln w="9525">
            <a:solidFill>
              <a:srgbClr val="FF0000"/>
            </a:solidFill>
            <a:prstDash val="sysDot"/>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5846" name="Line 16"/>
          <p:cNvSpPr>
            <a:spLocks noChangeShapeType="1"/>
          </p:cNvSpPr>
          <p:nvPr/>
        </p:nvSpPr>
        <p:spPr bwMode="auto">
          <a:xfrm>
            <a:off x="7807325" y="2484438"/>
            <a:ext cx="0" cy="2881312"/>
          </a:xfrm>
          <a:prstGeom prst="line">
            <a:avLst/>
          </a:prstGeom>
          <a:noFill/>
          <a:ln w="9525">
            <a:solidFill>
              <a:srgbClr val="FF0000"/>
            </a:solidFill>
            <a:prstDash val="sysDot"/>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5847" name="Line 17"/>
          <p:cNvSpPr>
            <a:spLocks noChangeShapeType="1"/>
          </p:cNvSpPr>
          <p:nvPr/>
        </p:nvSpPr>
        <p:spPr bwMode="auto">
          <a:xfrm>
            <a:off x="6130925" y="2722563"/>
            <a:ext cx="1684338" cy="3905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5848" name="Line 18"/>
          <p:cNvSpPr>
            <a:spLocks noChangeShapeType="1"/>
          </p:cNvSpPr>
          <p:nvPr/>
        </p:nvSpPr>
        <p:spPr bwMode="auto">
          <a:xfrm flipH="1">
            <a:off x="6116638" y="3160713"/>
            <a:ext cx="1673225" cy="4032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5849" name="Line 19"/>
          <p:cNvSpPr>
            <a:spLocks noChangeShapeType="1"/>
          </p:cNvSpPr>
          <p:nvPr/>
        </p:nvSpPr>
        <p:spPr bwMode="auto">
          <a:xfrm>
            <a:off x="6124575" y="3668713"/>
            <a:ext cx="1684338" cy="3905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5850" name="Line 20"/>
          <p:cNvSpPr>
            <a:spLocks noChangeShapeType="1"/>
          </p:cNvSpPr>
          <p:nvPr/>
        </p:nvSpPr>
        <p:spPr bwMode="auto">
          <a:xfrm flipH="1">
            <a:off x="6140450" y="4151313"/>
            <a:ext cx="1673225" cy="379412"/>
          </a:xfrm>
          <a:prstGeom prst="line">
            <a:avLst/>
          </a:prstGeom>
          <a:noFill/>
          <a:ln w="1270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5851" name="AutoShape 21"/>
          <p:cNvSpPr>
            <a:spLocks/>
          </p:cNvSpPr>
          <p:nvPr/>
        </p:nvSpPr>
        <p:spPr bwMode="auto">
          <a:xfrm>
            <a:off x="7886700" y="4067175"/>
            <a:ext cx="74613" cy="182563"/>
          </a:xfrm>
          <a:prstGeom prst="rightBrace">
            <a:avLst>
              <a:gd name="adj1" fmla="val 20390"/>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2400">
              <a:latin typeface="Arial" panose="020B0604020202020204" pitchFamily="34" charset="0"/>
              <a:ea typeface="宋体" panose="02010600030101010101" pitchFamily="2" charset="-122"/>
            </a:endParaRPr>
          </a:p>
        </p:txBody>
      </p:sp>
      <p:sp>
        <p:nvSpPr>
          <p:cNvPr id="35852" name="Text Box 22"/>
          <p:cNvSpPr txBox="1">
            <a:spLocks noChangeArrowheads="1"/>
          </p:cNvSpPr>
          <p:nvPr/>
        </p:nvSpPr>
        <p:spPr bwMode="auto">
          <a:xfrm>
            <a:off x="7916863" y="3763963"/>
            <a:ext cx="965200" cy="71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lnSpc>
                <a:spcPct val="85000"/>
              </a:lnSpc>
              <a:spcBef>
                <a:spcPct val="0"/>
              </a:spcBef>
              <a:buClrTx/>
              <a:buSzTx/>
              <a:buFontTx/>
              <a:buNone/>
            </a:pPr>
            <a:r>
              <a:rPr kumimoji="0" lang="en-US" altLang="zh-CN" sz="1600">
                <a:solidFill>
                  <a:srgbClr val="CC0000"/>
                </a:solidFill>
                <a:latin typeface="Arial" panose="020B0604020202020204" pitchFamily="34" charset="0"/>
                <a:ea typeface="宋体" panose="02010600030101010101" pitchFamily="2" charset="-122"/>
              </a:rPr>
              <a:t>time to </a:t>
            </a:r>
          </a:p>
          <a:p>
            <a:pPr eaLnBrk="1" hangingPunct="1">
              <a:lnSpc>
                <a:spcPct val="85000"/>
              </a:lnSpc>
              <a:spcBef>
                <a:spcPct val="0"/>
              </a:spcBef>
              <a:buClrTx/>
              <a:buSzTx/>
              <a:buFontTx/>
              <a:buNone/>
            </a:pPr>
            <a:r>
              <a:rPr kumimoji="0" lang="en-US" altLang="zh-CN" sz="1600">
                <a:solidFill>
                  <a:srgbClr val="CC0000"/>
                </a:solidFill>
                <a:latin typeface="Arial" panose="020B0604020202020204" pitchFamily="34" charset="0"/>
                <a:ea typeface="宋体" panose="02010600030101010101" pitchFamily="2" charset="-122"/>
              </a:rPr>
              <a:t>transmit </a:t>
            </a:r>
          </a:p>
          <a:p>
            <a:pPr eaLnBrk="1" hangingPunct="1">
              <a:lnSpc>
                <a:spcPct val="85000"/>
              </a:lnSpc>
              <a:spcBef>
                <a:spcPct val="0"/>
              </a:spcBef>
              <a:buClrTx/>
              <a:buSzTx/>
              <a:buFontTx/>
              <a:buNone/>
            </a:pPr>
            <a:r>
              <a:rPr kumimoji="0" lang="en-US" altLang="zh-CN" sz="1600">
                <a:solidFill>
                  <a:srgbClr val="CC0000"/>
                </a:solidFill>
                <a:latin typeface="Arial" panose="020B0604020202020204" pitchFamily="34" charset="0"/>
                <a:ea typeface="宋体" panose="02010600030101010101" pitchFamily="2" charset="-122"/>
              </a:rPr>
              <a:t>file</a:t>
            </a:r>
          </a:p>
        </p:txBody>
      </p:sp>
      <p:sp>
        <p:nvSpPr>
          <p:cNvPr id="35853" name="Line 23"/>
          <p:cNvSpPr>
            <a:spLocks noChangeShapeType="1"/>
          </p:cNvSpPr>
          <p:nvPr/>
        </p:nvSpPr>
        <p:spPr bwMode="auto">
          <a:xfrm>
            <a:off x="5726113" y="2697163"/>
            <a:ext cx="390525" cy="15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5854" name="Text Box 24"/>
          <p:cNvSpPr txBox="1">
            <a:spLocks noChangeArrowheads="1"/>
          </p:cNvSpPr>
          <p:nvPr/>
        </p:nvSpPr>
        <p:spPr bwMode="auto">
          <a:xfrm>
            <a:off x="4595813" y="2409825"/>
            <a:ext cx="12319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lnSpc>
                <a:spcPct val="85000"/>
              </a:lnSpc>
              <a:spcBef>
                <a:spcPct val="0"/>
              </a:spcBef>
              <a:buClrTx/>
              <a:buSzTx/>
              <a:buFontTx/>
              <a:buNone/>
            </a:pPr>
            <a:r>
              <a:rPr kumimoji="0" lang="en-US" altLang="zh-CN" sz="1600">
                <a:solidFill>
                  <a:srgbClr val="CC0000"/>
                </a:solidFill>
                <a:latin typeface="Arial" panose="020B0604020202020204" pitchFamily="34" charset="0"/>
                <a:ea typeface="宋体" panose="02010600030101010101" pitchFamily="2" charset="-122"/>
              </a:rPr>
              <a:t>initiate TCP</a:t>
            </a:r>
          </a:p>
          <a:p>
            <a:pPr eaLnBrk="1" hangingPunct="1">
              <a:lnSpc>
                <a:spcPct val="85000"/>
              </a:lnSpc>
              <a:spcBef>
                <a:spcPct val="0"/>
              </a:spcBef>
              <a:buClrTx/>
              <a:buSzTx/>
              <a:buFontTx/>
              <a:buNone/>
            </a:pPr>
            <a:r>
              <a:rPr kumimoji="0" lang="en-US" altLang="zh-CN" sz="1600">
                <a:solidFill>
                  <a:srgbClr val="CC0000"/>
                </a:solidFill>
                <a:latin typeface="Arial" panose="020B0604020202020204" pitchFamily="34" charset="0"/>
                <a:ea typeface="宋体" panose="02010600030101010101" pitchFamily="2" charset="-122"/>
              </a:rPr>
              <a:t>connection</a:t>
            </a:r>
          </a:p>
        </p:txBody>
      </p:sp>
      <p:sp>
        <p:nvSpPr>
          <p:cNvPr id="35855" name="AutoShape 25"/>
          <p:cNvSpPr>
            <a:spLocks/>
          </p:cNvSpPr>
          <p:nvPr/>
        </p:nvSpPr>
        <p:spPr bwMode="auto">
          <a:xfrm>
            <a:off x="5861050" y="2747963"/>
            <a:ext cx="128588" cy="803275"/>
          </a:xfrm>
          <a:prstGeom prst="leftBrace">
            <a:avLst>
              <a:gd name="adj1" fmla="val 52057"/>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lnSpc>
                <a:spcPct val="85000"/>
              </a:lnSpc>
              <a:spcBef>
                <a:spcPct val="0"/>
              </a:spcBef>
              <a:buClrTx/>
              <a:buSzTx/>
              <a:buFontTx/>
              <a:buNone/>
            </a:pPr>
            <a:endParaRPr kumimoji="0" lang="zh-CN" altLang="zh-CN" sz="2400">
              <a:latin typeface="Arial" panose="020B0604020202020204" pitchFamily="34" charset="0"/>
              <a:ea typeface="宋体" panose="02010600030101010101" pitchFamily="2" charset="-122"/>
            </a:endParaRPr>
          </a:p>
        </p:txBody>
      </p:sp>
      <p:sp>
        <p:nvSpPr>
          <p:cNvPr id="35856" name="Text Box 26"/>
          <p:cNvSpPr txBox="1">
            <a:spLocks noChangeArrowheads="1"/>
          </p:cNvSpPr>
          <p:nvPr/>
        </p:nvSpPr>
        <p:spPr bwMode="auto">
          <a:xfrm>
            <a:off x="5378450" y="2959100"/>
            <a:ext cx="577850"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lnSpc>
                <a:spcPct val="85000"/>
              </a:lnSpc>
              <a:spcBef>
                <a:spcPct val="0"/>
              </a:spcBef>
              <a:buClrTx/>
              <a:buSzTx/>
              <a:buFontTx/>
              <a:buNone/>
            </a:pPr>
            <a:r>
              <a:rPr kumimoji="0" lang="en-US" altLang="zh-CN" sz="1600">
                <a:latin typeface="Arial" panose="020B0604020202020204" pitchFamily="34" charset="0"/>
                <a:ea typeface="宋体" panose="02010600030101010101" pitchFamily="2" charset="-122"/>
              </a:rPr>
              <a:t>RTT</a:t>
            </a:r>
          </a:p>
        </p:txBody>
      </p:sp>
      <p:sp>
        <p:nvSpPr>
          <p:cNvPr id="35857" name="Line 27"/>
          <p:cNvSpPr>
            <a:spLocks noChangeShapeType="1"/>
          </p:cNvSpPr>
          <p:nvPr/>
        </p:nvSpPr>
        <p:spPr bwMode="auto">
          <a:xfrm>
            <a:off x="5775325" y="3602038"/>
            <a:ext cx="35401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5858" name="Text Box 28"/>
          <p:cNvSpPr txBox="1">
            <a:spLocks noChangeArrowheads="1"/>
          </p:cNvSpPr>
          <p:nvPr/>
        </p:nvSpPr>
        <p:spPr bwMode="auto">
          <a:xfrm>
            <a:off x="5024438" y="3302000"/>
            <a:ext cx="862012"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lnSpc>
                <a:spcPct val="85000"/>
              </a:lnSpc>
              <a:spcBef>
                <a:spcPct val="0"/>
              </a:spcBef>
              <a:buClrTx/>
              <a:buSzTx/>
              <a:buFontTx/>
              <a:buNone/>
            </a:pPr>
            <a:r>
              <a:rPr kumimoji="0" lang="en-US" altLang="zh-CN" sz="1600">
                <a:solidFill>
                  <a:srgbClr val="CC0000"/>
                </a:solidFill>
                <a:latin typeface="Arial" panose="020B0604020202020204" pitchFamily="34" charset="0"/>
                <a:ea typeface="宋体" panose="02010600030101010101" pitchFamily="2" charset="-122"/>
              </a:rPr>
              <a:t>request</a:t>
            </a:r>
          </a:p>
          <a:p>
            <a:pPr eaLnBrk="1" hangingPunct="1">
              <a:lnSpc>
                <a:spcPct val="85000"/>
              </a:lnSpc>
              <a:spcBef>
                <a:spcPct val="0"/>
              </a:spcBef>
              <a:buClrTx/>
              <a:buSzTx/>
              <a:buFontTx/>
              <a:buNone/>
            </a:pPr>
            <a:r>
              <a:rPr kumimoji="0" lang="en-US" altLang="zh-CN" sz="1600">
                <a:solidFill>
                  <a:srgbClr val="CC0000"/>
                </a:solidFill>
                <a:latin typeface="Arial" panose="020B0604020202020204" pitchFamily="34" charset="0"/>
                <a:ea typeface="宋体" panose="02010600030101010101" pitchFamily="2" charset="-122"/>
              </a:rPr>
              <a:t>file</a:t>
            </a:r>
          </a:p>
        </p:txBody>
      </p:sp>
      <p:sp>
        <p:nvSpPr>
          <p:cNvPr id="35859" name="AutoShape 29"/>
          <p:cNvSpPr>
            <a:spLocks/>
          </p:cNvSpPr>
          <p:nvPr/>
        </p:nvSpPr>
        <p:spPr bwMode="auto">
          <a:xfrm>
            <a:off x="5867400" y="3657600"/>
            <a:ext cx="128588" cy="803275"/>
          </a:xfrm>
          <a:prstGeom prst="leftBrace">
            <a:avLst>
              <a:gd name="adj1" fmla="val 52057"/>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lnSpc>
                <a:spcPct val="85000"/>
              </a:lnSpc>
              <a:spcBef>
                <a:spcPct val="0"/>
              </a:spcBef>
              <a:buClrTx/>
              <a:buSzTx/>
              <a:buFontTx/>
              <a:buNone/>
            </a:pPr>
            <a:endParaRPr kumimoji="0" lang="zh-CN" altLang="zh-CN" sz="2400">
              <a:latin typeface="Arial" panose="020B0604020202020204" pitchFamily="34" charset="0"/>
              <a:ea typeface="宋体" panose="02010600030101010101" pitchFamily="2" charset="-122"/>
            </a:endParaRPr>
          </a:p>
        </p:txBody>
      </p:sp>
      <p:sp>
        <p:nvSpPr>
          <p:cNvPr id="35860" name="Text Box 30"/>
          <p:cNvSpPr txBox="1">
            <a:spLocks noChangeArrowheads="1"/>
          </p:cNvSpPr>
          <p:nvPr/>
        </p:nvSpPr>
        <p:spPr bwMode="auto">
          <a:xfrm>
            <a:off x="5397500" y="3881438"/>
            <a:ext cx="577850" cy="300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lnSpc>
                <a:spcPct val="85000"/>
              </a:lnSpc>
              <a:spcBef>
                <a:spcPct val="0"/>
              </a:spcBef>
              <a:buClrTx/>
              <a:buSzTx/>
              <a:buFontTx/>
              <a:buNone/>
            </a:pPr>
            <a:r>
              <a:rPr kumimoji="0" lang="en-US" altLang="zh-CN" sz="1600">
                <a:latin typeface="Arial" panose="020B0604020202020204" pitchFamily="34" charset="0"/>
                <a:ea typeface="宋体" panose="02010600030101010101" pitchFamily="2" charset="-122"/>
              </a:rPr>
              <a:t>RTT</a:t>
            </a:r>
          </a:p>
        </p:txBody>
      </p:sp>
      <p:sp>
        <p:nvSpPr>
          <p:cNvPr id="35861" name="Line 35"/>
          <p:cNvSpPr>
            <a:spLocks noChangeShapeType="1"/>
          </p:cNvSpPr>
          <p:nvPr/>
        </p:nvSpPr>
        <p:spPr bwMode="auto">
          <a:xfrm flipH="1">
            <a:off x="5786438" y="4591050"/>
            <a:ext cx="342900" cy="15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5862" name="Text Box 36"/>
          <p:cNvSpPr txBox="1">
            <a:spLocks noChangeArrowheads="1"/>
          </p:cNvSpPr>
          <p:nvPr/>
        </p:nvSpPr>
        <p:spPr bwMode="auto">
          <a:xfrm>
            <a:off x="5243513" y="4438650"/>
            <a:ext cx="950912"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lnSpc>
                <a:spcPct val="85000"/>
              </a:lnSpc>
              <a:spcBef>
                <a:spcPct val="0"/>
              </a:spcBef>
              <a:buClrTx/>
              <a:buSzTx/>
              <a:buFontTx/>
              <a:buNone/>
            </a:pPr>
            <a:r>
              <a:rPr kumimoji="0" lang="en-US" altLang="zh-CN" sz="1600">
                <a:solidFill>
                  <a:srgbClr val="CC0000"/>
                </a:solidFill>
                <a:latin typeface="Arial" panose="020B0604020202020204" pitchFamily="34" charset="0"/>
                <a:ea typeface="宋体" panose="02010600030101010101" pitchFamily="2" charset="-122"/>
              </a:rPr>
              <a:t>file</a:t>
            </a:r>
          </a:p>
          <a:p>
            <a:pPr eaLnBrk="1" hangingPunct="1">
              <a:lnSpc>
                <a:spcPct val="85000"/>
              </a:lnSpc>
              <a:spcBef>
                <a:spcPct val="0"/>
              </a:spcBef>
              <a:buClrTx/>
              <a:buSzTx/>
              <a:buFontTx/>
              <a:buNone/>
            </a:pPr>
            <a:r>
              <a:rPr kumimoji="0" lang="en-US" altLang="zh-CN" sz="1600">
                <a:solidFill>
                  <a:srgbClr val="CC0000"/>
                </a:solidFill>
                <a:latin typeface="Arial" panose="020B0604020202020204" pitchFamily="34" charset="0"/>
                <a:ea typeface="宋体" panose="02010600030101010101" pitchFamily="2" charset="-122"/>
              </a:rPr>
              <a:t>received</a:t>
            </a:r>
          </a:p>
        </p:txBody>
      </p:sp>
      <p:sp>
        <p:nvSpPr>
          <p:cNvPr id="35863" name="Text Box 37"/>
          <p:cNvSpPr txBox="1">
            <a:spLocks noChangeArrowheads="1"/>
          </p:cNvSpPr>
          <p:nvPr/>
        </p:nvSpPr>
        <p:spPr bwMode="auto">
          <a:xfrm>
            <a:off x="5891213" y="5337175"/>
            <a:ext cx="568325"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lnSpc>
                <a:spcPct val="85000"/>
              </a:lnSpc>
              <a:spcBef>
                <a:spcPct val="0"/>
              </a:spcBef>
              <a:buClrTx/>
              <a:buSzTx/>
              <a:buFontTx/>
              <a:buNone/>
            </a:pPr>
            <a:r>
              <a:rPr kumimoji="0" lang="en-US" altLang="zh-CN" sz="1600">
                <a:latin typeface="Arial" panose="020B0604020202020204" pitchFamily="34" charset="0"/>
                <a:ea typeface="宋体" panose="02010600030101010101" pitchFamily="2" charset="-122"/>
              </a:rPr>
              <a:t>time</a:t>
            </a:r>
          </a:p>
        </p:txBody>
      </p:sp>
      <p:sp>
        <p:nvSpPr>
          <p:cNvPr id="35864" name="Text Box 38"/>
          <p:cNvSpPr txBox="1">
            <a:spLocks noChangeArrowheads="1"/>
          </p:cNvSpPr>
          <p:nvPr/>
        </p:nvSpPr>
        <p:spPr bwMode="auto">
          <a:xfrm>
            <a:off x="7569200" y="5319713"/>
            <a:ext cx="5683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600">
                <a:latin typeface="Arial" panose="020B0604020202020204" pitchFamily="34" charset="0"/>
                <a:ea typeface="宋体" panose="02010600030101010101" pitchFamily="2" charset="-122"/>
              </a:rPr>
              <a:t>time</a:t>
            </a:r>
          </a:p>
        </p:txBody>
      </p:sp>
      <p:grpSp>
        <p:nvGrpSpPr>
          <p:cNvPr id="35865" name="Group 43"/>
          <p:cNvGrpSpPr>
            <a:grpSpLocks/>
          </p:cNvGrpSpPr>
          <p:nvPr/>
        </p:nvGrpSpPr>
        <p:grpSpPr bwMode="auto">
          <a:xfrm>
            <a:off x="7607300" y="1717675"/>
            <a:ext cx="423863" cy="684213"/>
            <a:chOff x="4140" y="429"/>
            <a:chExt cx="1425" cy="2396"/>
          </a:xfrm>
        </p:grpSpPr>
        <p:sp>
          <p:nvSpPr>
            <p:cNvPr id="35869" name="Freeform 44"/>
            <p:cNvSpPr>
              <a:spLocks/>
            </p:cNvSpPr>
            <p:nvPr/>
          </p:nvSpPr>
          <p:spPr bwMode="auto">
            <a:xfrm>
              <a:off x="5268" y="433"/>
              <a:ext cx="283" cy="2286"/>
            </a:xfrm>
            <a:custGeom>
              <a:avLst/>
              <a:gdLst>
                <a:gd name="T0" fmla="*/ 2 w 354"/>
                <a:gd name="T1" fmla="*/ 0 h 2742"/>
                <a:gd name="T2" fmla="*/ 2 w 354"/>
                <a:gd name="T3" fmla="*/ 5 h 2742"/>
                <a:gd name="T4" fmla="*/ 2 w 354"/>
                <a:gd name="T5" fmla="*/ 33 h 2742"/>
                <a:gd name="T6" fmla="*/ 0 w 354"/>
                <a:gd name="T7" fmla="*/ 35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5870" name="Rectangle 45"/>
            <p:cNvSpPr>
              <a:spLocks noChangeArrowheads="1"/>
            </p:cNvSpPr>
            <p:nvPr/>
          </p:nvSpPr>
          <p:spPr bwMode="auto">
            <a:xfrm>
              <a:off x="4204" y="429"/>
              <a:ext cx="1051"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35871" name="Freeform 46"/>
            <p:cNvSpPr>
              <a:spLocks/>
            </p:cNvSpPr>
            <p:nvPr/>
          </p:nvSpPr>
          <p:spPr bwMode="auto">
            <a:xfrm>
              <a:off x="5321" y="570"/>
              <a:ext cx="169" cy="2115"/>
            </a:xfrm>
            <a:custGeom>
              <a:avLst/>
              <a:gdLst>
                <a:gd name="T0" fmla="*/ 2 w 211"/>
                <a:gd name="T1" fmla="*/ 0 h 2537"/>
                <a:gd name="T2" fmla="*/ 2 w 211"/>
                <a:gd name="T3" fmla="*/ 3 h 2537"/>
                <a:gd name="T4" fmla="*/ 2 w 211"/>
                <a:gd name="T5" fmla="*/ 32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5872" name="Freeform 47"/>
            <p:cNvSpPr>
              <a:spLocks/>
            </p:cNvSpPr>
            <p:nvPr/>
          </p:nvSpPr>
          <p:spPr bwMode="auto">
            <a:xfrm>
              <a:off x="5284" y="1640"/>
              <a:ext cx="263" cy="189"/>
            </a:xfrm>
            <a:custGeom>
              <a:avLst/>
              <a:gdLst>
                <a:gd name="T0" fmla="*/ 2 w 328"/>
                <a:gd name="T1" fmla="*/ 0 h 226"/>
                <a:gd name="T2" fmla="*/ 2 w 328"/>
                <a:gd name="T3" fmla="*/ 3 h 226"/>
                <a:gd name="T4" fmla="*/ 2 w 328"/>
                <a:gd name="T5" fmla="*/ 3 h 226"/>
                <a:gd name="T6" fmla="*/ 0 w 328"/>
                <a:gd name="T7" fmla="*/ 3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5873" name="Rectangle 48"/>
            <p:cNvSpPr>
              <a:spLocks noChangeArrowheads="1"/>
            </p:cNvSpPr>
            <p:nvPr/>
          </p:nvSpPr>
          <p:spPr bwMode="auto">
            <a:xfrm>
              <a:off x="4209" y="690"/>
              <a:ext cx="598" cy="50"/>
            </a:xfrm>
            <a:prstGeom prst="rect">
              <a:avLst/>
            </a:prstGeom>
            <a:solidFill>
              <a:schemeClr val="tx1"/>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grpSp>
          <p:nvGrpSpPr>
            <p:cNvPr id="35874" name="Group 49"/>
            <p:cNvGrpSpPr>
              <a:grpSpLocks/>
            </p:cNvGrpSpPr>
            <p:nvPr/>
          </p:nvGrpSpPr>
          <p:grpSpPr bwMode="auto">
            <a:xfrm>
              <a:off x="4749" y="668"/>
              <a:ext cx="581" cy="145"/>
              <a:chOff x="614" y="2568"/>
              <a:chExt cx="725" cy="139"/>
            </a:xfrm>
          </p:grpSpPr>
          <p:sp>
            <p:nvSpPr>
              <p:cNvPr id="35899" name="AutoShape 50"/>
              <p:cNvSpPr>
                <a:spLocks noChangeArrowheads="1"/>
              </p:cNvSpPr>
              <p:nvPr/>
            </p:nvSpPr>
            <p:spPr bwMode="auto">
              <a:xfrm>
                <a:off x="613" y="2568"/>
                <a:ext cx="726"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35900" name="AutoShape 51"/>
              <p:cNvSpPr>
                <a:spLocks noChangeArrowheads="1"/>
              </p:cNvSpPr>
              <p:nvPr/>
            </p:nvSpPr>
            <p:spPr bwMode="auto">
              <a:xfrm>
                <a:off x="627" y="2584"/>
                <a:ext cx="693"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grpSp>
        <p:sp>
          <p:nvSpPr>
            <p:cNvPr id="35875" name="Rectangle 52"/>
            <p:cNvSpPr>
              <a:spLocks noChangeArrowheads="1"/>
            </p:cNvSpPr>
            <p:nvPr/>
          </p:nvSpPr>
          <p:spPr bwMode="auto">
            <a:xfrm>
              <a:off x="4225" y="1018"/>
              <a:ext cx="592" cy="50"/>
            </a:xfrm>
            <a:prstGeom prst="rect">
              <a:avLst/>
            </a:prstGeom>
            <a:solidFill>
              <a:schemeClr val="tx1"/>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grpSp>
          <p:nvGrpSpPr>
            <p:cNvPr id="35876" name="Group 53"/>
            <p:cNvGrpSpPr>
              <a:grpSpLocks/>
            </p:cNvGrpSpPr>
            <p:nvPr/>
          </p:nvGrpSpPr>
          <p:grpSpPr bwMode="auto">
            <a:xfrm>
              <a:off x="4747" y="994"/>
              <a:ext cx="581" cy="134"/>
              <a:chOff x="614" y="2568"/>
              <a:chExt cx="725" cy="139"/>
            </a:xfrm>
          </p:grpSpPr>
          <p:sp>
            <p:nvSpPr>
              <p:cNvPr id="35897" name="AutoShape 54"/>
              <p:cNvSpPr>
                <a:spLocks noChangeArrowheads="1"/>
              </p:cNvSpPr>
              <p:nvPr/>
            </p:nvSpPr>
            <p:spPr bwMode="auto">
              <a:xfrm>
                <a:off x="616" y="2570"/>
                <a:ext cx="726"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35898" name="AutoShape 55"/>
              <p:cNvSpPr>
                <a:spLocks noChangeArrowheads="1"/>
              </p:cNvSpPr>
              <p:nvPr/>
            </p:nvSpPr>
            <p:spPr bwMode="auto">
              <a:xfrm>
                <a:off x="629" y="2587"/>
                <a:ext cx="693"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grpSp>
        <p:sp>
          <p:nvSpPr>
            <p:cNvPr id="35877" name="Rectangle 56"/>
            <p:cNvSpPr>
              <a:spLocks noChangeArrowheads="1"/>
            </p:cNvSpPr>
            <p:nvPr/>
          </p:nvSpPr>
          <p:spPr bwMode="auto">
            <a:xfrm>
              <a:off x="4215" y="1357"/>
              <a:ext cx="598" cy="44"/>
            </a:xfrm>
            <a:prstGeom prst="rect">
              <a:avLst/>
            </a:prstGeom>
            <a:solidFill>
              <a:schemeClr val="tx1"/>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35878" name="Rectangle 57"/>
            <p:cNvSpPr>
              <a:spLocks noChangeArrowheads="1"/>
            </p:cNvSpPr>
            <p:nvPr/>
          </p:nvSpPr>
          <p:spPr bwMode="auto">
            <a:xfrm>
              <a:off x="4225" y="1658"/>
              <a:ext cx="598" cy="44"/>
            </a:xfrm>
            <a:prstGeom prst="rect">
              <a:avLst/>
            </a:prstGeom>
            <a:solidFill>
              <a:schemeClr val="tx1"/>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grpSp>
          <p:nvGrpSpPr>
            <p:cNvPr id="35879" name="Group 58"/>
            <p:cNvGrpSpPr>
              <a:grpSpLocks/>
            </p:cNvGrpSpPr>
            <p:nvPr/>
          </p:nvGrpSpPr>
          <p:grpSpPr bwMode="auto">
            <a:xfrm>
              <a:off x="4735" y="1627"/>
              <a:ext cx="582" cy="151"/>
              <a:chOff x="614" y="2568"/>
              <a:chExt cx="725" cy="139"/>
            </a:xfrm>
          </p:grpSpPr>
          <p:sp>
            <p:nvSpPr>
              <p:cNvPr id="35895" name="AutoShape 59"/>
              <p:cNvSpPr>
                <a:spLocks noChangeArrowheads="1"/>
              </p:cNvSpPr>
              <p:nvPr/>
            </p:nvSpPr>
            <p:spPr bwMode="auto">
              <a:xfrm>
                <a:off x="611" y="2581"/>
                <a:ext cx="731" cy="12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35896" name="AutoShape 60"/>
              <p:cNvSpPr>
                <a:spLocks noChangeArrowheads="1"/>
              </p:cNvSpPr>
              <p:nvPr/>
            </p:nvSpPr>
            <p:spPr bwMode="auto">
              <a:xfrm>
                <a:off x="624" y="2586"/>
                <a:ext cx="698"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grpSp>
        <p:sp>
          <p:nvSpPr>
            <p:cNvPr id="35880" name="Freeform 61"/>
            <p:cNvSpPr>
              <a:spLocks/>
            </p:cNvSpPr>
            <p:nvPr/>
          </p:nvSpPr>
          <p:spPr bwMode="auto">
            <a:xfrm>
              <a:off x="5288" y="1354"/>
              <a:ext cx="263" cy="188"/>
            </a:xfrm>
            <a:custGeom>
              <a:avLst/>
              <a:gdLst>
                <a:gd name="T0" fmla="*/ 2 w 328"/>
                <a:gd name="T1" fmla="*/ 0 h 226"/>
                <a:gd name="T2" fmla="*/ 2 w 328"/>
                <a:gd name="T3" fmla="*/ 2 h 226"/>
                <a:gd name="T4" fmla="*/ 2 w 328"/>
                <a:gd name="T5" fmla="*/ 2 h 226"/>
                <a:gd name="T6" fmla="*/ 0 w 328"/>
                <a:gd name="T7" fmla="*/ 2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35881" name="Group 62"/>
            <p:cNvGrpSpPr>
              <a:grpSpLocks/>
            </p:cNvGrpSpPr>
            <p:nvPr/>
          </p:nvGrpSpPr>
          <p:grpSpPr bwMode="auto">
            <a:xfrm>
              <a:off x="4739" y="1327"/>
              <a:ext cx="582" cy="139"/>
              <a:chOff x="614" y="2568"/>
              <a:chExt cx="725" cy="139"/>
            </a:xfrm>
          </p:grpSpPr>
          <p:sp>
            <p:nvSpPr>
              <p:cNvPr id="35893" name="AutoShape 63"/>
              <p:cNvSpPr>
                <a:spLocks noChangeArrowheads="1"/>
              </p:cNvSpPr>
              <p:nvPr/>
            </p:nvSpPr>
            <p:spPr bwMode="auto">
              <a:xfrm>
                <a:off x="612" y="2576"/>
                <a:ext cx="725"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35894" name="AutoShape 64"/>
              <p:cNvSpPr>
                <a:spLocks noChangeArrowheads="1"/>
              </p:cNvSpPr>
              <p:nvPr/>
            </p:nvSpPr>
            <p:spPr bwMode="auto">
              <a:xfrm>
                <a:off x="626" y="2587"/>
                <a:ext cx="691"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grpSp>
        <p:sp>
          <p:nvSpPr>
            <p:cNvPr id="35882" name="Rectangle 65"/>
            <p:cNvSpPr>
              <a:spLocks noChangeArrowheads="1"/>
            </p:cNvSpPr>
            <p:nvPr/>
          </p:nvSpPr>
          <p:spPr bwMode="auto">
            <a:xfrm>
              <a:off x="5250" y="429"/>
              <a:ext cx="69" cy="2290"/>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35883" name="Freeform 66"/>
            <p:cNvSpPr>
              <a:spLocks/>
            </p:cNvSpPr>
            <p:nvPr/>
          </p:nvSpPr>
          <p:spPr bwMode="auto">
            <a:xfrm>
              <a:off x="5312" y="1007"/>
              <a:ext cx="237" cy="213"/>
            </a:xfrm>
            <a:custGeom>
              <a:avLst/>
              <a:gdLst>
                <a:gd name="T0" fmla="*/ 2 w 296"/>
                <a:gd name="T1" fmla="*/ 0 h 256"/>
                <a:gd name="T2" fmla="*/ 2 w 296"/>
                <a:gd name="T3" fmla="*/ 2 h 256"/>
                <a:gd name="T4" fmla="*/ 2 w 296"/>
                <a:gd name="T5" fmla="*/ 2 h 256"/>
                <a:gd name="T6" fmla="*/ 0 w 296"/>
                <a:gd name="T7" fmla="*/ 2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5884" name="Freeform 67"/>
            <p:cNvSpPr>
              <a:spLocks/>
            </p:cNvSpPr>
            <p:nvPr/>
          </p:nvSpPr>
          <p:spPr bwMode="auto">
            <a:xfrm>
              <a:off x="5315" y="680"/>
              <a:ext cx="244" cy="240"/>
            </a:xfrm>
            <a:custGeom>
              <a:avLst/>
              <a:gdLst>
                <a:gd name="T0" fmla="*/ 0 w 304"/>
                <a:gd name="T1" fmla="*/ 0 h 288"/>
                <a:gd name="T2" fmla="*/ 2 w 304"/>
                <a:gd name="T3" fmla="*/ 3 h 288"/>
                <a:gd name="T4" fmla="*/ 2 w 304"/>
                <a:gd name="T5" fmla="*/ 3 h 288"/>
                <a:gd name="T6" fmla="*/ 2 w 304"/>
                <a:gd name="T7" fmla="*/ 3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5885" name="Oval 68"/>
            <p:cNvSpPr>
              <a:spLocks noChangeArrowheads="1"/>
            </p:cNvSpPr>
            <p:nvPr/>
          </p:nvSpPr>
          <p:spPr bwMode="auto">
            <a:xfrm>
              <a:off x="5517" y="2614"/>
              <a:ext cx="48"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35886" name="Freeform 69"/>
            <p:cNvSpPr>
              <a:spLocks/>
            </p:cNvSpPr>
            <p:nvPr/>
          </p:nvSpPr>
          <p:spPr bwMode="auto">
            <a:xfrm>
              <a:off x="5302" y="2614"/>
              <a:ext cx="245" cy="200"/>
            </a:xfrm>
            <a:custGeom>
              <a:avLst/>
              <a:gdLst>
                <a:gd name="T0" fmla="*/ 0 w 306"/>
                <a:gd name="T1" fmla="*/ 3 h 240"/>
                <a:gd name="T2" fmla="*/ 2 w 306"/>
                <a:gd name="T3" fmla="*/ 3 h 240"/>
                <a:gd name="T4" fmla="*/ 2 w 306"/>
                <a:gd name="T5" fmla="*/ 3 h 240"/>
                <a:gd name="T6" fmla="*/ 2 w 306"/>
                <a:gd name="T7" fmla="*/ 0 h 240"/>
                <a:gd name="T8" fmla="*/ 0 w 306"/>
                <a:gd name="T9" fmla="*/ 3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5887" name="AutoShape 70"/>
            <p:cNvSpPr>
              <a:spLocks noChangeArrowheads="1"/>
            </p:cNvSpPr>
            <p:nvPr/>
          </p:nvSpPr>
          <p:spPr bwMode="auto">
            <a:xfrm>
              <a:off x="4140" y="2680"/>
              <a:ext cx="1201" cy="145"/>
            </a:xfrm>
            <a:prstGeom prst="roundRect">
              <a:avLst>
                <a:gd name="adj" fmla="val 50000"/>
              </a:avLst>
            </a:prstGeom>
            <a:solidFill>
              <a:srgbClr val="DDDDDD"/>
            </a:solidFill>
            <a:ln w="9525">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35888" name="AutoShape 71"/>
            <p:cNvSpPr>
              <a:spLocks noChangeArrowheads="1"/>
            </p:cNvSpPr>
            <p:nvPr/>
          </p:nvSpPr>
          <p:spPr bwMode="auto">
            <a:xfrm>
              <a:off x="4204" y="2708"/>
              <a:ext cx="1073" cy="83"/>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35889" name="Oval 72"/>
            <p:cNvSpPr>
              <a:spLocks noChangeArrowheads="1"/>
            </p:cNvSpPr>
            <p:nvPr/>
          </p:nvSpPr>
          <p:spPr bwMode="auto">
            <a:xfrm>
              <a:off x="4305" y="2380"/>
              <a:ext cx="160" cy="145"/>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35890" name="Oval 73"/>
            <p:cNvSpPr>
              <a:spLocks noChangeArrowheads="1"/>
            </p:cNvSpPr>
            <p:nvPr/>
          </p:nvSpPr>
          <p:spPr bwMode="auto">
            <a:xfrm>
              <a:off x="4487" y="2386"/>
              <a:ext cx="160" cy="139"/>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endParaRPr kumimoji="0" lang="zh-CN" altLang="zh-CN" sz="1800">
                <a:solidFill>
                  <a:srgbClr val="FF0000"/>
                </a:solidFill>
                <a:latin typeface="Arial" panose="020B0604020202020204" pitchFamily="34" charset="0"/>
                <a:ea typeface="宋体" panose="02010600030101010101" pitchFamily="2" charset="-122"/>
                <a:cs typeface="Arial" panose="020B0604020202020204" pitchFamily="34" charset="0"/>
              </a:endParaRPr>
            </a:p>
          </p:txBody>
        </p:sp>
        <p:sp>
          <p:nvSpPr>
            <p:cNvPr id="35891" name="Oval 74"/>
            <p:cNvSpPr>
              <a:spLocks noChangeArrowheads="1"/>
            </p:cNvSpPr>
            <p:nvPr/>
          </p:nvSpPr>
          <p:spPr bwMode="auto">
            <a:xfrm>
              <a:off x="4663" y="2380"/>
              <a:ext cx="155" cy="139"/>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35892" name="Rectangle 75"/>
            <p:cNvSpPr>
              <a:spLocks noChangeArrowheads="1"/>
            </p:cNvSpPr>
            <p:nvPr/>
          </p:nvSpPr>
          <p:spPr bwMode="auto">
            <a:xfrm>
              <a:off x="5063" y="1835"/>
              <a:ext cx="85" cy="762"/>
            </a:xfrm>
            <a:prstGeom prst="rect">
              <a:avLst/>
            </a:prstGeom>
            <a:solidFill>
              <a:srgbClr val="292929"/>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grpSp>
      <p:grpSp>
        <p:nvGrpSpPr>
          <p:cNvPr id="35866" name="Group 76"/>
          <p:cNvGrpSpPr>
            <a:grpSpLocks/>
          </p:cNvGrpSpPr>
          <p:nvPr/>
        </p:nvGrpSpPr>
        <p:grpSpPr bwMode="auto">
          <a:xfrm>
            <a:off x="5605463" y="1739900"/>
            <a:ext cx="698500" cy="709613"/>
            <a:chOff x="-44" y="1473"/>
            <a:chExt cx="981" cy="1105"/>
          </a:xfrm>
        </p:grpSpPr>
        <p:pic>
          <p:nvPicPr>
            <p:cNvPr id="35867" name="Picture 77"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68" name="Freeform 78"/>
            <p:cNvSpPr>
              <a:spLocks/>
            </p:cNvSpPr>
            <p:nvPr/>
          </p:nvSpPr>
          <p:spPr bwMode="auto">
            <a:xfrm flipH="1">
              <a:off x="374" y="1579"/>
              <a:ext cx="477" cy="506"/>
            </a:xfrm>
            <a:custGeom>
              <a:avLst/>
              <a:gdLst>
                <a:gd name="T0" fmla="*/ 0 w 356"/>
                <a:gd name="T1" fmla="*/ 0 h 368"/>
                <a:gd name="T2" fmla="*/ 336349 w 356"/>
                <a:gd name="T3" fmla="*/ 29472 h 368"/>
                <a:gd name="T4" fmla="*/ 399006 w 356"/>
                <a:gd name="T5" fmla="*/ 614167 h 368"/>
                <a:gd name="T6" fmla="*/ 87935 w 356"/>
                <a:gd name="T7" fmla="*/ 768083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Number Placeholder 6"/>
          <p:cNvSpPr>
            <a:spLocks noGrp="1"/>
          </p:cNvSpPr>
          <p:nvPr>
            <p:ph type="sldNum" sz="quarter" idx="11"/>
          </p:nvPr>
        </p:nvSpPr>
        <p:spPr>
          <a:xfrm>
            <a:off x="0" y="6543675"/>
            <a:ext cx="5219700" cy="3143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l">
              <a:spcBef>
                <a:spcPct val="0"/>
              </a:spcBef>
              <a:buClrTx/>
              <a:buSzTx/>
              <a:buFontTx/>
              <a:buNone/>
            </a:pPr>
            <a:fld id="{1BAEC00F-4BB8-41C4-840A-9F03CBEE7166}" type="slidenum">
              <a:rPr kumimoji="0" lang="en-US" altLang="zh-CN" sz="1600" smtClean="0">
                <a:solidFill>
                  <a:schemeClr val="bg2"/>
                </a:solidFill>
                <a:latin typeface="华文隶书" panose="02010800040101010101" pitchFamily="2" charset="-122"/>
                <a:ea typeface="华文隶书" panose="02010800040101010101" pitchFamily="2" charset="-122"/>
                <a:cs typeface="Arial" panose="020B0604020202020204" pitchFamily="34" charset="0"/>
              </a:rPr>
              <a:pPr algn="l">
                <a:spcBef>
                  <a:spcPct val="0"/>
                </a:spcBef>
                <a:buClrTx/>
                <a:buSzTx/>
                <a:buFontTx/>
                <a:buNone/>
              </a:pPr>
              <a:t>33</a:t>
            </a:fld>
            <a:endParaRPr kumimoji="0" lang="en-US" altLang="zh-CN" sz="1600" smtClean="0">
              <a:solidFill>
                <a:schemeClr val="bg2"/>
              </a:solidFill>
              <a:latin typeface="华文隶书" panose="02010800040101010101" pitchFamily="2" charset="-122"/>
              <a:ea typeface="华文隶书" panose="02010800040101010101" pitchFamily="2" charset="-122"/>
              <a:cs typeface="Arial" panose="020B0604020202020204" pitchFamily="34" charset="0"/>
            </a:endParaRPr>
          </a:p>
        </p:txBody>
      </p:sp>
      <p:sp>
        <p:nvSpPr>
          <p:cNvPr id="36867" name="Rectangle 2"/>
          <p:cNvSpPr>
            <a:spLocks noGrp="1" noChangeArrowheads="1"/>
          </p:cNvSpPr>
          <p:nvPr>
            <p:ph type="title"/>
          </p:nvPr>
        </p:nvSpPr>
        <p:spPr>
          <a:xfrm>
            <a:off x="452438" y="173038"/>
            <a:ext cx="7772400" cy="838200"/>
          </a:xfrm>
        </p:spPr>
        <p:txBody>
          <a:bodyPr/>
          <a:lstStyle/>
          <a:p>
            <a:r>
              <a:rPr lang="zh-CN" altLang="en-US" sz="3200" smtClean="0">
                <a:ea typeface="宋体" panose="02010600030101010101" pitchFamily="2" charset="-122"/>
              </a:rPr>
              <a:t>持久连接的 </a:t>
            </a:r>
            <a:r>
              <a:rPr lang="en-US" altLang="zh-CN" sz="3200" smtClean="0">
                <a:ea typeface="宋体" panose="02010600030101010101" pitchFamily="2" charset="-122"/>
              </a:rPr>
              <a:t>HTTP</a:t>
            </a:r>
            <a:endParaRPr lang="en-US" altLang="zh-CN" smtClean="0">
              <a:ea typeface="宋体" panose="02010600030101010101" pitchFamily="2" charset="-122"/>
            </a:endParaRPr>
          </a:p>
        </p:txBody>
      </p:sp>
      <p:sp>
        <p:nvSpPr>
          <p:cNvPr id="36868" name="Rectangle 3"/>
          <p:cNvSpPr>
            <a:spLocks noGrp="1" noChangeArrowheads="1"/>
          </p:cNvSpPr>
          <p:nvPr>
            <p:ph type="body" sz="half" idx="1"/>
          </p:nvPr>
        </p:nvSpPr>
        <p:spPr>
          <a:xfrm>
            <a:off x="434975" y="1414463"/>
            <a:ext cx="3933825" cy="4648200"/>
          </a:xfrm>
        </p:spPr>
        <p:txBody>
          <a:bodyPr/>
          <a:lstStyle/>
          <a:p>
            <a:pPr>
              <a:buFont typeface="ZapfDingbats" pitchFamily="82" charset="2"/>
              <a:buNone/>
            </a:pPr>
            <a:r>
              <a:rPr lang="zh-CN" altLang="en-US" sz="2000" u="sng" smtClean="0">
                <a:solidFill>
                  <a:srgbClr val="FF0000"/>
                </a:solidFill>
                <a:ea typeface="宋体" panose="02010600030101010101" pitchFamily="2" charset="-122"/>
              </a:rPr>
              <a:t>非持久连接的 </a:t>
            </a:r>
            <a:r>
              <a:rPr lang="en-US" altLang="zh-CN" sz="2000" u="sng" smtClean="0">
                <a:solidFill>
                  <a:srgbClr val="FF0000"/>
                </a:solidFill>
                <a:ea typeface="宋体" panose="02010600030101010101" pitchFamily="2" charset="-122"/>
              </a:rPr>
              <a:t>HTTP </a:t>
            </a:r>
            <a:r>
              <a:rPr lang="zh-CN" altLang="en-US" sz="2000" u="sng" smtClean="0">
                <a:solidFill>
                  <a:srgbClr val="FF0000"/>
                </a:solidFill>
                <a:ea typeface="宋体" panose="02010600030101010101" pitchFamily="2" charset="-122"/>
              </a:rPr>
              <a:t>缺点</a:t>
            </a:r>
            <a:r>
              <a:rPr lang="en-US" altLang="zh-CN" sz="2000" u="sng" smtClean="0">
                <a:solidFill>
                  <a:srgbClr val="FF0000"/>
                </a:solidFill>
                <a:ea typeface="宋体" panose="02010600030101010101" pitchFamily="2" charset="-122"/>
              </a:rPr>
              <a:t>:</a:t>
            </a:r>
            <a:endParaRPr lang="en-US" altLang="zh-CN" sz="2000" smtClean="0">
              <a:ea typeface="宋体" panose="02010600030101010101" pitchFamily="2" charset="-122"/>
            </a:endParaRPr>
          </a:p>
          <a:p>
            <a:r>
              <a:rPr lang="zh-CN" altLang="en-US" sz="2000" smtClean="0">
                <a:ea typeface="宋体" panose="02010600030101010101" pitchFamily="2" charset="-122"/>
              </a:rPr>
              <a:t>每个对象的传输都需要</a:t>
            </a:r>
            <a:r>
              <a:rPr lang="en-US" altLang="zh-CN" sz="2000" smtClean="0">
                <a:ea typeface="宋体" panose="02010600030101010101" pitchFamily="2" charset="-122"/>
              </a:rPr>
              <a:t>2</a:t>
            </a:r>
            <a:r>
              <a:rPr lang="zh-CN" altLang="en-US" sz="2000" smtClean="0">
                <a:ea typeface="宋体" panose="02010600030101010101" pitchFamily="2" charset="-122"/>
              </a:rPr>
              <a:t>个 </a:t>
            </a:r>
            <a:r>
              <a:rPr lang="en-US" altLang="zh-CN" sz="2000" smtClean="0">
                <a:ea typeface="宋体" panose="02010600030101010101" pitchFamily="2" charset="-122"/>
              </a:rPr>
              <a:t>RTT</a:t>
            </a:r>
            <a:r>
              <a:rPr lang="zh-CN" altLang="en-US" sz="2000" smtClean="0">
                <a:ea typeface="宋体" panose="02010600030101010101" pitchFamily="2" charset="-122"/>
              </a:rPr>
              <a:t>时间</a:t>
            </a:r>
            <a:endParaRPr lang="en-US" altLang="zh-CN" sz="2000" smtClean="0">
              <a:ea typeface="宋体" panose="02010600030101010101" pitchFamily="2" charset="-122"/>
            </a:endParaRPr>
          </a:p>
          <a:p>
            <a:r>
              <a:rPr lang="zh-CN" altLang="en-US" sz="2000" smtClean="0">
                <a:ea typeface="宋体" panose="02010600030101010101" pitchFamily="2" charset="-122"/>
              </a:rPr>
              <a:t>每个</a:t>
            </a:r>
            <a:r>
              <a:rPr lang="en-US" altLang="zh-CN" sz="2000" smtClean="0">
                <a:ea typeface="宋体" panose="02010600030101010101" pitchFamily="2" charset="-122"/>
              </a:rPr>
              <a:t>TCP</a:t>
            </a:r>
            <a:r>
              <a:rPr lang="zh-CN" altLang="en-US" sz="2000" smtClean="0">
                <a:ea typeface="宋体" panose="02010600030101010101" pitchFamily="2" charset="-122"/>
              </a:rPr>
              <a:t>连接都要增加系统开销</a:t>
            </a:r>
            <a:endParaRPr lang="en-US" altLang="zh-CN" sz="2000" smtClean="0">
              <a:ea typeface="宋体" panose="02010600030101010101" pitchFamily="2" charset="-122"/>
            </a:endParaRPr>
          </a:p>
          <a:p>
            <a:r>
              <a:rPr lang="zh-CN" altLang="en-US" sz="2000" smtClean="0">
                <a:ea typeface="宋体" panose="02010600030101010101" pitchFamily="2" charset="-122"/>
              </a:rPr>
              <a:t>浏览器通常会同时建立多个</a:t>
            </a:r>
            <a:r>
              <a:rPr lang="en-US" altLang="zh-CN" sz="2000" smtClean="0">
                <a:ea typeface="宋体" panose="02010600030101010101" pitchFamily="2" charset="-122"/>
              </a:rPr>
              <a:t>TCP</a:t>
            </a:r>
            <a:r>
              <a:rPr lang="zh-CN" altLang="en-US" sz="2000" smtClean="0">
                <a:ea typeface="宋体" panose="02010600030101010101" pitchFamily="2" charset="-122"/>
              </a:rPr>
              <a:t>连接来获得引用的对象</a:t>
            </a:r>
            <a:endParaRPr lang="en-US" altLang="zh-CN" sz="2000" smtClean="0">
              <a:ea typeface="宋体" panose="02010600030101010101" pitchFamily="2" charset="-122"/>
            </a:endParaRPr>
          </a:p>
        </p:txBody>
      </p:sp>
      <p:sp>
        <p:nvSpPr>
          <p:cNvPr id="36869" name="Rectangle 10"/>
          <p:cNvSpPr>
            <a:spLocks noGrp="1" noChangeArrowheads="1"/>
          </p:cNvSpPr>
          <p:nvPr>
            <p:ph type="body" sz="half" idx="2"/>
          </p:nvPr>
        </p:nvSpPr>
        <p:spPr>
          <a:xfrm>
            <a:off x="4481513" y="1438275"/>
            <a:ext cx="3810000" cy="4648200"/>
          </a:xfrm>
        </p:spPr>
        <p:txBody>
          <a:bodyPr/>
          <a:lstStyle/>
          <a:p>
            <a:pPr>
              <a:buFont typeface="ZapfDingbats" pitchFamily="82" charset="2"/>
              <a:buNone/>
            </a:pPr>
            <a:r>
              <a:rPr lang="zh-CN" altLang="en-US" sz="2400" u="sng" smtClean="0">
                <a:solidFill>
                  <a:srgbClr val="FF0000"/>
                </a:solidFill>
                <a:ea typeface="宋体" panose="02010600030101010101" pitchFamily="2" charset="-122"/>
              </a:rPr>
              <a:t>持久连接的</a:t>
            </a:r>
            <a:r>
              <a:rPr lang="en-US" altLang="zh-CN" sz="2400" u="sng" smtClean="0">
                <a:solidFill>
                  <a:srgbClr val="FF0000"/>
                </a:solidFill>
                <a:ea typeface="宋体" panose="02010600030101010101" pitchFamily="2" charset="-122"/>
              </a:rPr>
              <a:t>HTTP</a:t>
            </a:r>
            <a:endParaRPr lang="en-US" altLang="zh-CN" sz="2400" smtClean="0">
              <a:ea typeface="宋体" panose="02010600030101010101" pitchFamily="2" charset="-122"/>
            </a:endParaRPr>
          </a:p>
          <a:p>
            <a:r>
              <a:rPr lang="zh-CN" altLang="en-US" sz="2000" smtClean="0">
                <a:ea typeface="宋体" panose="02010600030101010101" pitchFamily="2" charset="-122"/>
              </a:rPr>
              <a:t>服务器在发送响应消息之后保持连接</a:t>
            </a:r>
            <a:endParaRPr lang="en-US" altLang="zh-CN" sz="2000" smtClean="0">
              <a:ea typeface="宋体" panose="02010600030101010101" pitchFamily="2" charset="-122"/>
            </a:endParaRPr>
          </a:p>
          <a:p>
            <a:r>
              <a:rPr lang="zh-CN" altLang="en-US" sz="2000" smtClean="0">
                <a:ea typeface="宋体" panose="02010600030101010101" pitchFamily="2" charset="-122"/>
              </a:rPr>
              <a:t>该客户机和服务器之间随后的</a:t>
            </a:r>
            <a:r>
              <a:rPr lang="en-US" altLang="zh-CN" sz="2000" smtClean="0">
                <a:ea typeface="宋体" panose="02010600030101010101" pitchFamily="2" charset="-122"/>
              </a:rPr>
              <a:t> HTTP</a:t>
            </a:r>
            <a:r>
              <a:rPr lang="zh-CN" altLang="en-US" sz="2000" smtClean="0">
                <a:ea typeface="宋体" panose="02010600030101010101" pitchFamily="2" charset="-122"/>
              </a:rPr>
              <a:t>消息就在这个连接上传送</a:t>
            </a:r>
            <a:endParaRPr lang="en-US" altLang="zh-CN" sz="2000" smtClean="0">
              <a:ea typeface="宋体" panose="02010600030101010101" pitchFamily="2" charset="-122"/>
            </a:endParaRPr>
          </a:p>
          <a:p>
            <a:r>
              <a:rPr lang="zh-CN" altLang="en-US" sz="2000" smtClean="0">
                <a:ea typeface="宋体" panose="02010600030101010101" pitchFamily="2" charset="-122"/>
              </a:rPr>
              <a:t>客户端每遇到一个引用的对象就向服务器发送请求</a:t>
            </a:r>
            <a:endParaRPr lang="en-US" altLang="zh-CN" sz="2000" smtClean="0">
              <a:ea typeface="宋体" panose="02010600030101010101" pitchFamily="2" charset="-122"/>
            </a:endParaRPr>
          </a:p>
          <a:p>
            <a:r>
              <a:rPr lang="zh-CN" altLang="en-US" sz="2000" smtClean="0">
                <a:ea typeface="宋体" panose="02010600030101010101" pitchFamily="2" charset="-122"/>
              </a:rPr>
              <a:t>所有引用的对象在一个</a:t>
            </a:r>
            <a:r>
              <a:rPr lang="en-US" altLang="zh-CN" sz="2000" smtClean="0">
                <a:ea typeface="宋体" panose="02010600030101010101" pitchFamily="2" charset="-122"/>
              </a:rPr>
              <a:t>RTT</a:t>
            </a:r>
            <a:r>
              <a:rPr lang="zh-CN" altLang="en-US" sz="2000" smtClean="0">
                <a:ea typeface="宋体" panose="02010600030101010101" pitchFamily="2" charset="-122"/>
              </a:rPr>
              <a:t>时间里就可以传送完毕</a:t>
            </a:r>
            <a:endParaRPr lang="en-US" altLang="zh-CN" sz="2000" smtClean="0">
              <a:ea typeface="宋体" panose="02010600030101010101" pitchFamily="2" charset="-122"/>
            </a:endParaRP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Number Placeholder 5"/>
          <p:cNvSpPr>
            <a:spLocks noGrp="1"/>
          </p:cNvSpPr>
          <p:nvPr>
            <p:ph type="sldNum" sz="quarter" idx="11"/>
          </p:nvPr>
        </p:nvSpPr>
        <p:spPr>
          <a:xfrm>
            <a:off x="0" y="6543675"/>
            <a:ext cx="5219700" cy="3143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l">
              <a:spcBef>
                <a:spcPct val="0"/>
              </a:spcBef>
              <a:buClrTx/>
              <a:buSzTx/>
              <a:buFontTx/>
              <a:buNone/>
            </a:pPr>
            <a:fld id="{73925E94-0D6F-4966-8C23-256882E00C87}" type="slidenum">
              <a:rPr kumimoji="0" lang="en-US" altLang="zh-CN" sz="1600" smtClean="0">
                <a:solidFill>
                  <a:schemeClr val="bg2"/>
                </a:solidFill>
                <a:latin typeface="华文隶书" panose="02010800040101010101" pitchFamily="2" charset="-122"/>
                <a:ea typeface="华文隶书" panose="02010800040101010101" pitchFamily="2" charset="-122"/>
                <a:cs typeface="Arial" panose="020B0604020202020204" pitchFamily="34" charset="0"/>
              </a:rPr>
              <a:pPr algn="l">
                <a:spcBef>
                  <a:spcPct val="0"/>
                </a:spcBef>
                <a:buClrTx/>
                <a:buSzTx/>
                <a:buFontTx/>
                <a:buNone/>
              </a:pPr>
              <a:t>34</a:t>
            </a:fld>
            <a:endParaRPr kumimoji="0" lang="en-US" altLang="zh-CN" sz="1600" smtClean="0">
              <a:solidFill>
                <a:schemeClr val="bg2"/>
              </a:solidFill>
              <a:latin typeface="华文隶书" panose="02010800040101010101" pitchFamily="2" charset="-122"/>
              <a:ea typeface="华文隶书" panose="02010800040101010101" pitchFamily="2" charset="-122"/>
              <a:cs typeface="Arial" panose="020B0604020202020204" pitchFamily="34" charset="0"/>
            </a:endParaRPr>
          </a:p>
        </p:txBody>
      </p:sp>
      <p:sp>
        <p:nvSpPr>
          <p:cNvPr id="37891" name="Rectangle 2"/>
          <p:cNvSpPr>
            <a:spLocks noGrp="1" noChangeArrowheads="1"/>
          </p:cNvSpPr>
          <p:nvPr>
            <p:ph type="title"/>
          </p:nvPr>
        </p:nvSpPr>
        <p:spPr/>
        <p:txBody>
          <a:bodyPr/>
          <a:lstStyle/>
          <a:p>
            <a:r>
              <a:rPr lang="en-US" altLang="zh-CN" sz="3600" smtClean="0">
                <a:ea typeface="宋体" panose="02010600030101010101" pitchFamily="2" charset="-122"/>
              </a:rPr>
              <a:t>HTTP </a:t>
            </a:r>
            <a:r>
              <a:rPr lang="zh-CN" altLang="en-US" sz="3600" smtClean="0">
                <a:ea typeface="宋体" panose="02010600030101010101" pitchFamily="2" charset="-122"/>
              </a:rPr>
              <a:t>请求消息</a:t>
            </a:r>
            <a:endParaRPr lang="en-US" altLang="zh-CN" smtClean="0">
              <a:ea typeface="宋体" panose="02010600030101010101" pitchFamily="2" charset="-122"/>
            </a:endParaRPr>
          </a:p>
        </p:txBody>
      </p:sp>
      <p:sp>
        <p:nvSpPr>
          <p:cNvPr id="37892" name="Rectangle 3"/>
          <p:cNvSpPr>
            <a:spLocks noGrp="1" noChangeArrowheads="1"/>
          </p:cNvSpPr>
          <p:nvPr>
            <p:ph type="body" idx="1"/>
          </p:nvPr>
        </p:nvSpPr>
        <p:spPr/>
        <p:txBody>
          <a:bodyPr/>
          <a:lstStyle/>
          <a:p>
            <a:r>
              <a:rPr lang="zh-CN" altLang="en-US" sz="2400" smtClean="0">
                <a:ea typeface="宋体" panose="02010600030101010101" pitchFamily="2" charset="-122"/>
              </a:rPr>
              <a:t>两类</a:t>
            </a:r>
            <a:r>
              <a:rPr lang="en-US" altLang="zh-CN" sz="2400" smtClean="0">
                <a:ea typeface="宋体" panose="02010600030101010101" pitchFamily="2" charset="-122"/>
              </a:rPr>
              <a:t>HTTP</a:t>
            </a:r>
            <a:r>
              <a:rPr lang="zh-CN" altLang="en-US" sz="2400" smtClean="0">
                <a:ea typeface="宋体" panose="02010600030101010101" pitchFamily="2" charset="-122"/>
              </a:rPr>
              <a:t>消息</a:t>
            </a:r>
            <a:r>
              <a:rPr lang="en-US" altLang="zh-CN" sz="2400" smtClean="0">
                <a:ea typeface="宋体" panose="02010600030101010101" pitchFamily="2" charset="-122"/>
              </a:rPr>
              <a:t>: </a:t>
            </a:r>
            <a:r>
              <a:rPr lang="zh-CN" altLang="en-US" sz="2400" i="1" smtClean="0">
                <a:solidFill>
                  <a:srgbClr val="FF0000"/>
                </a:solidFill>
                <a:ea typeface="宋体" panose="02010600030101010101" pitchFamily="2" charset="-122"/>
              </a:rPr>
              <a:t>请求，响应</a:t>
            </a:r>
            <a:endParaRPr lang="en-US" altLang="zh-CN" sz="2400" i="1" smtClean="0">
              <a:solidFill>
                <a:schemeClr val="accent2"/>
              </a:solidFill>
              <a:ea typeface="宋体" panose="02010600030101010101" pitchFamily="2" charset="-122"/>
            </a:endParaRPr>
          </a:p>
          <a:p>
            <a:r>
              <a:rPr lang="en-US" altLang="zh-CN" sz="2400" smtClean="0">
                <a:solidFill>
                  <a:srgbClr val="FF0000"/>
                </a:solidFill>
                <a:ea typeface="宋体" panose="02010600030101010101" pitchFamily="2" charset="-122"/>
              </a:rPr>
              <a:t>HTTP</a:t>
            </a:r>
            <a:r>
              <a:rPr lang="zh-CN" altLang="en-US" sz="2400" smtClean="0">
                <a:solidFill>
                  <a:srgbClr val="FF0000"/>
                </a:solidFill>
                <a:ea typeface="宋体" panose="02010600030101010101" pitchFamily="2" charset="-122"/>
              </a:rPr>
              <a:t>请求消息</a:t>
            </a:r>
            <a:r>
              <a:rPr lang="en-US" altLang="zh-CN" sz="2400" smtClean="0">
                <a:solidFill>
                  <a:srgbClr val="FF0000"/>
                </a:solidFill>
                <a:ea typeface="宋体" panose="02010600030101010101" pitchFamily="2" charset="-122"/>
              </a:rPr>
              <a:t>:</a:t>
            </a:r>
            <a:endParaRPr lang="en-US" altLang="zh-CN" sz="2400" smtClean="0">
              <a:ea typeface="宋体" panose="02010600030101010101" pitchFamily="2" charset="-122"/>
            </a:endParaRPr>
          </a:p>
          <a:p>
            <a:pPr lvl="1"/>
            <a:r>
              <a:rPr lang="en-US" altLang="zh-CN" sz="2000" smtClean="0">
                <a:ea typeface="宋体" panose="02010600030101010101" pitchFamily="2" charset="-122"/>
              </a:rPr>
              <a:t>ASCII (</a:t>
            </a:r>
            <a:r>
              <a:rPr lang="zh-CN" altLang="en-US" sz="2000" smtClean="0">
                <a:ea typeface="宋体" panose="02010600030101010101" pitchFamily="2" charset="-122"/>
              </a:rPr>
              <a:t>易读的格式</a:t>
            </a:r>
            <a:r>
              <a:rPr lang="en-US" altLang="zh-CN" sz="2000" smtClean="0">
                <a:ea typeface="宋体" panose="02010600030101010101" pitchFamily="2" charset="-122"/>
              </a:rPr>
              <a:t>)</a:t>
            </a:r>
            <a:endParaRPr lang="en-US" altLang="zh-CN" smtClean="0">
              <a:solidFill>
                <a:schemeClr val="accent2"/>
              </a:solidFill>
              <a:ea typeface="宋体" panose="02010600030101010101" pitchFamily="2" charset="-122"/>
            </a:endParaRPr>
          </a:p>
        </p:txBody>
      </p:sp>
      <p:sp>
        <p:nvSpPr>
          <p:cNvPr id="37893" name="Text Box 4"/>
          <p:cNvSpPr txBox="1">
            <a:spLocks noChangeArrowheads="1"/>
          </p:cNvSpPr>
          <p:nvPr/>
        </p:nvSpPr>
        <p:spPr bwMode="auto">
          <a:xfrm>
            <a:off x="2924175" y="3444875"/>
            <a:ext cx="4908550" cy="234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2000" b="1">
                <a:latin typeface="Courier New" panose="02070309020205020404" pitchFamily="49" charset="0"/>
                <a:ea typeface="宋体" panose="02010600030101010101" pitchFamily="2" charset="-122"/>
              </a:rPr>
              <a:t>GET /somedir/page.html HTTP/1.1</a:t>
            </a:r>
          </a:p>
          <a:p>
            <a:pPr eaLnBrk="1" hangingPunct="1">
              <a:spcBef>
                <a:spcPct val="0"/>
              </a:spcBef>
              <a:buClrTx/>
              <a:buSzTx/>
              <a:buFontTx/>
              <a:buNone/>
            </a:pPr>
            <a:r>
              <a:rPr kumimoji="0" lang="en-US" altLang="zh-CN" sz="2000" b="1">
                <a:latin typeface="Courier New" panose="02070309020205020404" pitchFamily="49" charset="0"/>
                <a:ea typeface="宋体" panose="02010600030101010101" pitchFamily="2" charset="-122"/>
              </a:rPr>
              <a:t>Host: www.someschool.edu </a:t>
            </a:r>
          </a:p>
          <a:p>
            <a:pPr eaLnBrk="1" hangingPunct="1">
              <a:spcBef>
                <a:spcPct val="0"/>
              </a:spcBef>
              <a:buClrTx/>
              <a:buSzTx/>
              <a:buFontTx/>
              <a:buNone/>
            </a:pPr>
            <a:r>
              <a:rPr kumimoji="0" lang="en-US" altLang="zh-CN" sz="2000" b="1">
                <a:latin typeface="Courier New" panose="02070309020205020404" pitchFamily="49" charset="0"/>
                <a:ea typeface="宋体" panose="02010600030101010101" pitchFamily="2" charset="-122"/>
              </a:rPr>
              <a:t>User-agent: Mozilla/4.0</a:t>
            </a:r>
          </a:p>
          <a:p>
            <a:pPr eaLnBrk="1" hangingPunct="1">
              <a:spcBef>
                <a:spcPct val="0"/>
              </a:spcBef>
              <a:buClrTx/>
              <a:buSzTx/>
              <a:buFontTx/>
              <a:buNone/>
            </a:pPr>
            <a:r>
              <a:rPr kumimoji="0" lang="en-US" altLang="zh-CN" sz="2000" b="1">
                <a:latin typeface="Courier New" panose="02070309020205020404" pitchFamily="49" charset="0"/>
                <a:ea typeface="宋体" panose="02010600030101010101" pitchFamily="2" charset="-122"/>
              </a:rPr>
              <a:t>Connection: close </a:t>
            </a:r>
          </a:p>
          <a:p>
            <a:pPr eaLnBrk="1" hangingPunct="1">
              <a:spcBef>
                <a:spcPct val="0"/>
              </a:spcBef>
              <a:buClrTx/>
              <a:buSzTx/>
              <a:buFontTx/>
              <a:buNone/>
            </a:pPr>
            <a:r>
              <a:rPr kumimoji="0" lang="en-US" altLang="zh-CN" sz="2000" b="1">
                <a:latin typeface="Courier New" panose="02070309020205020404" pitchFamily="49" charset="0"/>
                <a:ea typeface="宋体" panose="02010600030101010101" pitchFamily="2" charset="-122"/>
              </a:rPr>
              <a:t>Accept-language:fr </a:t>
            </a:r>
          </a:p>
          <a:p>
            <a:pP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a:p>
            <a:pPr eaLnBrk="1" hangingPunct="1">
              <a:spcBef>
                <a:spcPct val="0"/>
              </a:spcBef>
              <a:buClrTx/>
              <a:buSzTx/>
              <a:buFontTx/>
              <a:buNone/>
            </a:pPr>
            <a:r>
              <a:rPr kumimoji="0" lang="en-US" altLang="zh-CN" sz="2000">
                <a:latin typeface="Arial" panose="020B0604020202020204" pitchFamily="34" charset="0"/>
                <a:ea typeface="宋体" panose="02010600030101010101" pitchFamily="2" charset="-122"/>
              </a:rPr>
              <a:t>(</a:t>
            </a:r>
            <a:r>
              <a:rPr kumimoji="0" lang="zh-CN" altLang="en-US" sz="2000">
                <a:latin typeface="Arial" panose="020B0604020202020204" pitchFamily="34" charset="0"/>
                <a:ea typeface="宋体" panose="02010600030101010101" pitchFamily="2" charset="-122"/>
              </a:rPr>
              <a:t>额外的回车，换行</a:t>
            </a:r>
            <a:r>
              <a:rPr kumimoji="0" lang="en-US" altLang="zh-CN" sz="2000">
                <a:latin typeface="Arial" panose="020B0604020202020204" pitchFamily="34" charset="0"/>
                <a:ea typeface="宋体" panose="02010600030101010101" pitchFamily="2" charset="-122"/>
              </a:rPr>
              <a:t>)</a:t>
            </a:r>
            <a:r>
              <a:rPr kumimoji="0" lang="en-US" altLang="zh-CN" sz="1800">
                <a:latin typeface="Times New Roman" panose="02020603050405020304" pitchFamily="18" charset="0"/>
                <a:ea typeface="宋体" panose="02010600030101010101" pitchFamily="2" charset="-122"/>
              </a:rPr>
              <a:t> </a:t>
            </a:r>
          </a:p>
        </p:txBody>
      </p:sp>
      <p:sp>
        <p:nvSpPr>
          <p:cNvPr id="37894" name="Text Box 5"/>
          <p:cNvSpPr txBox="1">
            <a:spLocks noChangeArrowheads="1"/>
          </p:cNvSpPr>
          <p:nvPr/>
        </p:nvSpPr>
        <p:spPr bwMode="auto">
          <a:xfrm>
            <a:off x="454025" y="3103563"/>
            <a:ext cx="1758950"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zh-CN" altLang="en-US" sz="2000">
                <a:solidFill>
                  <a:schemeClr val="accent2"/>
                </a:solidFill>
                <a:latin typeface="Arial" panose="020B0604020202020204" pitchFamily="34" charset="0"/>
                <a:ea typeface="宋体" panose="02010600030101010101" pitchFamily="2" charset="-122"/>
              </a:rPr>
              <a:t>请求行</a:t>
            </a:r>
            <a:endParaRPr kumimoji="0" lang="en-US" altLang="zh-CN" sz="2000">
              <a:solidFill>
                <a:schemeClr val="accent2"/>
              </a:solidFill>
              <a:latin typeface="Arial" panose="020B0604020202020204" pitchFamily="34" charset="0"/>
              <a:ea typeface="宋体" panose="02010600030101010101" pitchFamily="2" charset="-122"/>
            </a:endParaRPr>
          </a:p>
          <a:p>
            <a:pPr algn="ctr" eaLnBrk="1" hangingPunct="1">
              <a:spcBef>
                <a:spcPct val="0"/>
              </a:spcBef>
              <a:buClrTx/>
              <a:buSzTx/>
              <a:buFontTx/>
              <a:buNone/>
            </a:pPr>
            <a:r>
              <a:rPr kumimoji="0" lang="en-US" altLang="zh-CN" sz="2000">
                <a:solidFill>
                  <a:schemeClr val="accent2"/>
                </a:solidFill>
                <a:latin typeface="Arial" panose="020B0604020202020204" pitchFamily="34" charset="0"/>
                <a:ea typeface="宋体" panose="02010600030101010101" pitchFamily="2" charset="-122"/>
              </a:rPr>
              <a:t>(GET, POST, </a:t>
            </a:r>
          </a:p>
          <a:p>
            <a:pPr algn="ctr" eaLnBrk="1" hangingPunct="1">
              <a:spcBef>
                <a:spcPct val="0"/>
              </a:spcBef>
              <a:buClrTx/>
              <a:buSzTx/>
              <a:buFontTx/>
              <a:buNone/>
            </a:pPr>
            <a:r>
              <a:rPr kumimoji="0" lang="en-US" altLang="zh-CN" sz="2000">
                <a:solidFill>
                  <a:schemeClr val="accent2"/>
                </a:solidFill>
                <a:latin typeface="Arial" panose="020B0604020202020204" pitchFamily="34" charset="0"/>
                <a:ea typeface="宋体" panose="02010600030101010101" pitchFamily="2" charset="-122"/>
              </a:rPr>
              <a:t>HEAD</a:t>
            </a:r>
            <a:r>
              <a:rPr kumimoji="0" lang="zh-CN" altLang="en-US" sz="2000">
                <a:solidFill>
                  <a:schemeClr val="accent2"/>
                </a:solidFill>
                <a:latin typeface="Arial" panose="020B0604020202020204" pitchFamily="34" charset="0"/>
                <a:ea typeface="宋体" panose="02010600030101010101" pitchFamily="2" charset="-122"/>
              </a:rPr>
              <a:t>命令</a:t>
            </a:r>
            <a:r>
              <a:rPr kumimoji="0" lang="en-US" altLang="zh-CN" sz="2000">
                <a:solidFill>
                  <a:schemeClr val="accent2"/>
                </a:solidFill>
                <a:latin typeface="Arial" panose="020B0604020202020204" pitchFamily="34" charset="0"/>
                <a:ea typeface="宋体" panose="02010600030101010101" pitchFamily="2" charset="-122"/>
              </a:rPr>
              <a:t>)</a:t>
            </a:r>
            <a:endParaRPr kumimoji="0" lang="en-US" altLang="zh-CN" sz="1800">
              <a:latin typeface="Times New Roman" panose="02020603050405020304" pitchFamily="18" charset="0"/>
              <a:ea typeface="宋体" panose="02010600030101010101" pitchFamily="2" charset="-122"/>
            </a:endParaRPr>
          </a:p>
        </p:txBody>
      </p:sp>
      <p:sp>
        <p:nvSpPr>
          <p:cNvPr id="37895" name="Line 6"/>
          <p:cNvSpPr>
            <a:spLocks noChangeShapeType="1"/>
          </p:cNvSpPr>
          <p:nvPr/>
        </p:nvSpPr>
        <p:spPr bwMode="auto">
          <a:xfrm>
            <a:off x="2038350" y="3314700"/>
            <a:ext cx="923925" cy="257175"/>
          </a:xfrm>
          <a:prstGeom prst="line">
            <a:avLst/>
          </a:prstGeom>
          <a:noFill/>
          <a:ln w="19050">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7896" name="Freeform 7"/>
          <p:cNvSpPr>
            <a:spLocks/>
          </p:cNvSpPr>
          <p:nvPr/>
        </p:nvSpPr>
        <p:spPr bwMode="auto">
          <a:xfrm>
            <a:off x="2943225" y="3752850"/>
            <a:ext cx="227013" cy="1311275"/>
          </a:xfrm>
          <a:custGeom>
            <a:avLst/>
            <a:gdLst>
              <a:gd name="T0" fmla="*/ 2147483646 w 150"/>
              <a:gd name="T1" fmla="*/ 2147483646 h 924"/>
              <a:gd name="T2" fmla="*/ 0 w 150"/>
              <a:gd name="T3" fmla="*/ 0 h 924"/>
              <a:gd name="T4" fmla="*/ 0 w 150"/>
              <a:gd name="T5" fmla="*/ 2147483646 h 924"/>
              <a:gd name="T6" fmla="*/ 2147483646 w 150"/>
              <a:gd name="T7" fmla="*/ 2147483646 h 924"/>
              <a:gd name="T8" fmla="*/ 0 60000 65536"/>
              <a:gd name="T9" fmla="*/ 0 60000 65536"/>
              <a:gd name="T10" fmla="*/ 0 60000 65536"/>
              <a:gd name="T11" fmla="*/ 0 60000 65536"/>
              <a:gd name="T12" fmla="*/ 0 w 150"/>
              <a:gd name="T13" fmla="*/ 0 h 924"/>
              <a:gd name="T14" fmla="*/ 150 w 150"/>
              <a:gd name="T15" fmla="*/ 924 h 924"/>
            </a:gdLst>
            <a:ahLst/>
            <a:cxnLst>
              <a:cxn ang="T8">
                <a:pos x="T0" y="T1"/>
              </a:cxn>
              <a:cxn ang="T9">
                <a:pos x="T2" y="T3"/>
              </a:cxn>
              <a:cxn ang="T10">
                <a:pos x="T4" y="T5"/>
              </a:cxn>
              <a:cxn ang="T11">
                <a:pos x="T6" y="T7"/>
              </a:cxn>
            </a:cxnLst>
            <a:rect l="T12" t="T13" r="T14" b="T15"/>
            <a:pathLst>
              <a:path w="150" h="924">
                <a:moveTo>
                  <a:pt x="122" y="6"/>
                </a:moveTo>
                <a:lnTo>
                  <a:pt x="0" y="0"/>
                </a:lnTo>
                <a:lnTo>
                  <a:pt x="0" y="924"/>
                </a:lnTo>
                <a:lnTo>
                  <a:pt x="150" y="918"/>
                </a:lnTo>
              </a:path>
            </a:pathLst>
          </a:custGeom>
          <a:noFill/>
          <a:ln w="19050">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37897" name="Text Box 8"/>
          <p:cNvSpPr txBox="1">
            <a:spLocks noChangeArrowheads="1"/>
          </p:cNvSpPr>
          <p:nvPr/>
        </p:nvSpPr>
        <p:spPr bwMode="auto">
          <a:xfrm>
            <a:off x="2003425" y="4256088"/>
            <a:ext cx="94615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r" eaLnBrk="1" hangingPunct="1">
              <a:spcBef>
                <a:spcPct val="0"/>
              </a:spcBef>
              <a:buClrTx/>
              <a:buSzTx/>
              <a:buFontTx/>
              <a:buNone/>
            </a:pPr>
            <a:r>
              <a:rPr kumimoji="0" lang="zh-CN" altLang="en-US" sz="2000">
                <a:solidFill>
                  <a:schemeClr val="accent2"/>
                </a:solidFill>
                <a:latin typeface="Arial" panose="020B0604020202020204" pitchFamily="34" charset="0"/>
                <a:ea typeface="宋体" panose="02010600030101010101" pitchFamily="2" charset="-122"/>
              </a:rPr>
              <a:t>头信息</a:t>
            </a:r>
          </a:p>
          <a:p>
            <a:pPr algn="r" eaLnBrk="1" hangingPunct="1">
              <a:spcBef>
                <a:spcPct val="0"/>
              </a:spcBef>
              <a:buClrTx/>
              <a:buSzTx/>
              <a:buFontTx/>
              <a:buNone/>
            </a:pPr>
            <a:r>
              <a:rPr kumimoji="0" lang="en-US" altLang="zh-CN" sz="2000">
                <a:solidFill>
                  <a:schemeClr val="accent2"/>
                </a:solidFill>
                <a:latin typeface="Arial" panose="020B0604020202020204" pitchFamily="34" charset="0"/>
                <a:ea typeface="宋体" panose="02010600030101010101" pitchFamily="2" charset="-122"/>
              </a:rPr>
              <a:t> </a:t>
            </a:r>
            <a:r>
              <a:rPr kumimoji="0" lang="zh-CN" altLang="en-US" sz="2000">
                <a:solidFill>
                  <a:schemeClr val="accent2"/>
                </a:solidFill>
                <a:latin typeface="Arial" panose="020B0604020202020204" pitchFamily="34" charset="0"/>
                <a:ea typeface="宋体" panose="02010600030101010101" pitchFamily="2" charset="-122"/>
              </a:rPr>
              <a:t>行   </a:t>
            </a:r>
            <a:endParaRPr kumimoji="0" lang="zh-CN" altLang="en-US" sz="1800">
              <a:latin typeface="Times New Roman" panose="02020603050405020304" pitchFamily="18" charset="0"/>
              <a:ea typeface="宋体" panose="02010600030101010101" pitchFamily="2" charset="-122"/>
            </a:endParaRPr>
          </a:p>
        </p:txBody>
      </p:sp>
      <p:sp>
        <p:nvSpPr>
          <p:cNvPr id="37898" name="Line 10"/>
          <p:cNvSpPr>
            <a:spLocks noChangeShapeType="1"/>
          </p:cNvSpPr>
          <p:nvPr/>
        </p:nvSpPr>
        <p:spPr bwMode="auto">
          <a:xfrm flipV="1">
            <a:off x="2162175" y="5324475"/>
            <a:ext cx="923925" cy="257175"/>
          </a:xfrm>
          <a:prstGeom prst="line">
            <a:avLst/>
          </a:prstGeom>
          <a:noFill/>
          <a:ln w="19050">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7899" name="Text Box 11"/>
          <p:cNvSpPr txBox="1">
            <a:spLocks noChangeArrowheads="1"/>
          </p:cNvSpPr>
          <p:nvPr/>
        </p:nvSpPr>
        <p:spPr bwMode="auto">
          <a:xfrm>
            <a:off x="430213" y="5208588"/>
            <a:ext cx="221615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zh-CN" altLang="en-US" sz="2000">
                <a:solidFill>
                  <a:schemeClr val="accent2"/>
                </a:solidFill>
                <a:latin typeface="Arial" panose="020B0604020202020204" pitchFamily="34" charset="0"/>
                <a:ea typeface="宋体" panose="02010600030101010101" pitchFamily="2" charset="-122"/>
              </a:rPr>
              <a:t>回车，换行</a:t>
            </a:r>
          </a:p>
          <a:p>
            <a:pPr algn="ctr" eaLnBrk="1" hangingPunct="1">
              <a:spcBef>
                <a:spcPct val="0"/>
              </a:spcBef>
              <a:buClrTx/>
              <a:buSzTx/>
              <a:buFontTx/>
              <a:buNone/>
            </a:pPr>
            <a:r>
              <a:rPr kumimoji="0" lang="zh-CN" altLang="en-US" sz="2000">
                <a:solidFill>
                  <a:schemeClr val="accent2"/>
                </a:solidFill>
                <a:latin typeface="Arial" panose="020B0604020202020204" pitchFamily="34" charset="0"/>
                <a:ea typeface="宋体" panose="02010600030101010101" pitchFamily="2" charset="-122"/>
              </a:rPr>
              <a:t>表明该信息的结尾</a:t>
            </a:r>
            <a:endParaRPr kumimoji="0" lang="en-US" altLang="zh-CN" sz="1800">
              <a:latin typeface="Times New Roman" panose="02020603050405020304" pitchFamily="18" charset="0"/>
              <a:ea typeface="宋体" panose="02010600030101010101" pitchFamily="2" charset="-122"/>
            </a:endParaRP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Number Placeholder 4"/>
          <p:cNvSpPr>
            <a:spLocks noGrp="1"/>
          </p:cNvSpPr>
          <p:nvPr>
            <p:ph type="sldNum" sz="quarter" idx="11"/>
          </p:nvPr>
        </p:nvSpPr>
        <p:spPr>
          <a:xfrm>
            <a:off x="0" y="6543675"/>
            <a:ext cx="5219700" cy="3143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l">
              <a:spcBef>
                <a:spcPct val="0"/>
              </a:spcBef>
              <a:buClrTx/>
              <a:buSzTx/>
              <a:buFontTx/>
              <a:buNone/>
            </a:pPr>
            <a:fld id="{98033158-7505-4DEC-88F2-58A7EBD978CF}" type="slidenum">
              <a:rPr kumimoji="0" lang="en-US" altLang="zh-CN" sz="1600" smtClean="0">
                <a:solidFill>
                  <a:schemeClr val="bg2"/>
                </a:solidFill>
                <a:latin typeface="华文隶书" panose="02010800040101010101" pitchFamily="2" charset="-122"/>
                <a:ea typeface="华文隶书" panose="02010800040101010101" pitchFamily="2" charset="-122"/>
                <a:cs typeface="Arial" panose="020B0604020202020204" pitchFamily="34" charset="0"/>
              </a:rPr>
              <a:pPr algn="l">
                <a:spcBef>
                  <a:spcPct val="0"/>
                </a:spcBef>
                <a:buClrTx/>
                <a:buSzTx/>
                <a:buFontTx/>
                <a:buNone/>
              </a:pPr>
              <a:t>35</a:t>
            </a:fld>
            <a:endParaRPr kumimoji="0" lang="en-US" altLang="zh-CN" sz="1600" smtClean="0">
              <a:solidFill>
                <a:schemeClr val="bg2"/>
              </a:solidFill>
              <a:latin typeface="华文隶书" panose="02010800040101010101" pitchFamily="2" charset="-122"/>
              <a:ea typeface="华文隶书" panose="02010800040101010101" pitchFamily="2" charset="-122"/>
              <a:cs typeface="Arial" panose="020B0604020202020204" pitchFamily="34" charset="0"/>
            </a:endParaRPr>
          </a:p>
        </p:txBody>
      </p:sp>
      <p:sp>
        <p:nvSpPr>
          <p:cNvPr id="38915" name="Rectangle 2"/>
          <p:cNvSpPr>
            <a:spLocks noGrp="1" noChangeArrowheads="1"/>
          </p:cNvSpPr>
          <p:nvPr>
            <p:ph type="title"/>
          </p:nvPr>
        </p:nvSpPr>
        <p:spPr/>
        <p:txBody>
          <a:bodyPr/>
          <a:lstStyle/>
          <a:p>
            <a:r>
              <a:rPr lang="en-US" altLang="zh-CN" sz="3600" smtClean="0">
                <a:ea typeface="宋体" panose="02010600030101010101" pitchFamily="2" charset="-122"/>
              </a:rPr>
              <a:t>HTTP</a:t>
            </a:r>
            <a:r>
              <a:rPr lang="zh-CN" altLang="en-US" sz="3600" smtClean="0">
                <a:ea typeface="宋体" panose="02010600030101010101" pitchFamily="2" charset="-122"/>
              </a:rPr>
              <a:t>请求消息：一般格式</a:t>
            </a:r>
            <a:endParaRPr lang="en-US" altLang="zh-CN" smtClean="0">
              <a:ea typeface="宋体" panose="02010600030101010101" pitchFamily="2" charset="-122"/>
            </a:endParaRPr>
          </a:p>
        </p:txBody>
      </p:sp>
      <p:pic>
        <p:nvPicPr>
          <p:cNvPr id="38916" name="Picture 3" descr="HTTPreques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0775" y="1649413"/>
            <a:ext cx="7512050" cy="3778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Slide Number Placeholder 6"/>
          <p:cNvSpPr>
            <a:spLocks noGrp="1"/>
          </p:cNvSpPr>
          <p:nvPr>
            <p:ph type="sldNum" sz="quarter" idx="11"/>
          </p:nvPr>
        </p:nvSpPr>
        <p:spPr>
          <a:xfrm>
            <a:off x="0" y="6543675"/>
            <a:ext cx="5219700" cy="3143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l">
              <a:spcBef>
                <a:spcPct val="0"/>
              </a:spcBef>
              <a:buClrTx/>
              <a:buSzTx/>
              <a:buFontTx/>
              <a:buNone/>
            </a:pPr>
            <a:fld id="{3996367E-61AE-4968-B968-71A88B076933}" type="slidenum">
              <a:rPr kumimoji="0" lang="en-US" altLang="zh-CN" sz="1600" smtClean="0">
                <a:solidFill>
                  <a:schemeClr val="bg2"/>
                </a:solidFill>
                <a:latin typeface="华文隶书" panose="02010800040101010101" pitchFamily="2" charset="-122"/>
                <a:ea typeface="华文隶书" panose="02010800040101010101" pitchFamily="2" charset="-122"/>
                <a:cs typeface="Arial" panose="020B0604020202020204" pitchFamily="34" charset="0"/>
              </a:rPr>
              <a:pPr algn="l">
                <a:spcBef>
                  <a:spcPct val="0"/>
                </a:spcBef>
                <a:buClrTx/>
                <a:buSzTx/>
                <a:buFontTx/>
                <a:buNone/>
              </a:pPr>
              <a:t>36</a:t>
            </a:fld>
            <a:endParaRPr kumimoji="0" lang="en-US" altLang="zh-CN" sz="1600" smtClean="0">
              <a:solidFill>
                <a:schemeClr val="bg2"/>
              </a:solidFill>
              <a:latin typeface="华文隶书" panose="02010800040101010101" pitchFamily="2" charset="-122"/>
              <a:ea typeface="华文隶书" panose="02010800040101010101" pitchFamily="2" charset="-122"/>
              <a:cs typeface="Arial" panose="020B0604020202020204" pitchFamily="34" charset="0"/>
            </a:endParaRPr>
          </a:p>
        </p:txBody>
      </p:sp>
      <p:sp>
        <p:nvSpPr>
          <p:cNvPr id="39939" name="Rectangle 2"/>
          <p:cNvSpPr>
            <a:spLocks noGrp="1" noChangeArrowheads="1"/>
          </p:cNvSpPr>
          <p:nvPr>
            <p:ph type="title"/>
          </p:nvPr>
        </p:nvSpPr>
        <p:spPr/>
        <p:txBody>
          <a:bodyPr/>
          <a:lstStyle/>
          <a:p>
            <a:r>
              <a:rPr lang="zh-CN" altLang="en-US" smtClean="0">
                <a:ea typeface="宋体" panose="02010600030101010101" pitchFamily="2" charset="-122"/>
              </a:rPr>
              <a:t>上传文本框的输入</a:t>
            </a:r>
            <a:endParaRPr lang="en-US" altLang="zh-CN" smtClean="0">
              <a:ea typeface="宋体" panose="02010600030101010101" pitchFamily="2" charset="-122"/>
            </a:endParaRPr>
          </a:p>
        </p:txBody>
      </p:sp>
      <p:sp>
        <p:nvSpPr>
          <p:cNvPr id="39940" name="Rectangle 3"/>
          <p:cNvSpPr>
            <a:spLocks noGrp="1" noChangeArrowheads="1"/>
          </p:cNvSpPr>
          <p:nvPr>
            <p:ph type="body" sz="half" idx="1"/>
          </p:nvPr>
        </p:nvSpPr>
        <p:spPr/>
        <p:txBody>
          <a:bodyPr/>
          <a:lstStyle/>
          <a:p>
            <a:pPr>
              <a:buFont typeface="ZapfDingbats" pitchFamily="82" charset="2"/>
              <a:buNone/>
            </a:pPr>
            <a:r>
              <a:rPr lang="en-US" altLang="zh-CN" sz="2400" u="sng" smtClean="0">
                <a:solidFill>
                  <a:srgbClr val="FF0000"/>
                </a:solidFill>
                <a:ea typeface="宋体" panose="02010600030101010101" pitchFamily="2" charset="-122"/>
              </a:rPr>
              <a:t>Post</a:t>
            </a:r>
            <a:r>
              <a:rPr lang="zh-CN" altLang="en-US" sz="2400" u="sng" smtClean="0">
                <a:solidFill>
                  <a:srgbClr val="FF0000"/>
                </a:solidFill>
                <a:ea typeface="宋体" panose="02010600030101010101" pitchFamily="2" charset="-122"/>
              </a:rPr>
              <a:t>方法</a:t>
            </a:r>
            <a:r>
              <a:rPr lang="en-US" altLang="zh-CN" sz="2400" u="sng" smtClean="0">
                <a:solidFill>
                  <a:srgbClr val="FF0000"/>
                </a:solidFill>
                <a:ea typeface="宋体" panose="02010600030101010101" pitchFamily="2" charset="-122"/>
              </a:rPr>
              <a:t>:</a:t>
            </a:r>
            <a:endParaRPr lang="en-US" altLang="zh-CN" sz="2400" smtClean="0">
              <a:ea typeface="宋体" panose="02010600030101010101" pitchFamily="2" charset="-122"/>
            </a:endParaRPr>
          </a:p>
          <a:p>
            <a:r>
              <a:rPr lang="zh-CN" altLang="en-US" sz="2400" smtClean="0">
                <a:ea typeface="宋体" panose="02010600030101010101" pitchFamily="2" charset="-122"/>
              </a:rPr>
              <a:t>网页通常包含一些文本框的输入内容</a:t>
            </a:r>
            <a:endParaRPr lang="en-US" altLang="zh-CN" sz="2400" smtClean="0">
              <a:ea typeface="宋体" panose="02010600030101010101" pitchFamily="2" charset="-122"/>
            </a:endParaRPr>
          </a:p>
          <a:p>
            <a:r>
              <a:rPr lang="zh-CN" altLang="en-US" sz="2400" smtClean="0">
                <a:ea typeface="宋体" panose="02010600030101010101" pitchFamily="2" charset="-122"/>
              </a:rPr>
              <a:t>输入通过</a:t>
            </a:r>
            <a:r>
              <a:rPr lang="en-US" altLang="zh-CN" sz="2400" smtClean="0">
                <a:ea typeface="宋体" panose="02010600030101010101" pitchFamily="2" charset="-122"/>
              </a:rPr>
              <a:t>entity body</a:t>
            </a:r>
            <a:r>
              <a:rPr lang="zh-CN" altLang="en-US" sz="2400" smtClean="0">
                <a:ea typeface="宋体" panose="02010600030101010101" pitchFamily="2" charset="-122"/>
              </a:rPr>
              <a:t>上传到服务器</a:t>
            </a:r>
          </a:p>
        </p:txBody>
      </p:sp>
      <p:sp>
        <p:nvSpPr>
          <p:cNvPr id="39941" name="Rectangle 4"/>
          <p:cNvSpPr>
            <a:spLocks noGrp="1" noChangeArrowheads="1"/>
          </p:cNvSpPr>
          <p:nvPr>
            <p:ph type="body" sz="half" idx="2"/>
          </p:nvPr>
        </p:nvSpPr>
        <p:spPr>
          <a:xfrm>
            <a:off x="4495800" y="2393950"/>
            <a:ext cx="3810000" cy="2206625"/>
          </a:xfrm>
        </p:spPr>
        <p:txBody>
          <a:bodyPr/>
          <a:lstStyle/>
          <a:p>
            <a:pPr>
              <a:buFont typeface="ZapfDingbats" pitchFamily="82" charset="2"/>
              <a:buNone/>
            </a:pPr>
            <a:r>
              <a:rPr lang="en-US" altLang="zh-CN" sz="2400" u="sng" smtClean="0">
                <a:solidFill>
                  <a:srgbClr val="FF0000"/>
                </a:solidFill>
                <a:ea typeface="宋体" panose="02010600030101010101" pitchFamily="2" charset="-122"/>
              </a:rPr>
              <a:t>URL </a:t>
            </a:r>
            <a:r>
              <a:rPr lang="zh-CN" altLang="en-US" sz="2400" u="sng" smtClean="0">
                <a:solidFill>
                  <a:srgbClr val="FF0000"/>
                </a:solidFill>
                <a:ea typeface="宋体" panose="02010600030101010101" pitchFamily="2" charset="-122"/>
              </a:rPr>
              <a:t>方法</a:t>
            </a:r>
            <a:r>
              <a:rPr lang="en-US" altLang="zh-CN" sz="2400" u="sng" smtClean="0">
                <a:solidFill>
                  <a:srgbClr val="FF0000"/>
                </a:solidFill>
                <a:ea typeface="宋体" panose="02010600030101010101" pitchFamily="2" charset="-122"/>
              </a:rPr>
              <a:t>:</a:t>
            </a:r>
          </a:p>
          <a:p>
            <a:r>
              <a:rPr lang="zh-CN" altLang="en-US" sz="2400" smtClean="0">
                <a:ea typeface="宋体" panose="02010600030101010101" pitchFamily="2" charset="-122"/>
              </a:rPr>
              <a:t>使用</a:t>
            </a:r>
            <a:r>
              <a:rPr lang="en-US" altLang="zh-CN" sz="2400" smtClean="0">
                <a:ea typeface="宋体" panose="02010600030101010101" pitchFamily="2" charset="-122"/>
              </a:rPr>
              <a:t>GET method</a:t>
            </a:r>
          </a:p>
          <a:p>
            <a:r>
              <a:rPr lang="zh-CN" altLang="en-US" sz="2400" smtClean="0">
                <a:ea typeface="宋体" panose="02010600030101010101" pitchFamily="2" charset="-122"/>
              </a:rPr>
              <a:t>输入通过请求行中的</a:t>
            </a:r>
            <a:r>
              <a:rPr lang="en-US" altLang="zh-CN" sz="2400" smtClean="0">
                <a:ea typeface="宋体" panose="02010600030101010101" pitchFamily="2" charset="-122"/>
              </a:rPr>
              <a:t>URL</a:t>
            </a:r>
            <a:r>
              <a:rPr lang="zh-CN" altLang="en-US" sz="2400" smtClean="0">
                <a:ea typeface="宋体" panose="02010600030101010101" pitchFamily="2" charset="-122"/>
              </a:rPr>
              <a:t>域值上传</a:t>
            </a:r>
            <a:r>
              <a:rPr lang="en-US" altLang="zh-CN" sz="2400" smtClean="0">
                <a:ea typeface="宋体" panose="02010600030101010101" pitchFamily="2" charset="-122"/>
              </a:rPr>
              <a:t>:</a:t>
            </a:r>
          </a:p>
          <a:p>
            <a:pPr>
              <a:buFont typeface="ZapfDingbats" pitchFamily="82" charset="2"/>
              <a:buNone/>
            </a:pPr>
            <a:endParaRPr lang="en-US" altLang="zh-CN" sz="2400" smtClean="0">
              <a:ea typeface="宋体" panose="02010600030101010101" pitchFamily="2" charset="-122"/>
            </a:endParaRPr>
          </a:p>
        </p:txBody>
      </p:sp>
      <p:sp>
        <p:nvSpPr>
          <p:cNvPr id="39942" name="Text Box 5"/>
          <p:cNvSpPr txBox="1">
            <a:spLocks noChangeArrowheads="1"/>
          </p:cNvSpPr>
          <p:nvPr/>
        </p:nvSpPr>
        <p:spPr bwMode="auto">
          <a:xfrm>
            <a:off x="971600" y="4926716"/>
            <a:ext cx="803296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2000" dirty="0" smtClean="0">
                <a:latin typeface="Courier New" panose="02070309020205020404" pitchFamily="49" charset="0"/>
                <a:ea typeface="宋体" panose="02010600030101010101" pitchFamily="2" charset="-122"/>
              </a:rPr>
              <a:t>http://www.somesite.com/animalsearch?monkeys&amp;banana</a:t>
            </a:r>
            <a:endParaRPr kumimoji="0" lang="en-US" altLang="zh-CN" sz="1600" dirty="0">
              <a:latin typeface="Courier New" panose="02070309020205020404" pitchFamily="49" charset="0"/>
              <a:ea typeface="宋体" panose="02010600030101010101" pitchFamily="2" charset="-122"/>
            </a:endParaRP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Number Placeholder 6"/>
          <p:cNvSpPr>
            <a:spLocks noGrp="1"/>
          </p:cNvSpPr>
          <p:nvPr>
            <p:ph type="sldNum" sz="quarter" idx="11"/>
          </p:nvPr>
        </p:nvSpPr>
        <p:spPr>
          <a:xfrm>
            <a:off x="0" y="6543675"/>
            <a:ext cx="5219700" cy="3143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l">
              <a:spcBef>
                <a:spcPct val="0"/>
              </a:spcBef>
              <a:buClrTx/>
              <a:buSzTx/>
              <a:buFontTx/>
              <a:buNone/>
            </a:pPr>
            <a:fld id="{E5AB0F72-8152-4567-9D3B-82AC995F5D16}" type="slidenum">
              <a:rPr kumimoji="0" lang="en-US" altLang="zh-CN" sz="1600" smtClean="0">
                <a:solidFill>
                  <a:schemeClr val="bg2"/>
                </a:solidFill>
                <a:latin typeface="华文隶书" panose="02010800040101010101" pitchFamily="2" charset="-122"/>
                <a:ea typeface="华文隶书" panose="02010800040101010101" pitchFamily="2" charset="-122"/>
                <a:cs typeface="Arial" panose="020B0604020202020204" pitchFamily="34" charset="0"/>
              </a:rPr>
              <a:pPr algn="l">
                <a:spcBef>
                  <a:spcPct val="0"/>
                </a:spcBef>
                <a:buClrTx/>
                <a:buSzTx/>
                <a:buFontTx/>
                <a:buNone/>
              </a:pPr>
              <a:t>37</a:t>
            </a:fld>
            <a:endParaRPr kumimoji="0" lang="en-US" altLang="zh-CN" sz="1600" smtClean="0">
              <a:solidFill>
                <a:schemeClr val="bg2"/>
              </a:solidFill>
              <a:latin typeface="华文隶书" panose="02010800040101010101" pitchFamily="2" charset="-122"/>
              <a:ea typeface="华文隶书" panose="02010800040101010101" pitchFamily="2" charset="-122"/>
              <a:cs typeface="Arial" panose="020B0604020202020204" pitchFamily="34" charset="0"/>
            </a:endParaRPr>
          </a:p>
        </p:txBody>
      </p:sp>
      <p:sp>
        <p:nvSpPr>
          <p:cNvPr id="40963" name="Rectangle 2"/>
          <p:cNvSpPr>
            <a:spLocks noGrp="1" noChangeArrowheads="1"/>
          </p:cNvSpPr>
          <p:nvPr>
            <p:ph type="title"/>
          </p:nvPr>
        </p:nvSpPr>
        <p:spPr/>
        <p:txBody>
          <a:bodyPr/>
          <a:lstStyle/>
          <a:p>
            <a:r>
              <a:rPr lang="zh-CN" altLang="en-US" smtClean="0">
                <a:ea typeface="宋体" panose="02010600030101010101" pitchFamily="2" charset="-122"/>
              </a:rPr>
              <a:t>方法类型</a:t>
            </a:r>
          </a:p>
        </p:txBody>
      </p:sp>
      <p:sp>
        <p:nvSpPr>
          <p:cNvPr id="40964" name="Rectangle 3"/>
          <p:cNvSpPr>
            <a:spLocks noGrp="1" noChangeArrowheads="1"/>
          </p:cNvSpPr>
          <p:nvPr>
            <p:ph type="body" sz="half" idx="1"/>
          </p:nvPr>
        </p:nvSpPr>
        <p:spPr/>
        <p:txBody>
          <a:bodyPr/>
          <a:lstStyle/>
          <a:p>
            <a:pPr>
              <a:buFont typeface="ZapfDingbats" pitchFamily="82" charset="2"/>
              <a:buNone/>
            </a:pPr>
            <a:r>
              <a:rPr lang="en-US" altLang="zh-CN" sz="2400" u="sng" smtClean="0">
                <a:solidFill>
                  <a:srgbClr val="FF0000"/>
                </a:solidFill>
                <a:ea typeface="宋体" panose="02010600030101010101" pitchFamily="2" charset="-122"/>
              </a:rPr>
              <a:t>HTTP/1.0</a:t>
            </a:r>
            <a:endParaRPr lang="en-US" altLang="zh-CN" sz="2400" smtClean="0">
              <a:ea typeface="宋体" panose="02010600030101010101" pitchFamily="2" charset="-122"/>
            </a:endParaRPr>
          </a:p>
          <a:p>
            <a:r>
              <a:rPr lang="en-US" altLang="zh-CN" sz="2400" smtClean="0">
                <a:ea typeface="宋体" panose="02010600030101010101" pitchFamily="2" charset="-122"/>
              </a:rPr>
              <a:t>GET</a:t>
            </a:r>
          </a:p>
          <a:p>
            <a:r>
              <a:rPr lang="en-US" altLang="zh-CN" sz="2400" smtClean="0">
                <a:ea typeface="宋体" panose="02010600030101010101" pitchFamily="2" charset="-122"/>
              </a:rPr>
              <a:t>POST</a:t>
            </a:r>
          </a:p>
          <a:p>
            <a:r>
              <a:rPr lang="en-US" altLang="zh-CN" sz="2400" smtClean="0">
                <a:ea typeface="宋体" panose="02010600030101010101" pitchFamily="2" charset="-122"/>
              </a:rPr>
              <a:t>HEAD</a:t>
            </a:r>
          </a:p>
          <a:p>
            <a:pPr lvl="1"/>
            <a:r>
              <a:rPr lang="zh-CN" altLang="en-US" sz="2000" smtClean="0">
                <a:ea typeface="宋体" panose="02010600030101010101" pitchFamily="2" charset="-122"/>
              </a:rPr>
              <a:t>请求服务器不要将请求的对象放在响应信息里</a:t>
            </a:r>
            <a:endParaRPr lang="en-US" altLang="zh-CN" sz="2000" smtClean="0">
              <a:ea typeface="宋体" panose="02010600030101010101" pitchFamily="2" charset="-122"/>
            </a:endParaRPr>
          </a:p>
        </p:txBody>
      </p:sp>
      <p:sp>
        <p:nvSpPr>
          <p:cNvPr id="40965" name="Rectangle 4"/>
          <p:cNvSpPr>
            <a:spLocks noGrp="1" noChangeArrowheads="1"/>
          </p:cNvSpPr>
          <p:nvPr>
            <p:ph type="body" sz="half" idx="2"/>
          </p:nvPr>
        </p:nvSpPr>
        <p:spPr/>
        <p:txBody>
          <a:bodyPr/>
          <a:lstStyle/>
          <a:p>
            <a:pPr>
              <a:buFont typeface="ZapfDingbats" pitchFamily="82" charset="2"/>
              <a:buNone/>
            </a:pPr>
            <a:r>
              <a:rPr lang="en-US" altLang="zh-CN" sz="2400" u="sng" smtClean="0">
                <a:solidFill>
                  <a:srgbClr val="FF0000"/>
                </a:solidFill>
                <a:ea typeface="宋体" panose="02010600030101010101" pitchFamily="2" charset="-122"/>
              </a:rPr>
              <a:t>HTTP/1.1</a:t>
            </a:r>
            <a:endParaRPr lang="en-US" altLang="zh-CN" sz="2400" smtClean="0">
              <a:ea typeface="宋体" panose="02010600030101010101" pitchFamily="2" charset="-122"/>
            </a:endParaRPr>
          </a:p>
          <a:p>
            <a:r>
              <a:rPr lang="en-US" altLang="zh-CN" sz="2400" smtClean="0">
                <a:ea typeface="宋体" panose="02010600030101010101" pitchFamily="2" charset="-122"/>
              </a:rPr>
              <a:t>GET, POST, HEAD</a:t>
            </a:r>
          </a:p>
          <a:p>
            <a:r>
              <a:rPr lang="en-US" altLang="zh-CN" sz="2400" smtClean="0">
                <a:ea typeface="宋体" panose="02010600030101010101" pitchFamily="2" charset="-122"/>
              </a:rPr>
              <a:t>PUT</a:t>
            </a:r>
          </a:p>
          <a:p>
            <a:pPr lvl="1"/>
            <a:r>
              <a:rPr lang="zh-CN" altLang="en-US" sz="2000" smtClean="0">
                <a:ea typeface="宋体" panose="02010600030101010101" pitchFamily="2" charset="-122"/>
              </a:rPr>
              <a:t>在指定的</a:t>
            </a:r>
            <a:r>
              <a:rPr lang="en-US" altLang="zh-CN" sz="2000" smtClean="0">
                <a:ea typeface="宋体" panose="02010600030101010101" pitchFamily="2" charset="-122"/>
              </a:rPr>
              <a:t>URL</a:t>
            </a:r>
            <a:r>
              <a:rPr lang="zh-CN" altLang="en-US" sz="2000" smtClean="0">
                <a:ea typeface="宋体" panose="02010600030101010101" pitchFamily="2" charset="-122"/>
              </a:rPr>
              <a:t>路径上传文件</a:t>
            </a:r>
            <a:endParaRPr lang="en-US" altLang="zh-CN" sz="2000" smtClean="0">
              <a:ea typeface="宋体" panose="02010600030101010101" pitchFamily="2" charset="-122"/>
            </a:endParaRPr>
          </a:p>
          <a:p>
            <a:r>
              <a:rPr lang="en-US" altLang="zh-CN" sz="2400" smtClean="0">
                <a:ea typeface="宋体" panose="02010600030101010101" pitchFamily="2" charset="-122"/>
              </a:rPr>
              <a:t>DELETE</a:t>
            </a:r>
          </a:p>
          <a:p>
            <a:pPr lvl="1"/>
            <a:r>
              <a:rPr lang="zh-CN" altLang="en-US" sz="2000" smtClean="0">
                <a:ea typeface="宋体" panose="02010600030101010101" pitchFamily="2" charset="-122"/>
              </a:rPr>
              <a:t>在指定的</a:t>
            </a:r>
            <a:r>
              <a:rPr lang="en-US" altLang="zh-CN" sz="2000" smtClean="0">
                <a:ea typeface="宋体" panose="02010600030101010101" pitchFamily="2" charset="-122"/>
              </a:rPr>
              <a:t>URL</a:t>
            </a:r>
            <a:r>
              <a:rPr lang="zh-CN" altLang="en-US" sz="2000" smtClean="0">
                <a:ea typeface="宋体" panose="02010600030101010101" pitchFamily="2" charset="-122"/>
              </a:rPr>
              <a:t>路径删除文件</a:t>
            </a:r>
            <a:endParaRPr lang="en-US" altLang="zh-CN" sz="2000" smtClean="0">
              <a:ea typeface="宋体" panose="02010600030101010101" pitchFamily="2" charset="-122"/>
            </a:endParaRP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Number Placeholder 5"/>
          <p:cNvSpPr>
            <a:spLocks noGrp="1"/>
          </p:cNvSpPr>
          <p:nvPr>
            <p:ph type="sldNum" sz="quarter" idx="11"/>
          </p:nvPr>
        </p:nvSpPr>
        <p:spPr>
          <a:xfrm>
            <a:off x="0" y="6543675"/>
            <a:ext cx="5219700" cy="3143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l">
              <a:spcBef>
                <a:spcPct val="0"/>
              </a:spcBef>
              <a:buClrTx/>
              <a:buSzTx/>
              <a:buFontTx/>
              <a:buNone/>
            </a:pPr>
            <a:fld id="{C420EA9E-52B3-4007-BCEB-FBA422E34AD7}" type="slidenum">
              <a:rPr kumimoji="0" lang="en-US" altLang="zh-CN" sz="1600" smtClean="0">
                <a:solidFill>
                  <a:schemeClr val="bg2"/>
                </a:solidFill>
                <a:latin typeface="华文隶书" panose="02010800040101010101" pitchFamily="2" charset="-122"/>
                <a:ea typeface="华文隶书" panose="02010800040101010101" pitchFamily="2" charset="-122"/>
                <a:cs typeface="Arial" panose="020B0604020202020204" pitchFamily="34" charset="0"/>
              </a:rPr>
              <a:pPr algn="l">
                <a:spcBef>
                  <a:spcPct val="0"/>
                </a:spcBef>
                <a:buClrTx/>
                <a:buSzTx/>
                <a:buFontTx/>
                <a:buNone/>
              </a:pPr>
              <a:t>38</a:t>
            </a:fld>
            <a:endParaRPr kumimoji="0" lang="en-US" altLang="zh-CN" sz="1600" smtClean="0">
              <a:solidFill>
                <a:schemeClr val="bg2"/>
              </a:solidFill>
              <a:latin typeface="华文隶书" panose="02010800040101010101" pitchFamily="2" charset="-122"/>
              <a:ea typeface="华文隶书" panose="02010800040101010101" pitchFamily="2" charset="-122"/>
              <a:cs typeface="Arial" panose="020B0604020202020204" pitchFamily="34" charset="0"/>
            </a:endParaRPr>
          </a:p>
        </p:txBody>
      </p:sp>
      <p:sp>
        <p:nvSpPr>
          <p:cNvPr id="41987" name="Rectangle 2"/>
          <p:cNvSpPr>
            <a:spLocks noGrp="1" noChangeArrowheads="1"/>
          </p:cNvSpPr>
          <p:nvPr>
            <p:ph type="title"/>
          </p:nvPr>
        </p:nvSpPr>
        <p:spPr/>
        <p:txBody>
          <a:bodyPr/>
          <a:lstStyle/>
          <a:p>
            <a:r>
              <a:rPr lang="en-US" altLang="zh-CN" sz="3600" smtClean="0">
                <a:ea typeface="宋体" panose="02010600030101010101" pitchFamily="2" charset="-122"/>
              </a:rPr>
              <a:t>HTTP </a:t>
            </a:r>
            <a:r>
              <a:rPr lang="zh-CN" altLang="en-US" sz="3600" smtClean="0">
                <a:ea typeface="宋体" panose="02010600030101010101" pitchFamily="2" charset="-122"/>
              </a:rPr>
              <a:t>响应信息</a:t>
            </a:r>
            <a:endParaRPr lang="en-US" altLang="zh-CN" smtClean="0">
              <a:ea typeface="宋体" panose="02010600030101010101" pitchFamily="2" charset="-122"/>
            </a:endParaRPr>
          </a:p>
        </p:txBody>
      </p:sp>
      <p:sp>
        <p:nvSpPr>
          <p:cNvPr id="41988" name="Text Box 4"/>
          <p:cNvSpPr txBox="1">
            <a:spLocks noChangeArrowheads="1"/>
          </p:cNvSpPr>
          <p:nvPr/>
        </p:nvSpPr>
        <p:spPr bwMode="auto">
          <a:xfrm>
            <a:off x="3181350" y="1987550"/>
            <a:ext cx="5822950" cy="283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2000" b="1">
                <a:latin typeface="Courier New" panose="02070309020205020404" pitchFamily="49" charset="0"/>
                <a:ea typeface="宋体" panose="02010600030101010101" pitchFamily="2" charset="-122"/>
              </a:rPr>
              <a:t>HTTP/1.1 200 OK </a:t>
            </a:r>
          </a:p>
          <a:p>
            <a:pPr eaLnBrk="1" hangingPunct="1">
              <a:spcBef>
                <a:spcPct val="0"/>
              </a:spcBef>
              <a:buClrTx/>
              <a:buSzTx/>
              <a:buFontTx/>
              <a:buNone/>
            </a:pPr>
            <a:r>
              <a:rPr kumimoji="0" lang="en-US" altLang="zh-CN" sz="2000" b="1">
                <a:latin typeface="Courier New" panose="02070309020205020404" pitchFamily="49" charset="0"/>
                <a:ea typeface="宋体" panose="02010600030101010101" pitchFamily="2" charset="-122"/>
              </a:rPr>
              <a:t>Connection close</a:t>
            </a:r>
          </a:p>
          <a:p>
            <a:pPr eaLnBrk="1" hangingPunct="1">
              <a:spcBef>
                <a:spcPct val="0"/>
              </a:spcBef>
              <a:buClrTx/>
              <a:buSzTx/>
              <a:buFontTx/>
              <a:buNone/>
            </a:pPr>
            <a:r>
              <a:rPr kumimoji="0" lang="en-US" altLang="zh-CN" sz="2000" b="1">
                <a:latin typeface="Courier New" panose="02070309020205020404" pitchFamily="49" charset="0"/>
                <a:ea typeface="宋体" panose="02010600030101010101" pitchFamily="2" charset="-122"/>
              </a:rPr>
              <a:t>Date: Thu, 06 Aug 1998 12:00:15 GMT </a:t>
            </a:r>
          </a:p>
          <a:p>
            <a:pPr eaLnBrk="1" hangingPunct="1">
              <a:spcBef>
                <a:spcPct val="0"/>
              </a:spcBef>
              <a:buClrTx/>
              <a:buSzTx/>
              <a:buFontTx/>
              <a:buNone/>
            </a:pPr>
            <a:r>
              <a:rPr kumimoji="0" lang="en-US" altLang="zh-CN" sz="2000" b="1">
                <a:latin typeface="Courier New" panose="02070309020205020404" pitchFamily="49" charset="0"/>
                <a:ea typeface="宋体" panose="02010600030101010101" pitchFamily="2" charset="-122"/>
              </a:rPr>
              <a:t>Server: Apache/1.3.0 (Unix) </a:t>
            </a:r>
          </a:p>
          <a:p>
            <a:pPr eaLnBrk="1" hangingPunct="1">
              <a:spcBef>
                <a:spcPct val="0"/>
              </a:spcBef>
              <a:buClrTx/>
              <a:buSzTx/>
              <a:buFontTx/>
              <a:buNone/>
            </a:pPr>
            <a:r>
              <a:rPr kumimoji="0" lang="en-US" altLang="zh-CN" sz="2000" b="1">
                <a:latin typeface="Courier New" panose="02070309020205020404" pitchFamily="49" charset="0"/>
                <a:ea typeface="宋体" panose="02010600030101010101" pitchFamily="2" charset="-122"/>
              </a:rPr>
              <a:t>Last-Modified: Mon, 22 Jun 1998 …... </a:t>
            </a:r>
          </a:p>
          <a:p>
            <a:pPr eaLnBrk="1" hangingPunct="1">
              <a:spcBef>
                <a:spcPct val="0"/>
              </a:spcBef>
              <a:buClrTx/>
              <a:buSzTx/>
              <a:buFontTx/>
              <a:buNone/>
            </a:pPr>
            <a:r>
              <a:rPr kumimoji="0" lang="en-US" altLang="zh-CN" sz="2000" b="1">
                <a:latin typeface="Courier New" panose="02070309020205020404" pitchFamily="49" charset="0"/>
                <a:ea typeface="宋体" panose="02010600030101010101" pitchFamily="2" charset="-122"/>
              </a:rPr>
              <a:t>Content-Length: 6821 </a:t>
            </a:r>
          </a:p>
          <a:p>
            <a:pPr eaLnBrk="1" hangingPunct="1">
              <a:spcBef>
                <a:spcPct val="0"/>
              </a:spcBef>
              <a:buClrTx/>
              <a:buSzTx/>
              <a:buFontTx/>
              <a:buNone/>
            </a:pPr>
            <a:r>
              <a:rPr kumimoji="0" lang="en-US" altLang="zh-CN" sz="2000" b="1">
                <a:latin typeface="Courier New" panose="02070309020205020404" pitchFamily="49" charset="0"/>
                <a:ea typeface="宋体" panose="02010600030101010101" pitchFamily="2" charset="-122"/>
              </a:rPr>
              <a:t>Content-Type: text/html</a:t>
            </a:r>
          </a:p>
          <a:p>
            <a:pPr eaLnBrk="1" hangingPunct="1">
              <a:spcBef>
                <a:spcPct val="0"/>
              </a:spcBef>
              <a:buClrTx/>
              <a:buSzTx/>
              <a:buFontTx/>
              <a:buNone/>
            </a:pPr>
            <a:r>
              <a:rPr kumimoji="0" lang="en-US" altLang="zh-CN" sz="2000" b="1">
                <a:latin typeface="Courier New" panose="02070309020205020404" pitchFamily="49" charset="0"/>
                <a:ea typeface="宋体" panose="02010600030101010101" pitchFamily="2" charset="-122"/>
              </a:rPr>
              <a:t> </a:t>
            </a:r>
          </a:p>
          <a:p>
            <a:pPr eaLnBrk="1" hangingPunct="1">
              <a:spcBef>
                <a:spcPct val="0"/>
              </a:spcBef>
              <a:buClrTx/>
              <a:buSzTx/>
              <a:buFontTx/>
              <a:buNone/>
            </a:pPr>
            <a:r>
              <a:rPr kumimoji="0" lang="en-US" altLang="zh-CN" sz="2000" b="1">
                <a:latin typeface="Courier New" panose="02070309020205020404" pitchFamily="49" charset="0"/>
                <a:ea typeface="宋体" panose="02010600030101010101" pitchFamily="2" charset="-122"/>
              </a:rPr>
              <a:t>data data data data data ... </a:t>
            </a:r>
          </a:p>
        </p:txBody>
      </p:sp>
      <p:sp>
        <p:nvSpPr>
          <p:cNvPr id="41989" name="Text Box 5"/>
          <p:cNvSpPr txBox="1">
            <a:spLocks noChangeArrowheads="1"/>
          </p:cNvSpPr>
          <p:nvPr/>
        </p:nvSpPr>
        <p:spPr bwMode="auto">
          <a:xfrm>
            <a:off x="1054100" y="1408113"/>
            <a:ext cx="1296988"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zh-CN" altLang="en-US" sz="2000">
                <a:solidFill>
                  <a:schemeClr val="accent2"/>
                </a:solidFill>
                <a:latin typeface="Arial" panose="020B0604020202020204" pitchFamily="34" charset="0"/>
                <a:ea typeface="宋体" panose="02010600030101010101" pitchFamily="2" charset="-122"/>
              </a:rPr>
              <a:t>状态行</a:t>
            </a:r>
            <a:endParaRPr kumimoji="0" lang="en-US" altLang="zh-CN" sz="2000">
              <a:solidFill>
                <a:schemeClr val="accent2"/>
              </a:solidFill>
              <a:latin typeface="Arial" panose="020B0604020202020204" pitchFamily="34" charset="0"/>
              <a:ea typeface="宋体" panose="02010600030101010101" pitchFamily="2" charset="-122"/>
            </a:endParaRPr>
          </a:p>
          <a:p>
            <a:pPr algn="ctr" eaLnBrk="1" hangingPunct="1">
              <a:spcBef>
                <a:spcPct val="0"/>
              </a:spcBef>
              <a:buClrTx/>
              <a:buSzTx/>
              <a:buFontTx/>
              <a:buNone/>
            </a:pPr>
            <a:r>
              <a:rPr kumimoji="0" lang="en-US" altLang="zh-CN" sz="2000">
                <a:solidFill>
                  <a:schemeClr val="accent2"/>
                </a:solidFill>
                <a:latin typeface="Arial" panose="020B0604020202020204" pitchFamily="34" charset="0"/>
                <a:ea typeface="宋体" panose="02010600030101010101" pitchFamily="2" charset="-122"/>
              </a:rPr>
              <a:t>(</a:t>
            </a:r>
            <a:r>
              <a:rPr kumimoji="0" lang="zh-CN" altLang="en-US" sz="2000">
                <a:solidFill>
                  <a:schemeClr val="accent2"/>
                </a:solidFill>
                <a:latin typeface="Arial" panose="020B0604020202020204" pitchFamily="34" charset="0"/>
                <a:ea typeface="宋体" panose="02010600030101010101" pitchFamily="2" charset="-122"/>
              </a:rPr>
              <a:t>协议代码</a:t>
            </a:r>
          </a:p>
          <a:p>
            <a:pPr algn="ctr" eaLnBrk="1" hangingPunct="1">
              <a:spcBef>
                <a:spcPct val="0"/>
              </a:spcBef>
              <a:buClrTx/>
              <a:buSzTx/>
              <a:buFontTx/>
              <a:buNone/>
            </a:pPr>
            <a:r>
              <a:rPr kumimoji="0" lang="zh-CN" altLang="en-US" sz="2000">
                <a:solidFill>
                  <a:schemeClr val="accent2"/>
                </a:solidFill>
                <a:latin typeface="Arial" panose="020B0604020202020204" pitchFamily="34" charset="0"/>
                <a:ea typeface="宋体" panose="02010600030101010101" pitchFamily="2" charset="-122"/>
              </a:rPr>
              <a:t>协议状态</a:t>
            </a:r>
            <a:r>
              <a:rPr kumimoji="0" lang="en-US" altLang="zh-CN" sz="2000">
                <a:solidFill>
                  <a:schemeClr val="accent2"/>
                </a:solidFill>
                <a:latin typeface="Arial" panose="020B0604020202020204" pitchFamily="34" charset="0"/>
                <a:ea typeface="宋体" panose="02010600030101010101" pitchFamily="2" charset="-122"/>
              </a:rPr>
              <a:t>)</a:t>
            </a:r>
            <a:endParaRPr kumimoji="0" lang="en-US" altLang="zh-CN" sz="1800">
              <a:latin typeface="Times New Roman" panose="02020603050405020304" pitchFamily="18" charset="0"/>
              <a:ea typeface="宋体" panose="02010600030101010101" pitchFamily="2" charset="-122"/>
            </a:endParaRPr>
          </a:p>
        </p:txBody>
      </p:sp>
      <p:sp>
        <p:nvSpPr>
          <p:cNvPr id="41990" name="Line 6"/>
          <p:cNvSpPr>
            <a:spLocks noChangeShapeType="1"/>
          </p:cNvSpPr>
          <p:nvPr/>
        </p:nvSpPr>
        <p:spPr bwMode="auto">
          <a:xfrm>
            <a:off x="2295525" y="1914525"/>
            <a:ext cx="923925" cy="257175"/>
          </a:xfrm>
          <a:prstGeom prst="line">
            <a:avLst/>
          </a:prstGeom>
          <a:noFill/>
          <a:ln w="19050">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1991" name="Freeform 7"/>
          <p:cNvSpPr>
            <a:spLocks/>
          </p:cNvSpPr>
          <p:nvPr/>
        </p:nvSpPr>
        <p:spPr bwMode="auto">
          <a:xfrm>
            <a:off x="3095625" y="2349500"/>
            <a:ext cx="257175" cy="1858963"/>
          </a:xfrm>
          <a:custGeom>
            <a:avLst/>
            <a:gdLst>
              <a:gd name="T0" fmla="*/ 2147483646 w 162"/>
              <a:gd name="T1" fmla="*/ 2147483646 h 1428"/>
              <a:gd name="T2" fmla="*/ 0 w 162"/>
              <a:gd name="T3" fmla="*/ 0 h 1428"/>
              <a:gd name="T4" fmla="*/ 0 w 162"/>
              <a:gd name="T5" fmla="*/ 2147483646 h 1428"/>
              <a:gd name="T6" fmla="*/ 2147483646 w 162"/>
              <a:gd name="T7" fmla="*/ 2147483646 h 1428"/>
              <a:gd name="T8" fmla="*/ 0 60000 65536"/>
              <a:gd name="T9" fmla="*/ 0 60000 65536"/>
              <a:gd name="T10" fmla="*/ 0 60000 65536"/>
              <a:gd name="T11" fmla="*/ 0 60000 65536"/>
              <a:gd name="T12" fmla="*/ 0 w 162"/>
              <a:gd name="T13" fmla="*/ 0 h 1428"/>
              <a:gd name="T14" fmla="*/ 162 w 162"/>
              <a:gd name="T15" fmla="*/ 1428 h 1428"/>
            </a:gdLst>
            <a:ahLst/>
            <a:cxnLst>
              <a:cxn ang="T8">
                <a:pos x="T0" y="T1"/>
              </a:cxn>
              <a:cxn ang="T9">
                <a:pos x="T2" y="T3"/>
              </a:cxn>
              <a:cxn ang="T10">
                <a:pos x="T4" y="T5"/>
              </a:cxn>
              <a:cxn ang="T11">
                <a:pos x="T6" y="T7"/>
              </a:cxn>
            </a:cxnLst>
            <a:rect l="T12" t="T13" r="T14" b="T15"/>
            <a:pathLst>
              <a:path w="162" h="1428">
                <a:moveTo>
                  <a:pt x="132" y="9"/>
                </a:moveTo>
                <a:lnTo>
                  <a:pt x="0" y="0"/>
                </a:lnTo>
                <a:lnTo>
                  <a:pt x="0" y="1428"/>
                </a:lnTo>
                <a:lnTo>
                  <a:pt x="162" y="1425"/>
                </a:lnTo>
              </a:path>
            </a:pathLst>
          </a:custGeom>
          <a:noFill/>
          <a:ln w="19050">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41992" name="Text Box 8"/>
          <p:cNvSpPr txBox="1">
            <a:spLocks noChangeArrowheads="1"/>
          </p:cNvSpPr>
          <p:nvPr/>
        </p:nvSpPr>
        <p:spPr bwMode="auto">
          <a:xfrm>
            <a:off x="2070100" y="3017838"/>
            <a:ext cx="94615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r" eaLnBrk="1" hangingPunct="1">
              <a:spcBef>
                <a:spcPct val="0"/>
              </a:spcBef>
              <a:buClrTx/>
              <a:buSzTx/>
              <a:buFontTx/>
              <a:buNone/>
            </a:pPr>
            <a:r>
              <a:rPr kumimoji="0" lang="zh-CN" altLang="en-US" sz="2000">
                <a:solidFill>
                  <a:schemeClr val="accent2"/>
                </a:solidFill>
                <a:latin typeface="Arial" panose="020B0604020202020204" pitchFamily="34" charset="0"/>
                <a:ea typeface="宋体" panose="02010600030101010101" pitchFamily="2" charset="-122"/>
              </a:rPr>
              <a:t>头信息</a:t>
            </a:r>
          </a:p>
          <a:p>
            <a:pPr algn="r" eaLnBrk="1" hangingPunct="1">
              <a:spcBef>
                <a:spcPct val="0"/>
              </a:spcBef>
              <a:buClrTx/>
              <a:buSzTx/>
              <a:buFontTx/>
              <a:buNone/>
            </a:pPr>
            <a:r>
              <a:rPr kumimoji="0" lang="zh-CN" altLang="en-US" sz="2000">
                <a:solidFill>
                  <a:schemeClr val="accent2"/>
                </a:solidFill>
                <a:latin typeface="Arial" panose="020B0604020202020204" pitchFamily="34" charset="0"/>
                <a:ea typeface="宋体" panose="02010600030101010101" pitchFamily="2" charset="-122"/>
              </a:rPr>
              <a:t>行   </a:t>
            </a:r>
            <a:endParaRPr kumimoji="0" lang="en-US" altLang="zh-CN" sz="1800">
              <a:latin typeface="Times New Roman" panose="02020603050405020304" pitchFamily="18" charset="0"/>
              <a:ea typeface="宋体" panose="02010600030101010101" pitchFamily="2" charset="-122"/>
            </a:endParaRPr>
          </a:p>
        </p:txBody>
      </p:sp>
      <p:sp>
        <p:nvSpPr>
          <p:cNvPr id="41993" name="Line 9"/>
          <p:cNvSpPr>
            <a:spLocks noChangeShapeType="1"/>
          </p:cNvSpPr>
          <p:nvPr/>
        </p:nvSpPr>
        <p:spPr bwMode="auto">
          <a:xfrm flipV="1">
            <a:off x="2190750" y="4381500"/>
            <a:ext cx="923925" cy="257175"/>
          </a:xfrm>
          <a:prstGeom prst="line">
            <a:avLst/>
          </a:prstGeom>
          <a:noFill/>
          <a:ln w="19050">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1994" name="Text Box 10"/>
          <p:cNvSpPr txBox="1">
            <a:spLocks noChangeArrowheads="1"/>
          </p:cNvSpPr>
          <p:nvPr/>
        </p:nvSpPr>
        <p:spPr bwMode="auto">
          <a:xfrm>
            <a:off x="812800" y="4360863"/>
            <a:ext cx="1454150"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zh-CN" altLang="en-US" sz="2000">
                <a:solidFill>
                  <a:schemeClr val="accent2"/>
                </a:solidFill>
                <a:latin typeface="Arial" panose="020B0604020202020204" pitchFamily="34" charset="0"/>
                <a:ea typeface="宋体" panose="02010600030101010101" pitchFamily="2" charset="-122"/>
              </a:rPr>
              <a:t>数据，例如</a:t>
            </a:r>
          </a:p>
          <a:p>
            <a:pPr algn="ctr" eaLnBrk="1" hangingPunct="1">
              <a:spcBef>
                <a:spcPct val="0"/>
              </a:spcBef>
              <a:buClrTx/>
              <a:buSzTx/>
              <a:buFontTx/>
              <a:buNone/>
            </a:pPr>
            <a:r>
              <a:rPr kumimoji="0" lang="zh-CN" altLang="en-US" sz="2000">
                <a:solidFill>
                  <a:schemeClr val="accent2"/>
                </a:solidFill>
                <a:latin typeface="Arial" panose="020B0604020202020204" pitchFamily="34" charset="0"/>
                <a:ea typeface="宋体" panose="02010600030101010101" pitchFamily="2" charset="-122"/>
              </a:rPr>
              <a:t>请求的</a:t>
            </a:r>
          </a:p>
          <a:p>
            <a:pPr algn="ctr" eaLnBrk="1" hangingPunct="1">
              <a:spcBef>
                <a:spcPct val="0"/>
              </a:spcBef>
              <a:buClrTx/>
              <a:buSzTx/>
              <a:buFontTx/>
              <a:buNone/>
            </a:pPr>
            <a:r>
              <a:rPr kumimoji="0" lang="en-US" altLang="zh-CN" sz="2000">
                <a:solidFill>
                  <a:schemeClr val="accent2"/>
                </a:solidFill>
                <a:latin typeface="Arial" panose="020B0604020202020204" pitchFamily="34" charset="0"/>
                <a:ea typeface="宋体" panose="02010600030101010101" pitchFamily="2" charset="-122"/>
              </a:rPr>
              <a:t>HTML</a:t>
            </a:r>
            <a:r>
              <a:rPr kumimoji="0" lang="zh-CN" altLang="en-US" sz="2000">
                <a:solidFill>
                  <a:schemeClr val="accent2"/>
                </a:solidFill>
                <a:latin typeface="Arial" panose="020B0604020202020204" pitchFamily="34" charset="0"/>
                <a:ea typeface="宋体" panose="02010600030101010101" pitchFamily="2" charset="-122"/>
              </a:rPr>
              <a:t>文件</a:t>
            </a:r>
            <a:endParaRPr kumimoji="0" lang="en-US" altLang="zh-CN" sz="1800">
              <a:latin typeface="Times New Roman" panose="02020603050405020304" pitchFamily="18" charset="0"/>
              <a:ea typeface="宋体" panose="02010600030101010101" pitchFamily="2" charset="-122"/>
            </a:endParaRP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Number Placeholder 6"/>
          <p:cNvSpPr>
            <a:spLocks noGrp="1"/>
          </p:cNvSpPr>
          <p:nvPr>
            <p:ph type="sldNum" sz="quarter" idx="11"/>
          </p:nvPr>
        </p:nvSpPr>
        <p:spPr>
          <a:xfrm>
            <a:off x="0" y="6543675"/>
            <a:ext cx="5219700" cy="3143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l">
              <a:spcBef>
                <a:spcPct val="0"/>
              </a:spcBef>
              <a:buClrTx/>
              <a:buSzTx/>
              <a:buFontTx/>
              <a:buNone/>
            </a:pPr>
            <a:fld id="{F47866A1-A1A1-4E07-B093-75BFF5711868}" type="slidenum">
              <a:rPr kumimoji="0" lang="en-US" altLang="zh-CN" sz="1600" smtClean="0">
                <a:solidFill>
                  <a:schemeClr val="bg2"/>
                </a:solidFill>
                <a:latin typeface="华文隶书" panose="02010800040101010101" pitchFamily="2" charset="-122"/>
                <a:ea typeface="华文隶书" panose="02010800040101010101" pitchFamily="2" charset="-122"/>
                <a:cs typeface="Arial" panose="020B0604020202020204" pitchFamily="34" charset="0"/>
              </a:rPr>
              <a:pPr algn="l">
                <a:spcBef>
                  <a:spcPct val="0"/>
                </a:spcBef>
                <a:buClrTx/>
                <a:buSzTx/>
                <a:buFontTx/>
                <a:buNone/>
              </a:pPr>
              <a:t>39</a:t>
            </a:fld>
            <a:endParaRPr kumimoji="0" lang="en-US" altLang="zh-CN" sz="1600" smtClean="0">
              <a:solidFill>
                <a:schemeClr val="bg2"/>
              </a:solidFill>
              <a:latin typeface="华文隶书" panose="02010800040101010101" pitchFamily="2" charset="-122"/>
              <a:ea typeface="华文隶书" panose="02010800040101010101" pitchFamily="2" charset="-122"/>
              <a:cs typeface="Arial" panose="020B0604020202020204" pitchFamily="34" charset="0"/>
            </a:endParaRPr>
          </a:p>
        </p:txBody>
      </p:sp>
      <p:sp>
        <p:nvSpPr>
          <p:cNvPr id="43011" name="Rectangle 2"/>
          <p:cNvSpPr>
            <a:spLocks noGrp="1" noChangeArrowheads="1"/>
          </p:cNvSpPr>
          <p:nvPr>
            <p:ph type="title"/>
          </p:nvPr>
        </p:nvSpPr>
        <p:spPr/>
        <p:txBody>
          <a:bodyPr/>
          <a:lstStyle/>
          <a:p>
            <a:r>
              <a:rPr lang="en-US" altLang="zh-CN" sz="3600" smtClean="0">
                <a:ea typeface="宋体" panose="02010600030101010101" pitchFamily="2" charset="-122"/>
              </a:rPr>
              <a:t>HTTP </a:t>
            </a:r>
            <a:r>
              <a:rPr lang="zh-CN" altLang="en-US" sz="3600" smtClean="0">
                <a:ea typeface="宋体" panose="02010600030101010101" pitchFamily="2" charset="-122"/>
              </a:rPr>
              <a:t>响应状态代码</a:t>
            </a:r>
            <a:endParaRPr lang="en-US" altLang="zh-CN" smtClean="0">
              <a:ea typeface="宋体" panose="02010600030101010101" pitchFamily="2" charset="-122"/>
            </a:endParaRPr>
          </a:p>
        </p:txBody>
      </p:sp>
      <p:sp>
        <p:nvSpPr>
          <p:cNvPr id="43012" name="Rectangle 3"/>
          <p:cNvSpPr>
            <a:spLocks noGrp="1" noChangeArrowheads="1"/>
          </p:cNvSpPr>
          <p:nvPr>
            <p:ph type="body" sz="half" idx="1"/>
          </p:nvPr>
        </p:nvSpPr>
        <p:spPr>
          <a:xfrm>
            <a:off x="533400" y="2314575"/>
            <a:ext cx="7934325" cy="4330700"/>
          </a:xfrm>
        </p:spPr>
        <p:txBody>
          <a:bodyPr/>
          <a:lstStyle/>
          <a:p>
            <a:pPr>
              <a:buFont typeface="ZapfDingbats" pitchFamily="82" charset="2"/>
              <a:buNone/>
            </a:pPr>
            <a:r>
              <a:rPr lang="en-US" altLang="zh-CN" sz="2400" b="1" smtClean="0">
                <a:solidFill>
                  <a:srgbClr val="FF0000"/>
                </a:solidFill>
                <a:latin typeface="Courier New" panose="02070309020205020404" pitchFamily="49" charset="0"/>
                <a:ea typeface="宋体" panose="02010600030101010101" pitchFamily="2" charset="-122"/>
              </a:rPr>
              <a:t>200 OK</a:t>
            </a:r>
            <a:endParaRPr lang="en-US" altLang="zh-CN" sz="2400" smtClean="0">
              <a:ea typeface="宋体" panose="02010600030101010101" pitchFamily="2" charset="-122"/>
            </a:endParaRPr>
          </a:p>
          <a:p>
            <a:pPr lvl="1"/>
            <a:r>
              <a:rPr lang="zh-CN" altLang="en-US" sz="2000" smtClean="0">
                <a:ea typeface="宋体" panose="02010600030101010101" pitchFamily="2" charset="-122"/>
              </a:rPr>
              <a:t>请求成功，请求对象在该信息的尾部</a:t>
            </a:r>
            <a:endParaRPr lang="en-US" altLang="zh-CN" sz="2000" smtClean="0">
              <a:ea typeface="宋体" panose="02010600030101010101" pitchFamily="2" charset="-122"/>
            </a:endParaRPr>
          </a:p>
          <a:p>
            <a:pPr>
              <a:buFont typeface="ZapfDingbats" pitchFamily="82" charset="2"/>
              <a:buNone/>
            </a:pPr>
            <a:r>
              <a:rPr lang="en-US" altLang="zh-CN" sz="2400" b="1" smtClean="0">
                <a:solidFill>
                  <a:srgbClr val="FF0000"/>
                </a:solidFill>
                <a:latin typeface="Courier New" panose="02070309020205020404" pitchFamily="49" charset="0"/>
                <a:ea typeface="宋体" panose="02010600030101010101" pitchFamily="2" charset="-122"/>
              </a:rPr>
              <a:t>301 Moved Permanently</a:t>
            </a:r>
            <a:endParaRPr lang="en-US" altLang="zh-CN" sz="2400" smtClean="0">
              <a:ea typeface="宋体" panose="02010600030101010101" pitchFamily="2" charset="-122"/>
            </a:endParaRPr>
          </a:p>
          <a:p>
            <a:pPr lvl="1"/>
            <a:r>
              <a:rPr lang="zh-CN" altLang="en-US" sz="2000" smtClean="0">
                <a:ea typeface="宋体" panose="02010600030101010101" pitchFamily="2" charset="-122"/>
              </a:rPr>
              <a:t>请求对象有移动，新位置将在该信息后面指出</a:t>
            </a:r>
            <a:r>
              <a:rPr lang="en-US" altLang="zh-CN" sz="2000" smtClean="0">
                <a:ea typeface="宋体" panose="02010600030101010101" pitchFamily="2" charset="-122"/>
              </a:rPr>
              <a:t>(</a:t>
            </a:r>
            <a:r>
              <a:rPr lang="zh-CN" altLang="en-US" sz="2000" smtClean="0">
                <a:ea typeface="宋体" panose="02010600030101010101" pitchFamily="2" charset="-122"/>
              </a:rPr>
              <a:t>位置</a:t>
            </a:r>
            <a:r>
              <a:rPr lang="en-US" altLang="zh-CN" sz="2000" smtClean="0">
                <a:ea typeface="宋体" panose="02010600030101010101" pitchFamily="2" charset="-122"/>
              </a:rPr>
              <a:t>:)</a:t>
            </a:r>
          </a:p>
          <a:p>
            <a:pPr>
              <a:buFont typeface="ZapfDingbats" pitchFamily="82" charset="2"/>
              <a:buNone/>
            </a:pPr>
            <a:r>
              <a:rPr lang="en-US" altLang="zh-CN" sz="2400" b="1" smtClean="0">
                <a:solidFill>
                  <a:srgbClr val="FF0000"/>
                </a:solidFill>
                <a:latin typeface="Courier New" panose="02070309020205020404" pitchFamily="49" charset="0"/>
                <a:ea typeface="宋体" panose="02010600030101010101" pitchFamily="2" charset="-122"/>
              </a:rPr>
              <a:t>400 Bad Request</a:t>
            </a:r>
            <a:endParaRPr lang="en-US" altLang="zh-CN" sz="2400" smtClean="0">
              <a:ea typeface="宋体" panose="02010600030101010101" pitchFamily="2" charset="-122"/>
            </a:endParaRPr>
          </a:p>
          <a:p>
            <a:pPr lvl="1"/>
            <a:r>
              <a:rPr lang="zh-CN" altLang="en-US" sz="2000" smtClean="0">
                <a:ea typeface="宋体" panose="02010600030101010101" pitchFamily="2" charset="-122"/>
              </a:rPr>
              <a:t>服务器不明白请求信息</a:t>
            </a:r>
            <a:endParaRPr lang="en-US" altLang="zh-CN" sz="2000" smtClean="0">
              <a:ea typeface="宋体" panose="02010600030101010101" pitchFamily="2" charset="-122"/>
            </a:endParaRPr>
          </a:p>
          <a:p>
            <a:pPr>
              <a:buFont typeface="ZapfDingbats" pitchFamily="82" charset="2"/>
              <a:buNone/>
            </a:pPr>
            <a:r>
              <a:rPr lang="en-US" altLang="zh-CN" sz="2400" b="1" smtClean="0">
                <a:solidFill>
                  <a:srgbClr val="FF0000"/>
                </a:solidFill>
                <a:latin typeface="Courier New" panose="02070309020205020404" pitchFamily="49" charset="0"/>
                <a:ea typeface="宋体" panose="02010600030101010101" pitchFamily="2" charset="-122"/>
              </a:rPr>
              <a:t>404 Not Found</a:t>
            </a:r>
            <a:endParaRPr lang="en-US" altLang="zh-CN" sz="2400" smtClean="0">
              <a:ea typeface="宋体" panose="02010600030101010101" pitchFamily="2" charset="-122"/>
            </a:endParaRPr>
          </a:p>
          <a:p>
            <a:pPr lvl="1"/>
            <a:r>
              <a:rPr lang="zh-CN" altLang="en-US" sz="2000" smtClean="0">
                <a:ea typeface="宋体" panose="02010600030101010101" pitchFamily="2" charset="-122"/>
              </a:rPr>
              <a:t>服务器没有找到请求的文档</a:t>
            </a:r>
            <a:endParaRPr lang="en-US" altLang="zh-CN" sz="2000" smtClean="0">
              <a:ea typeface="宋体" panose="02010600030101010101" pitchFamily="2" charset="-122"/>
            </a:endParaRPr>
          </a:p>
          <a:p>
            <a:pPr>
              <a:buFont typeface="ZapfDingbats" pitchFamily="82" charset="2"/>
              <a:buNone/>
            </a:pPr>
            <a:r>
              <a:rPr lang="en-US" altLang="zh-CN" sz="2400" b="1" smtClean="0">
                <a:solidFill>
                  <a:srgbClr val="FF0000"/>
                </a:solidFill>
                <a:latin typeface="Courier New" panose="02070309020205020404" pitchFamily="49" charset="0"/>
                <a:ea typeface="宋体" panose="02010600030101010101" pitchFamily="2" charset="-122"/>
              </a:rPr>
              <a:t>505 HTTP Version Not Supported</a:t>
            </a:r>
            <a:endParaRPr lang="en-US" altLang="zh-CN" sz="2400" smtClean="0">
              <a:ea typeface="宋体" panose="02010600030101010101" pitchFamily="2" charset="-122"/>
            </a:endParaRPr>
          </a:p>
        </p:txBody>
      </p:sp>
      <p:sp>
        <p:nvSpPr>
          <p:cNvPr id="43013" name="Rectangle 5"/>
          <p:cNvSpPr>
            <a:spLocks noChangeArrowheads="1"/>
          </p:cNvSpPr>
          <p:nvPr/>
        </p:nvSpPr>
        <p:spPr bwMode="auto">
          <a:xfrm>
            <a:off x="523875" y="1323975"/>
            <a:ext cx="7686675"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zh-CN" altLang="en-US" sz="1800">
                <a:latin typeface="Arial" panose="020B0604020202020204" pitchFamily="34" charset="0"/>
                <a:ea typeface="宋体" panose="02010600030101010101" pitchFamily="2" charset="-122"/>
              </a:rPr>
              <a:t>服务器发送给客户端响应信息的第一行</a:t>
            </a:r>
            <a:endParaRPr kumimoji="0" lang="en-US" altLang="zh-CN" sz="1800">
              <a:latin typeface="Arial" panose="020B0604020202020204" pitchFamily="34" charset="0"/>
              <a:ea typeface="宋体" panose="02010600030101010101" pitchFamily="2" charset="-122"/>
            </a:endParaRPr>
          </a:p>
          <a:p>
            <a:pPr eaLnBrk="1" hangingPunct="1">
              <a:spcBef>
                <a:spcPct val="0"/>
              </a:spcBef>
              <a:buClrTx/>
              <a:buSzTx/>
              <a:buFontTx/>
              <a:buNone/>
            </a:pPr>
            <a:r>
              <a:rPr kumimoji="0" lang="zh-CN" altLang="en-US" sz="1800">
                <a:latin typeface="Arial" panose="020B0604020202020204" pitchFamily="34" charset="0"/>
                <a:ea typeface="宋体" panose="02010600030101010101" pitchFamily="2" charset="-122"/>
              </a:rPr>
              <a:t>一些代码示例</a:t>
            </a:r>
            <a:r>
              <a:rPr kumimoji="0" lang="en-US" altLang="zh-CN" sz="1800">
                <a:latin typeface="Arial" panose="020B0604020202020204" pitchFamily="34" charset="0"/>
                <a:ea typeface="宋体" panose="02010600030101010101" pitchFamily="2" charset="-122"/>
              </a:rPr>
              <a:t>:</a:t>
            </a: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Slide Number Placeholder 6"/>
          <p:cNvSpPr>
            <a:spLocks noGrp="1"/>
          </p:cNvSpPr>
          <p:nvPr>
            <p:ph type="sldNum" sz="quarter" idx="11"/>
          </p:nvPr>
        </p:nvSpPr>
        <p:spPr>
          <a:xfrm>
            <a:off x="0" y="6543675"/>
            <a:ext cx="5219700" cy="3143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l">
              <a:spcBef>
                <a:spcPct val="0"/>
              </a:spcBef>
              <a:buClrTx/>
              <a:buSzTx/>
              <a:buFontTx/>
              <a:buNone/>
            </a:pPr>
            <a:fld id="{ACC93A31-BCE3-4914-99FD-3335910CB4A4}" type="slidenum">
              <a:rPr kumimoji="0" lang="en-US" altLang="zh-CN" sz="1600" smtClean="0">
                <a:solidFill>
                  <a:schemeClr val="bg2"/>
                </a:solidFill>
                <a:latin typeface="华文隶书" panose="02010800040101010101" pitchFamily="2" charset="-122"/>
                <a:ea typeface="华文隶书" panose="02010800040101010101" pitchFamily="2" charset="-122"/>
                <a:cs typeface="Arial" panose="020B0604020202020204" pitchFamily="34" charset="0"/>
              </a:rPr>
              <a:pPr algn="l">
                <a:spcBef>
                  <a:spcPct val="0"/>
                </a:spcBef>
                <a:buClrTx/>
                <a:buSzTx/>
                <a:buFontTx/>
                <a:buNone/>
              </a:pPr>
              <a:t>4</a:t>
            </a:fld>
            <a:endParaRPr kumimoji="0" lang="en-US" altLang="zh-CN" sz="1600" smtClean="0">
              <a:solidFill>
                <a:schemeClr val="bg2"/>
              </a:solidFill>
              <a:latin typeface="华文隶书" panose="02010800040101010101" pitchFamily="2" charset="-122"/>
              <a:ea typeface="华文隶书" panose="02010800040101010101" pitchFamily="2" charset="-122"/>
              <a:cs typeface="Arial" panose="020B0604020202020204" pitchFamily="34" charset="0"/>
            </a:endParaRPr>
          </a:p>
        </p:txBody>
      </p:sp>
      <p:sp>
        <p:nvSpPr>
          <p:cNvPr id="12291" name="Rectangle 4"/>
          <p:cNvSpPr>
            <a:spLocks noGrp="1" noChangeArrowheads="1"/>
          </p:cNvSpPr>
          <p:nvPr>
            <p:ph type="title"/>
          </p:nvPr>
        </p:nvSpPr>
        <p:spPr/>
        <p:txBody>
          <a:bodyPr/>
          <a:lstStyle/>
          <a:p>
            <a:r>
              <a:rPr lang="zh-CN" altLang="en-US" smtClean="0">
                <a:ea typeface="宋体" panose="02010600030101010101" pitchFamily="2" charset="-122"/>
              </a:rPr>
              <a:t>网络应用实例</a:t>
            </a:r>
            <a:endParaRPr lang="en-US" altLang="zh-CN" smtClean="0">
              <a:ea typeface="宋体" panose="02010600030101010101" pitchFamily="2" charset="-122"/>
            </a:endParaRPr>
          </a:p>
        </p:txBody>
      </p:sp>
      <p:sp>
        <p:nvSpPr>
          <p:cNvPr id="12292" name="Rectangle 5"/>
          <p:cNvSpPr>
            <a:spLocks noGrp="1" noChangeArrowheads="1"/>
          </p:cNvSpPr>
          <p:nvPr>
            <p:ph type="body" sz="half" idx="1"/>
          </p:nvPr>
        </p:nvSpPr>
        <p:spPr/>
        <p:txBody>
          <a:bodyPr/>
          <a:lstStyle/>
          <a:p>
            <a:r>
              <a:rPr lang="en-US" altLang="zh-CN" sz="2400" smtClean="0">
                <a:ea typeface="宋体" panose="02010600030101010101" pitchFamily="2" charset="-122"/>
              </a:rPr>
              <a:t>E-mail </a:t>
            </a:r>
            <a:r>
              <a:rPr lang="zh-CN" altLang="en-US" sz="2400" smtClean="0">
                <a:ea typeface="宋体" panose="02010600030101010101" pitchFamily="2" charset="-122"/>
              </a:rPr>
              <a:t> </a:t>
            </a:r>
            <a:r>
              <a:rPr lang="en-US" altLang="zh-CN" sz="2400" smtClean="0">
                <a:ea typeface="宋体" panose="02010600030101010101" pitchFamily="2" charset="-122"/>
              </a:rPr>
              <a:t>(Gmail)</a:t>
            </a:r>
          </a:p>
          <a:p>
            <a:r>
              <a:rPr lang="en-US" altLang="zh-CN" sz="2400" smtClean="0">
                <a:ea typeface="宋体" panose="02010600030101010101" pitchFamily="2" charset="-122"/>
              </a:rPr>
              <a:t>Web</a:t>
            </a:r>
            <a:r>
              <a:rPr lang="zh-CN" altLang="en-US" sz="2400" smtClean="0">
                <a:ea typeface="宋体" panose="02010600030101010101" pitchFamily="2" charset="-122"/>
              </a:rPr>
              <a:t>应用 </a:t>
            </a:r>
            <a:r>
              <a:rPr lang="en-US" altLang="zh-CN" sz="2400" smtClean="0">
                <a:ea typeface="宋体" panose="02010600030101010101" pitchFamily="2" charset="-122"/>
              </a:rPr>
              <a:t>(Renren, Tudou)</a:t>
            </a:r>
          </a:p>
          <a:p>
            <a:r>
              <a:rPr lang="zh-CN" altLang="en-US" sz="2400" smtClean="0">
                <a:ea typeface="宋体" panose="02010600030101010101" pitchFamily="2" charset="-122"/>
              </a:rPr>
              <a:t>即时通信 </a:t>
            </a:r>
            <a:r>
              <a:rPr lang="en-US" altLang="zh-CN" sz="2400" smtClean="0">
                <a:ea typeface="宋体" panose="02010600030101010101" pitchFamily="2" charset="-122"/>
              </a:rPr>
              <a:t>(QQ)</a:t>
            </a:r>
            <a:endParaRPr lang="zh-CN" altLang="en-US" sz="2400" smtClean="0">
              <a:ea typeface="宋体" panose="02010600030101010101" pitchFamily="2" charset="-122"/>
            </a:endParaRPr>
          </a:p>
          <a:p>
            <a:r>
              <a:rPr lang="zh-CN" altLang="en-US" sz="2400" smtClean="0">
                <a:ea typeface="宋体" panose="02010600030101010101" pitchFamily="2" charset="-122"/>
              </a:rPr>
              <a:t>远程登录 </a:t>
            </a:r>
            <a:r>
              <a:rPr lang="en-US" altLang="zh-CN" sz="2400" smtClean="0">
                <a:ea typeface="宋体" panose="02010600030101010101" pitchFamily="2" charset="-122"/>
              </a:rPr>
              <a:t>(ssh, telnet)</a:t>
            </a:r>
          </a:p>
          <a:p>
            <a:r>
              <a:rPr lang="en-US" altLang="zh-CN" sz="2400" smtClean="0">
                <a:ea typeface="宋体" panose="02010600030101010101" pitchFamily="2" charset="-122"/>
              </a:rPr>
              <a:t>P2P </a:t>
            </a:r>
            <a:r>
              <a:rPr lang="zh-CN" altLang="en-US" sz="2400" smtClean="0">
                <a:ea typeface="宋体" panose="02010600030101010101" pitchFamily="2" charset="-122"/>
              </a:rPr>
              <a:t>文件共享 </a:t>
            </a:r>
            <a:r>
              <a:rPr lang="en-US" altLang="zh-CN" sz="2400" smtClean="0">
                <a:ea typeface="宋体" panose="02010600030101010101" pitchFamily="2" charset="-122"/>
              </a:rPr>
              <a:t>(Gnutella, eMule, BitTorrent)</a:t>
            </a:r>
          </a:p>
          <a:p>
            <a:r>
              <a:rPr lang="zh-CN" altLang="en-US" sz="2400" smtClean="0">
                <a:ea typeface="宋体" panose="02010600030101010101" pitchFamily="2" charset="-122"/>
              </a:rPr>
              <a:t>多用户的网络游戏 </a:t>
            </a:r>
            <a:r>
              <a:rPr lang="en-US" altLang="zh-CN" sz="2400" smtClean="0">
                <a:ea typeface="宋体" panose="02010600030101010101" pitchFamily="2" charset="-122"/>
              </a:rPr>
              <a:t>(CGA)</a:t>
            </a:r>
          </a:p>
          <a:p>
            <a:r>
              <a:rPr lang="zh-CN" altLang="en-US" sz="2400" smtClean="0">
                <a:ea typeface="宋体" panose="02010600030101010101" pitchFamily="2" charset="-122"/>
              </a:rPr>
              <a:t>流媒体视频播放</a:t>
            </a:r>
            <a:r>
              <a:rPr lang="en-US" altLang="zh-CN" sz="2400" smtClean="0">
                <a:ea typeface="宋体" panose="02010600030101010101" pitchFamily="2" charset="-122"/>
              </a:rPr>
              <a:t> (</a:t>
            </a:r>
            <a:r>
              <a:rPr lang="zh-CN" altLang="en-US" sz="2400" smtClean="0">
                <a:ea typeface="宋体" panose="02010600030101010101" pitchFamily="2" charset="-122"/>
              </a:rPr>
              <a:t>迅雷</a:t>
            </a:r>
            <a:r>
              <a:rPr lang="en-US" altLang="zh-CN" sz="2400" smtClean="0">
                <a:ea typeface="宋体" panose="02010600030101010101" pitchFamily="2" charset="-122"/>
              </a:rPr>
              <a:t>)</a:t>
            </a:r>
          </a:p>
          <a:p>
            <a:pPr>
              <a:buFont typeface="ZapfDingbats" pitchFamily="82" charset="2"/>
              <a:buNone/>
            </a:pPr>
            <a:endParaRPr lang="en-US" altLang="zh-CN" sz="2400" smtClean="0">
              <a:ea typeface="宋体" panose="02010600030101010101" pitchFamily="2" charset="-122"/>
            </a:endParaRPr>
          </a:p>
        </p:txBody>
      </p:sp>
      <p:sp>
        <p:nvSpPr>
          <p:cNvPr id="12293" name="Rectangle 6"/>
          <p:cNvSpPr>
            <a:spLocks noGrp="1" noChangeArrowheads="1"/>
          </p:cNvSpPr>
          <p:nvPr>
            <p:ph type="body" sz="half" idx="2"/>
          </p:nvPr>
        </p:nvSpPr>
        <p:spPr/>
        <p:txBody>
          <a:bodyPr/>
          <a:lstStyle/>
          <a:p>
            <a:r>
              <a:rPr lang="en-US" altLang="zh-CN" sz="2400" smtClean="0">
                <a:ea typeface="宋体" panose="02010600030101010101" pitchFamily="2" charset="-122"/>
              </a:rPr>
              <a:t>IP</a:t>
            </a:r>
            <a:r>
              <a:rPr lang="zh-CN" altLang="en-US" sz="2400" smtClean="0">
                <a:ea typeface="宋体" panose="02010600030101010101" pitchFamily="2" charset="-122"/>
              </a:rPr>
              <a:t>电话 </a:t>
            </a:r>
            <a:r>
              <a:rPr lang="en-US" altLang="zh-CN" sz="2400" smtClean="0">
                <a:ea typeface="宋体" panose="02010600030101010101" pitchFamily="2" charset="-122"/>
              </a:rPr>
              <a:t>(Skype)</a:t>
            </a:r>
            <a:endParaRPr lang="zh-CN" altLang="en-US" sz="2400" smtClean="0">
              <a:ea typeface="宋体" panose="02010600030101010101" pitchFamily="2" charset="-122"/>
            </a:endParaRPr>
          </a:p>
          <a:p>
            <a:r>
              <a:rPr lang="zh-CN" altLang="en-US" sz="2400" smtClean="0">
                <a:ea typeface="宋体" panose="02010600030101010101" pitchFamily="2" charset="-122"/>
              </a:rPr>
              <a:t>实时视频会议</a:t>
            </a:r>
            <a:endParaRPr lang="en-US" altLang="zh-CN" sz="2400" smtClean="0">
              <a:ea typeface="宋体" panose="02010600030101010101" pitchFamily="2" charset="-122"/>
            </a:endParaRPr>
          </a:p>
          <a:p>
            <a:r>
              <a:rPr lang="zh-CN" altLang="en-US" sz="2400" smtClean="0">
                <a:ea typeface="宋体" panose="02010600030101010101" pitchFamily="2" charset="-122"/>
              </a:rPr>
              <a:t>网格计算 </a:t>
            </a:r>
            <a:r>
              <a:rPr lang="en-US" altLang="zh-CN" sz="2400" smtClean="0">
                <a:ea typeface="宋体" panose="02010600030101010101" pitchFamily="2" charset="-122"/>
              </a:rPr>
              <a:t>(Grid)</a:t>
            </a:r>
          </a:p>
          <a:p>
            <a:r>
              <a:rPr lang="en-US" altLang="zh-CN" sz="2400" smtClean="0">
                <a:ea typeface="宋体" panose="02010600030101010101" pitchFamily="2" charset="-122"/>
              </a:rPr>
              <a:t>…</a:t>
            </a: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60032" y="3613151"/>
            <a:ext cx="4191000" cy="2990850"/>
          </a:xfrm>
          <a:prstGeom prst="rect">
            <a:avLst/>
          </a:prstGeom>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Number Placeholder 6"/>
          <p:cNvSpPr>
            <a:spLocks noGrp="1"/>
          </p:cNvSpPr>
          <p:nvPr>
            <p:ph type="sldNum" sz="quarter" idx="11"/>
          </p:nvPr>
        </p:nvSpPr>
        <p:spPr>
          <a:xfrm>
            <a:off x="0" y="6543675"/>
            <a:ext cx="5219700" cy="3143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l">
              <a:spcBef>
                <a:spcPct val="0"/>
              </a:spcBef>
              <a:buClrTx/>
              <a:buSzTx/>
              <a:buFontTx/>
              <a:buNone/>
            </a:pPr>
            <a:fld id="{BB79CDFF-17DD-4B51-A783-1B5F15882226}" type="slidenum">
              <a:rPr kumimoji="0" lang="en-US" altLang="zh-CN" sz="1600" smtClean="0">
                <a:solidFill>
                  <a:schemeClr val="bg2"/>
                </a:solidFill>
                <a:latin typeface="华文隶书" panose="02010800040101010101" pitchFamily="2" charset="-122"/>
                <a:ea typeface="华文隶书" panose="02010800040101010101" pitchFamily="2" charset="-122"/>
                <a:cs typeface="Arial" panose="020B0604020202020204" pitchFamily="34" charset="0"/>
              </a:rPr>
              <a:pPr algn="l">
                <a:spcBef>
                  <a:spcPct val="0"/>
                </a:spcBef>
                <a:buClrTx/>
                <a:buSzTx/>
                <a:buFontTx/>
                <a:buNone/>
              </a:pPr>
              <a:t>40</a:t>
            </a:fld>
            <a:endParaRPr kumimoji="0" lang="en-US" altLang="zh-CN" sz="1600" smtClean="0">
              <a:solidFill>
                <a:schemeClr val="bg2"/>
              </a:solidFill>
              <a:latin typeface="华文隶书" panose="02010800040101010101" pitchFamily="2" charset="-122"/>
              <a:ea typeface="华文隶书" panose="02010800040101010101" pitchFamily="2" charset="-122"/>
              <a:cs typeface="Arial" panose="020B0604020202020204" pitchFamily="34" charset="0"/>
            </a:endParaRPr>
          </a:p>
        </p:txBody>
      </p:sp>
      <p:sp>
        <p:nvSpPr>
          <p:cNvPr id="44035" name="Rectangle 2"/>
          <p:cNvSpPr>
            <a:spLocks noGrp="1" noChangeArrowheads="1"/>
          </p:cNvSpPr>
          <p:nvPr>
            <p:ph type="title"/>
          </p:nvPr>
        </p:nvSpPr>
        <p:spPr>
          <a:xfrm>
            <a:off x="533400" y="228600"/>
            <a:ext cx="8455025" cy="823913"/>
          </a:xfrm>
        </p:spPr>
        <p:txBody>
          <a:bodyPr/>
          <a:lstStyle/>
          <a:p>
            <a:r>
              <a:rPr lang="zh-CN" altLang="en-US" sz="3600" smtClean="0">
                <a:ea typeface="宋体" panose="02010600030101010101" pitchFamily="2" charset="-122"/>
              </a:rPr>
              <a:t>自己尝试编写 </a:t>
            </a:r>
            <a:r>
              <a:rPr lang="en-US" altLang="zh-CN" sz="3600" smtClean="0">
                <a:ea typeface="宋体" panose="02010600030101010101" pitchFamily="2" charset="-122"/>
              </a:rPr>
              <a:t>HTTP (</a:t>
            </a:r>
            <a:r>
              <a:rPr lang="zh-CN" altLang="en-US" sz="3600" smtClean="0">
                <a:ea typeface="宋体" panose="02010600030101010101" pitchFamily="2" charset="-122"/>
              </a:rPr>
              <a:t>客户端</a:t>
            </a:r>
            <a:r>
              <a:rPr lang="en-US" altLang="zh-CN" sz="3600" smtClean="0">
                <a:ea typeface="宋体" panose="02010600030101010101" pitchFamily="2" charset="-122"/>
              </a:rPr>
              <a:t>) </a:t>
            </a:r>
            <a:endParaRPr lang="en-US" altLang="zh-CN" smtClean="0">
              <a:ea typeface="宋体" panose="02010600030101010101" pitchFamily="2" charset="-122"/>
            </a:endParaRPr>
          </a:p>
        </p:txBody>
      </p:sp>
      <p:sp>
        <p:nvSpPr>
          <p:cNvPr id="44036" name="Rectangle 3"/>
          <p:cNvSpPr>
            <a:spLocks noGrp="1" noChangeArrowheads="1"/>
          </p:cNvSpPr>
          <p:nvPr>
            <p:ph type="body" sz="half" idx="1"/>
          </p:nvPr>
        </p:nvSpPr>
        <p:spPr>
          <a:xfrm>
            <a:off x="390525" y="1590675"/>
            <a:ext cx="8096250" cy="466725"/>
          </a:xfrm>
        </p:spPr>
        <p:txBody>
          <a:bodyPr/>
          <a:lstStyle/>
          <a:p>
            <a:pPr>
              <a:buFont typeface="ZapfDingbats" pitchFamily="82" charset="2"/>
              <a:buNone/>
            </a:pPr>
            <a:r>
              <a:rPr lang="en-US" altLang="zh-CN" sz="2400" smtClean="0">
                <a:ea typeface="宋体" panose="02010600030101010101" pitchFamily="2" charset="-122"/>
              </a:rPr>
              <a:t>1. </a:t>
            </a:r>
            <a:r>
              <a:rPr lang="zh-CN" altLang="en-US" sz="2400" smtClean="0">
                <a:ea typeface="宋体" panose="02010600030101010101" pitchFamily="2" charset="-122"/>
              </a:rPr>
              <a:t>登录你最喜爱的</a:t>
            </a:r>
            <a:r>
              <a:rPr lang="en-US" altLang="zh-CN" sz="2400" smtClean="0">
                <a:ea typeface="宋体" panose="02010600030101010101" pitchFamily="2" charset="-122"/>
              </a:rPr>
              <a:t>Web</a:t>
            </a:r>
            <a:r>
              <a:rPr lang="zh-CN" altLang="en-US" sz="2400" smtClean="0">
                <a:ea typeface="宋体" panose="02010600030101010101" pitchFamily="2" charset="-122"/>
              </a:rPr>
              <a:t>服务器</a:t>
            </a:r>
            <a:r>
              <a:rPr lang="en-US" altLang="zh-CN" sz="2400" smtClean="0">
                <a:ea typeface="宋体" panose="02010600030101010101" pitchFamily="2" charset="-122"/>
              </a:rPr>
              <a:t>:</a:t>
            </a:r>
          </a:p>
        </p:txBody>
      </p:sp>
      <p:sp>
        <p:nvSpPr>
          <p:cNvPr id="44037" name="Text Box 5"/>
          <p:cNvSpPr txBox="1">
            <a:spLocks noChangeArrowheads="1"/>
          </p:cNvSpPr>
          <p:nvPr/>
        </p:nvSpPr>
        <p:spPr bwMode="auto">
          <a:xfrm>
            <a:off x="3981450" y="2155825"/>
            <a:ext cx="3903663"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zh-CN" altLang="en-US" sz="1800">
                <a:latin typeface="Arial" panose="020B0604020202020204" pitchFamily="34" charset="0"/>
                <a:ea typeface="宋体" panose="02010600030101010101" pitchFamily="2" charset="-122"/>
              </a:rPr>
              <a:t>在</a:t>
            </a:r>
            <a:r>
              <a:rPr kumimoji="0" lang="en-US" altLang="zh-CN" sz="1800">
                <a:latin typeface="Arial" panose="020B0604020202020204" pitchFamily="34" charset="0"/>
                <a:ea typeface="宋体" panose="02010600030101010101" pitchFamily="2" charset="-122"/>
              </a:rPr>
              <a:t>eic.hust.edu.cn</a:t>
            </a:r>
            <a:r>
              <a:rPr kumimoji="0" lang="zh-CN" altLang="en-US" sz="1800">
                <a:latin typeface="Arial" panose="020B0604020202020204" pitchFamily="34" charset="0"/>
                <a:ea typeface="宋体" panose="02010600030101010101" pitchFamily="2" charset="-122"/>
              </a:rPr>
              <a:t> 的</a:t>
            </a:r>
            <a:r>
              <a:rPr kumimoji="0" lang="en-US" altLang="zh-CN" sz="1800">
                <a:latin typeface="Arial" panose="020B0604020202020204" pitchFamily="34" charset="0"/>
                <a:ea typeface="宋体" panose="02010600030101010101" pitchFamily="2" charset="-122"/>
              </a:rPr>
              <a:t>80</a:t>
            </a:r>
            <a:r>
              <a:rPr kumimoji="0" lang="zh-CN" altLang="en-US" sz="1800">
                <a:latin typeface="Arial" panose="020B0604020202020204" pitchFamily="34" charset="0"/>
                <a:ea typeface="宋体" panose="02010600030101010101" pitchFamily="2" charset="-122"/>
              </a:rPr>
              <a:t>端口（默认的</a:t>
            </a:r>
          </a:p>
          <a:p>
            <a:pPr eaLnBrk="1" hangingPunct="1">
              <a:spcBef>
                <a:spcPct val="0"/>
              </a:spcBef>
              <a:buClrTx/>
              <a:buSzTx/>
              <a:buFontTx/>
              <a:buNone/>
            </a:pPr>
            <a:r>
              <a:rPr kumimoji="0" lang="en-US" altLang="zh-CN" sz="1800">
                <a:latin typeface="Arial" panose="020B0604020202020204" pitchFamily="34" charset="0"/>
                <a:ea typeface="宋体" panose="02010600030101010101" pitchFamily="2" charset="-122"/>
              </a:rPr>
              <a:t>HTTP</a:t>
            </a:r>
            <a:r>
              <a:rPr kumimoji="0" lang="zh-CN" altLang="en-US" sz="1800">
                <a:latin typeface="Arial" panose="020B0604020202020204" pitchFamily="34" charset="0"/>
                <a:ea typeface="宋体" panose="02010600030101010101" pitchFamily="2" charset="-122"/>
              </a:rPr>
              <a:t>服务器端口）打开</a:t>
            </a:r>
            <a:r>
              <a:rPr kumimoji="0" lang="en-US" altLang="zh-CN" sz="1800">
                <a:latin typeface="Arial" panose="020B0604020202020204" pitchFamily="34" charset="0"/>
                <a:ea typeface="宋体" panose="02010600030101010101" pitchFamily="2" charset="-122"/>
              </a:rPr>
              <a:t>TCP</a:t>
            </a:r>
            <a:r>
              <a:rPr kumimoji="0" lang="zh-CN" altLang="en-US" sz="1800">
                <a:latin typeface="Arial" panose="020B0604020202020204" pitchFamily="34" charset="0"/>
                <a:ea typeface="宋体" panose="02010600030101010101" pitchFamily="2" charset="-122"/>
              </a:rPr>
              <a:t>连接</a:t>
            </a:r>
            <a:r>
              <a:rPr kumimoji="0" lang="en-US" altLang="zh-CN" sz="1800">
                <a:latin typeface="Arial" panose="020B0604020202020204" pitchFamily="34" charset="0"/>
                <a:ea typeface="宋体" panose="02010600030101010101" pitchFamily="2" charset="-122"/>
              </a:rPr>
              <a:t>.</a:t>
            </a:r>
          </a:p>
          <a:p>
            <a:pPr eaLnBrk="1" hangingPunct="1">
              <a:spcBef>
                <a:spcPct val="0"/>
              </a:spcBef>
              <a:buClrTx/>
              <a:buSzTx/>
              <a:buFontTx/>
              <a:buNone/>
            </a:pPr>
            <a:r>
              <a:rPr kumimoji="0" lang="zh-CN" altLang="en-US" sz="1800">
                <a:latin typeface="Arial" panose="020B0604020202020204" pitchFamily="34" charset="0"/>
                <a:ea typeface="宋体" panose="02010600030101010101" pitchFamily="2" charset="-122"/>
              </a:rPr>
              <a:t>发送给</a:t>
            </a:r>
            <a:r>
              <a:rPr kumimoji="0" lang="en-US" altLang="zh-CN" sz="1800">
                <a:latin typeface="Arial" panose="020B0604020202020204" pitchFamily="34" charset="0"/>
                <a:ea typeface="宋体" panose="02010600030101010101" pitchFamily="2" charset="-122"/>
              </a:rPr>
              <a:t>eic.hust.edu.cn</a:t>
            </a:r>
            <a:r>
              <a:rPr kumimoji="0" lang="zh-CN" altLang="en-US" sz="1800">
                <a:latin typeface="Arial" panose="020B0604020202020204" pitchFamily="34" charset="0"/>
                <a:ea typeface="宋体" panose="02010600030101010101" pitchFamily="2" charset="-122"/>
              </a:rPr>
              <a:t> </a:t>
            </a:r>
            <a:r>
              <a:rPr kumimoji="0" lang="en-US" altLang="zh-CN" sz="1800">
                <a:latin typeface="Arial" panose="020B0604020202020204" pitchFamily="34" charset="0"/>
                <a:ea typeface="宋体" panose="02010600030101010101" pitchFamily="2" charset="-122"/>
              </a:rPr>
              <a:t>80</a:t>
            </a:r>
            <a:r>
              <a:rPr kumimoji="0" lang="zh-CN" altLang="en-US" sz="1800">
                <a:latin typeface="Arial" panose="020B0604020202020204" pitchFamily="34" charset="0"/>
                <a:ea typeface="宋体" panose="02010600030101010101" pitchFamily="2" charset="-122"/>
              </a:rPr>
              <a:t>端口的所有</a:t>
            </a:r>
          </a:p>
          <a:p>
            <a:pPr eaLnBrk="1" hangingPunct="1">
              <a:spcBef>
                <a:spcPct val="0"/>
              </a:spcBef>
              <a:buClrTx/>
              <a:buSzTx/>
              <a:buFontTx/>
              <a:buNone/>
            </a:pPr>
            <a:r>
              <a:rPr kumimoji="0" lang="zh-CN" altLang="en-US" sz="1800">
                <a:latin typeface="Arial" panose="020B0604020202020204" pitchFamily="34" charset="0"/>
                <a:ea typeface="宋体" panose="02010600030101010101" pitchFamily="2" charset="-122"/>
              </a:rPr>
              <a:t>信息都将显示出来</a:t>
            </a:r>
            <a:endParaRPr kumimoji="0" lang="en-US" altLang="zh-CN" sz="1800">
              <a:latin typeface="Arial" panose="020B0604020202020204" pitchFamily="34" charset="0"/>
              <a:ea typeface="宋体" panose="02010600030101010101" pitchFamily="2" charset="-122"/>
            </a:endParaRPr>
          </a:p>
        </p:txBody>
      </p:sp>
      <p:sp>
        <p:nvSpPr>
          <p:cNvPr id="44038" name="Text Box 6"/>
          <p:cNvSpPr txBox="1">
            <a:spLocks noChangeArrowheads="1"/>
          </p:cNvSpPr>
          <p:nvPr/>
        </p:nvSpPr>
        <p:spPr bwMode="auto">
          <a:xfrm>
            <a:off x="469900" y="2190750"/>
            <a:ext cx="36322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800" b="1">
                <a:solidFill>
                  <a:srgbClr val="FF0000"/>
                </a:solidFill>
                <a:latin typeface="Courier New" panose="02070309020205020404" pitchFamily="49" charset="0"/>
                <a:ea typeface="宋体" panose="02010600030101010101" pitchFamily="2" charset="-122"/>
              </a:rPr>
              <a:t>telnet eic.hust.edu.cn 80</a:t>
            </a:r>
            <a:endParaRPr kumimoji="0" lang="en-US" altLang="zh-CN" sz="2800">
              <a:latin typeface="Arial" panose="020B0604020202020204" pitchFamily="34" charset="0"/>
              <a:ea typeface="宋体" panose="02010600030101010101" pitchFamily="2" charset="-122"/>
            </a:endParaRPr>
          </a:p>
        </p:txBody>
      </p:sp>
      <p:sp>
        <p:nvSpPr>
          <p:cNvPr id="44039" name="Rectangle 7"/>
          <p:cNvSpPr>
            <a:spLocks noChangeArrowheads="1"/>
          </p:cNvSpPr>
          <p:nvPr/>
        </p:nvSpPr>
        <p:spPr bwMode="auto">
          <a:xfrm>
            <a:off x="361950" y="3600450"/>
            <a:ext cx="8096250"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a:latin typeface="Arial" panose="020B0604020202020204" pitchFamily="34" charset="0"/>
                <a:ea typeface="宋体" panose="02010600030101010101" pitchFamily="2" charset="-122"/>
              </a:rPr>
              <a:t>2. </a:t>
            </a:r>
            <a:r>
              <a:rPr kumimoji="0" lang="zh-CN" altLang="en-US" sz="1800">
                <a:latin typeface="Arial" panose="020B0604020202020204" pitchFamily="34" charset="0"/>
                <a:ea typeface="宋体" panose="02010600030101010101" pitchFamily="2" charset="-122"/>
              </a:rPr>
              <a:t>键入一个</a:t>
            </a:r>
            <a:r>
              <a:rPr kumimoji="0" lang="en-US" altLang="zh-CN" sz="1800">
                <a:latin typeface="Arial" panose="020B0604020202020204" pitchFamily="34" charset="0"/>
                <a:ea typeface="宋体" panose="02010600030101010101" pitchFamily="2" charset="-122"/>
              </a:rPr>
              <a:t> GET</a:t>
            </a:r>
            <a:r>
              <a:rPr kumimoji="0" lang="zh-CN" altLang="en-US" sz="1800">
                <a:latin typeface="Arial" panose="020B0604020202020204" pitchFamily="34" charset="0"/>
                <a:ea typeface="宋体" panose="02010600030101010101" pitchFamily="2" charset="-122"/>
              </a:rPr>
              <a:t>的 </a:t>
            </a:r>
            <a:r>
              <a:rPr kumimoji="0" lang="en-US" altLang="zh-CN" sz="1800">
                <a:latin typeface="Arial" panose="020B0604020202020204" pitchFamily="34" charset="0"/>
                <a:ea typeface="宋体" panose="02010600030101010101" pitchFamily="2" charset="-122"/>
              </a:rPr>
              <a:t>HTTP</a:t>
            </a:r>
            <a:r>
              <a:rPr kumimoji="0" lang="zh-CN" altLang="en-US" sz="1800">
                <a:latin typeface="Arial" panose="020B0604020202020204" pitchFamily="34" charset="0"/>
                <a:ea typeface="宋体" panose="02010600030101010101" pitchFamily="2" charset="-122"/>
              </a:rPr>
              <a:t>请求</a:t>
            </a:r>
            <a:r>
              <a:rPr kumimoji="0" lang="en-US" altLang="zh-CN" sz="1800">
                <a:latin typeface="Arial" panose="020B0604020202020204" pitchFamily="34" charset="0"/>
                <a:ea typeface="宋体" panose="02010600030101010101" pitchFamily="2" charset="-122"/>
              </a:rPr>
              <a:t>:</a:t>
            </a:r>
          </a:p>
          <a:p>
            <a:pPr lvl="2" eaLnBrk="1" hangingPunct="1">
              <a:spcBef>
                <a:spcPct val="0"/>
              </a:spcBef>
              <a:buClrTx/>
              <a:buSzTx/>
              <a:buFontTx/>
              <a:buNone/>
            </a:pPr>
            <a:endParaRPr kumimoji="0" lang="en-US" altLang="zh-CN" sz="1800">
              <a:latin typeface="Arial" panose="020B0604020202020204" pitchFamily="34" charset="0"/>
              <a:ea typeface="宋体" panose="02010600030101010101" pitchFamily="2" charset="-122"/>
            </a:endParaRPr>
          </a:p>
        </p:txBody>
      </p:sp>
      <p:sp>
        <p:nvSpPr>
          <p:cNvPr id="44040" name="Text Box 8"/>
          <p:cNvSpPr txBox="1">
            <a:spLocks noChangeArrowheads="1"/>
          </p:cNvSpPr>
          <p:nvPr/>
        </p:nvSpPr>
        <p:spPr bwMode="auto">
          <a:xfrm>
            <a:off x="1382713" y="4184650"/>
            <a:ext cx="34925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b="1">
                <a:solidFill>
                  <a:srgbClr val="FF0000"/>
                </a:solidFill>
                <a:latin typeface="Courier New" panose="02070309020205020404" pitchFamily="49" charset="0"/>
                <a:ea typeface="宋体" panose="02010600030101010101" pitchFamily="2" charset="-122"/>
              </a:rPr>
              <a:t>GET /index.html HTTP/1.1</a:t>
            </a:r>
          </a:p>
          <a:p>
            <a:pPr eaLnBrk="1" hangingPunct="1">
              <a:spcBef>
                <a:spcPct val="0"/>
              </a:spcBef>
              <a:buClrTx/>
              <a:buSzTx/>
              <a:buFontTx/>
              <a:buNone/>
            </a:pPr>
            <a:r>
              <a:rPr kumimoji="0" lang="en-US" altLang="zh-CN" sz="1800" b="1">
                <a:solidFill>
                  <a:srgbClr val="FF0000"/>
                </a:solidFill>
                <a:latin typeface="Courier New" panose="02070309020205020404" pitchFamily="49" charset="0"/>
                <a:ea typeface="宋体" panose="02010600030101010101" pitchFamily="2" charset="-122"/>
              </a:rPr>
              <a:t>Host: eic.hust.edu.cn</a:t>
            </a:r>
            <a:endParaRPr kumimoji="0" lang="en-US" altLang="zh-CN" sz="1800">
              <a:latin typeface="Courier New" panose="02070309020205020404" pitchFamily="49" charset="0"/>
              <a:ea typeface="宋体" panose="02010600030101010101" pitchFamily="2" charset="-122"/>
            </a:endParaRPr>
          </a:p>
        </p:txBody>
      </p:sp>
      <p:sp>
        <p:nvSpPr>
          <p:cNvPr id="44041" name="Text Box 11"/>
          <p:cNvSpPr txBox="1">
            <a:spLocks noChangeArrowheads="1"/>
          </p:cNvSpPr>
          <p:nvPr/>
        </p:nvSpPr>
        <p:spPr bwMode="auto">
          <a:xfrm>
            <a:off x="4848225" y="4098925"/>
            <a:ext cx="31559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zh-CN" altLang="en-US" sz="1800">
                <a:latin typeface="Arial" panose="020B0604020202020204" pitchFamily="34" charset="0"/>
                <a:ea typeface="宋体" panose="02010600030101010101" pitchFamily="2" charset="-122"/>
              </a:rPr>
              <a:t>输入这些之后（按两次回车）</a:t>
            </a:r>
            <a:endParaRPr kumimoji="0" lang="en-US" altLang="zh-CN" sz="1800">
              <a:latin typeface="Arial" panose="020B0604020202020204" pitchFamily="34" charset="0"/>
              <a:ea typeface="宋体" panose="02010600030101010101" pitchFamily="2" charset="-122"/>
            </a:endParaRPr>
          </a:p>
          <a:p>
            <a:pPr eaLnBrk="1" hangingPunct="1">
              <a:spcBef>
                <a:spcPct val="0"/>
              </a:spcBef>
              <a:buClrTx/>
              <a:buSzTx/>
              <a:buFontTx/>
              <a:buNone/>
            </a:pPr>
            <a:r>
              <a:rPr kumimoji="0" lang="zh-CN" altLang="en-US" sz="1800">
                <a:latin typeface="Arial" panose="020B0604020202020204" pitchFamily="34" charset="0"/>
                <a:ea typeface="宋体" panose="02010600030101010101" pitchFamily="2" charset="-122"/>
              </a:rPr>
              <a:t>你将给</a:t>
            </a:r>
            <a:r>
              <a:rPr kumimoji="0" lang="en-US" altLang="zh-CN" sz="1800">
                <a:latin typeface="Arial" panose="020B0604020202020204" pitchFamily="34" charset="0"/>
                <a:ea typeface="宋体" panose="02010600030101010101" pitchFamily="2" charset="-122"/>
              </a:rPr>
              <a:t>HTTP</a:t>
            </a:r>
            <a:r>
              <a:rPr kumimoji="0" lang="zh-CN" altLang="en-US" sz="1800">
                <a:latin typeface="Arial" panose="020B0604020202020204" pitchFamily="34" charset="0"/>
                <a:ea typeface="宋体" panose="02010600030101010101" pitchFamily="2" charset="-122"/>
              </a:rPr>
              <a:t>服务器发送最小</a:t>
            </a:r>
          </a:p>
          <a:p>
            <a:pPr eaLnBrk="1" hangingPunct="1">
              <a:spcBef>
                <a:spcPct val="0"/>
              </a:spcBef>
              <a:buClrTx/>
              <a:buSzTx/>
              <a:buFontTx/>
              <a:buNone/>
            </a:pPr>
            <a:r>
              <a:rPr kumimoji="0" lang="zh-CN" altLang="en-US" sz="1800">
                <a:latin typeface="Arial" panose="020B0604020202020204" pitchFamily="34" charset="0"/>
                <a:ea typeface="宋体" panose="02010600030101010101" pitchFamily="2" charset="-122"/>
              </a:rPr>
              <a:t>的（但是完整的）</a:t>
            </a:r>
            <a:r>
              <a:rPr kumimoji="0" lang="en-US" altLang="zh-CN" sz="1800">
                <a:latin typeface="Arial" panose="020B0604020202020204" pitchFamily="34" charset="0"/>
                <a:ea typeface="宋体" panose="02010600030101010101" pitchFamily="2" charset="-122"/>
              </a:rPr>
              <a:t>GET</a:t>
            </a:r>
            <a:r>
              <a:rPr kumimoji="0" lang="zh-CN" altLang="en-US" sz="1800">
                <a:latin typeface="Arial" panose="020B0604020202020204" pitchFamily="34" charset="0"/>
                <a:ea typeface="宋体" panose="02010600030101010101" pitchFamily="2" charset="-122"/>
              </a:rPr>
              <a:t>请求</a:t>
            </a:r>
            <a:endParaRPr kumimoji="0" lang="en-US" altLang="zh-CN" sz="1800">
              <a:latin typeface="Times New Roman" panose="02020603050405020304" pitchFamily="18" charset="0"/>
              <a:ea typeface="宋体" panose="02010600030101010101" pitchFamily="2" charset="-122"/>
            </a:endParaRPr>
          </a:p>
        </p:txBody>
      </p:sp>
      <p:sp>
        <p:nvSpPr>
          <p:cNvPr id="44042" name="Freeform 12"/>
          <p:cNvSpPr>
            <a:spLocks/>
          </p:cNvSpPr>
          <p:nvPr/>
        </p:nvSpPr>
        <p:spPr bwMode="auto">
          <a:xfrm>
            <a:off x="4029075" y="2162175"/>
            <a:ext cx="247650" cy="1181100"/>
          </a:xfrm>
          <a:custGeom>
            <a:avLst/>
            <a:gdLst>
              <a:gd name="T0" fmla="*/ 2147483646 w 162"/>
              <a:gd name="T1" fmla="*/ 2147483646 h 1428"/>
              <a:gd name="T2" fmla="*/ 0 w 162"/>
              <a:gd name="T3" fmla="*/ 0 h 1428"/>
              <a:gd name="T4" fmla="*/ 0 w 162"/>
              <a:gd name="T5" fmla="*/ 2147483646 h 1428"/>
              <a:gd name="T6" fmla="*/ 2147483646 w 162"/>
              <a:gd name="T7" fmla="*/ 2147483646 h 1428"/>
              <a:gd name="T8" fmla="*/ 0 60000 65536"/>
              <a:gd name="T9" fmla="*/ 0 60000 65536"/>
              <a:gd name="T10" fmla="*/ 0 60000 65536"/>
              <a:gd name="T11" fmla="*/ 0 60000 65536"/>
              <a:gd name="T12" fmla="*/ 0 w 162"/>
              <a:gd name="T13" fmla="*/ 0 h 1428"/>
              <a:gd name="T14" fmla="*/ 162 w 162"/>
              <a:gd name="T15" fmla="*/ 1428 h 1428"/>
            </a:gdLst>
            <a:ahLst/>
            <a:cxnLst>
              <a:cxn ang="T8">
                <a:pos x="T0" y="T1"/>
              </a:cxn>
              <a:cxn ang="T9">
                <a:pos x="T2" y="T3"/>
              </a:cxn>
              <a:cxn ang="T10">
                <a:pos x="T4" y="T5"/>
              </a:cxn>
              <a:cxn ang="T11">
                <a:pos x="T6" y="T7"/>
              </a:cxn>
            </a:cxnLst>
            <a:rect l="T12" t="T13" r="T14" b="T15"/>
            <a:pathLst>
              <a:path w="162" h="1428">
                <a:moveTo>
                  <a:pt x="132" y="9"/>
                </a:moveTo>
                <a:lnTo>
                  <a:pt x="0" y="0"/>
                </a:lnTo>
                <a:lnTo>
                  <a:pt x="0" y="1428"/>
                </a:lnTo>
                <a:lnTo>
                  <a:pt x="162" y="1425"/>
                </a:lnTo>
              </a:path>
            </a:pathLst>
          </a:custGeom>
          <a:noFill/>
          <a:ln w="19050">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44043" name="Freeform 13"/>
          <p:cNvSpPr>
            <a:spLocks/>
          </p:cNvSpPr>
          <p:nvPr/>
        </p:nvSpPr>
        <p:spPr bwMode="auto">
          <a:xfrm>
            <a:off x="4829175" y="4067175"/>
            <a:ext cx="257175" cy="1190625"/>
          </a:xfrm>
          <a:custGeom>
            <a:avLst/>
            <a:gdLst>
              <a:gd name="T0" fmla="*/ 2147483646 w 162"/>
              <a:gd name="T1" fmla="*/ 2147483646 h 1428"/>
              <a:gd name="T2" fmla="*/ 0 w 162"/>
              <a:gd name="T3" fmla="*/ 0 h 1428"/>
              <a:gd name="T4" fmla="*/ 0 w 162"/>
              <a:gd name="T5" fmla="*/ 2147483646 h 1428"/>
              <a:gd name="T6" fmla="*/ 2147483646 w 162"/>
              <a:gd name="T7" fmla="*/ 2147483646 h 1428"/>
              <a:gd name="T8" fmla="*/ 0 60000 65536"/>
              <a:gd name="T9" fmla="*/ 0 60000 65536"/>
              <a:gd name="T10" fmla="*/ 0 60000 65536"/>
              <a:gd name="T11" fmla="*/ 0 60000 65536"/>
              <a:gd name="T12" fmla="*/ 0 w 162"/>
              <a:gd name="T13" fmla="*/ 0 h 1428"/>
              <a:gd name="T14" fmla="*/ 162 w 162"/>
              <a:gd name="T15" fmla="*/ 1428 h 1428"/>
            </a:gdLst>
            <a:ahLst/>
            <a:cxnLst>
              <a:cxn ang="T8">
                <a:pos x="T0" y="T1"/>
              </a:cxn>
              <a:cxn ang="T9">
                <a:pos x="T2" y="T3"/>
              </a:cxn>
              <a:cxn ang="T10">
                <a:pos x="T4" y="T5"/>
              </a:cxn>
              <a:cxn ang="T11">
                <a:pos x="T6" y="T7"/>
              </a:cxn>
            </a:cxnLst>
            <a:rect l="T12" t="T13" r="T14" b="T15"/>
            <a:pathLst>
              <a:path w="162" h="1428">
                <a:moveTo>
                  <a:pt x="132" y="9"/>
                </a:moveTo>
                <a:lnTo>
                  <a:pt x="0" y="0"/>
                </a:lnTo>
                <a:lnTo>
                  <a:pt x="0" y="1428"/>
                </a:lnTo>
                <a:lnTo>
                  <a:pt x="162" y="1425"/>
                </a:lnTo>
              </a:path>
            </a:pathLst>
          </a:custGeom>
          <a:noFill/>
          <a:ln w="19050">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44044" name="Rectangle 14"/>
          <p:cNvSpPr>
            <a:spLocks noChangeArrowheads="1"/>
          </p:cNvSpPr>
          <p:nvPr/>
        </p:nvSpPr>
        <p:spPr bwMode="auto">
          <a:xfrm>
            <a:off x="361950" y="5429250"/>
            <a:ext cx="8096250"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a:latin typeface="Arial" panose="020B0604020202020204" pitchFamily="34" charset="0"/>
                <a:ea typeface="宋体" panose="02010600030101010101" pitchFamily="2" charset="-122"/>
              </a:rPr>
              <a:t>3. </a:t>
            </a:r>
            <a:r>
              <a:rPr kumimoji="0" lang="zh-CN" altLang="en-US" sz="1800">
                <a:latin typeface="Arial" panose="020B0604020202020204" pitchFamily="34" charset="0"/>
                <a:ea typeface="宋体" panose="02010600030101010101" pitchFamily="2" charset="-122"/>
              </a:rPr>
              <a:t>查看</a:t>
            </a:r>
            <a:r>
              <a:rPr kumimoji="0" lang="en-US" altLang="zh-CN" sz="1800">
                <a:latin typeface="Arial" panose="020B0604020202020204" pitchFamily="34" charset="0"/>
                <a:ea typeface="宋体" panose="02010600030101010101" pitchFamily="2" charset="-122"/>
              </a:rPr>
              <a:t>HTTP</a:t>
            </a:r>
            <a:r>
              <a:rPr kumimoji="0" lang="zh-CN" altLang="en-US" sz="1800">
                <a:latin typeface="Arial" panose="020B0604020202020204" pitchFamily="34" charset="0"/>
                <a:ea typeface="宋体" panose="02010600030101010101" pitchFamily="2" charset="-122"/>
              </a:rPr>
              <a:t>服务器的响应信息！</a:t>
            </a:r>
            <a:endParaRPr kumimoji="0" lang="en-US" altLang="zh-CN" sz="1800">
              <a:latin typeface="Arial" panose="020B0604020202020204" pitchFamily="34" charset="0"/>
              <a:ea typeface="宋体" panose="02010600030101010101" pitchFamily="2" charset="-122"/>
            </a:endParaRP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Slide Number Placeholder 6"/>
          <p:cNvSpPr>
            <a:spLocks noGrp="1"/>
          </p:cNvSpPr>
          <p:nvPr>
            <p:ph type="sldNum" sz="quarter" idx="11"/>
          </p:nvPr>
        </p:nvSpPr>
        <p:spPr>
          <a:xfrm>
            <a:off x="0" y="6543675"/>
            <a:ext cx="5219700" cy="3143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l">
              <a:spcBef>
                <a:spcPct val="0"/>
              </a:spcBef>
              <a:buClrTx/>
              <a:buSzTx/>
              <a:buFontTx/>
              <a:buNone/>
            </a:pPr>
            <a:fld id="{CFF485BA-66D9-4EC4-A21C-F222F64F2941}" type="slidenum">
              <a:rPr kumimoji="0" lang="en-US" altLang="zh-CN" sz="1600" smtClean="0">
                <a:solidFill>
                  <a:schemeClr val="bg2"/>
                </a:solidFill>
                <a:latin typeface="华文隶书" panose="02010800040101010101" pitchFamily="2" charset="-122"/>
                <a:ea typeface="华文隶书" panose="02010800040101010101" pitchFamily="2" charset="-122"/>
                <a:cs typeface="Arial" panose="020B0604020202020204" pitchFamily="34" charset="0"/>
              </a:rPr>
              <a:pPr algn="l">
                <a:spcBef>
                  <a:spcPct val="0"/>
                </a:spcBef>
                <a:buClrTx/>
                <a:buSzTx/>
                <a:buFontTx/>
                <a:buNone/>
              </a:pPr>
              <a:t>41</a:t>
            </a:fld>
            <a:endParaRPr kumimoji="0" lang="en-US" altLang="zh-CN" sz="1600" smtClean="0">
              <a:solidFill>
                <a:schemeClr val="bg2"/>
              </a:solidFill>
              <a:latin typeface="华文隶书" panose="02010800040101010101" pitchFamily="2" charset="-122"/>
              <a:ea typeface="华文隶书" panose="02010800040101010101" pitchFamily="2" charset="-122"/>
              <a:cs typeface="Arial" panose="020B0604020202020204" pitchFamily="34" charset="0"/>
            </a:endParaRPr>
          </a:p>
        </p:txBody>
      </p:sp>
      <p:sp>
        <p:nvSpPr>
          <p:cNvPr id="45059" name="Rectangle 2"/>
          <p:cNvSpPr>
            <a:spLocks noGrp="1" noChangeArrowheads="1"/>
          </p:cNvSpPr>
          <p:nvPr>
            <p:ph type="title"/>
          </p:nvPr>
        </p:nvSpPr>
        <p:spPr/>
        <p:txBody>
          <a:bodyPr/>
          <a:lstStyle/>
          <a:p>
            <a:r>
              <a:rPr lang="zh-CN" altLang="en-US" smtClean="0">
                <a:ea typeface="宋体" panose="02010600030101010101" pitchFamily="2" charset="-122"/>
              </a:rPr>
              <a:t>用户</a:t>
            </a:r>
            <a:r>
              <a:rPr lang="en-US" altLang="zh-CN" smtClean="0">
                <a:ea typeface="宋体" panose="02010600030101010101" pitchFamily="2" charset="-122"/>
              </a:rPr>
              <a:t>-</a:t>
            </a:r>
            <a:r>
              <a:rPr lang="zh-CN" altLang="en-US" smtClean="0">
                <a:ea typeface="宋体" panose="02010600030101010101" pitchFamily="2" charset="-122"/>
              </a:rPr>
              <a:t>服务器状态</a:t>
            </a:r>
            <a:r>
              <a:rPr lang="en-US" altLang="zh-CN" smtClean="0">
                <a:ea typeface="宋体" panose="02010600030101010101" pitchFamily="2" charset="-122"/>
              </a:rPr>
              <a:t>: cookies</a:t>
            </a:r>
          </a:p>
        </p:txBody>
      </p:sp>
      <p:sp>
        <p:nvSpPr>
          <p:cNvPr id="45060" name="Rectangle 3"/>
          <p:cNvSpPr>
            <a:spLocks noGrp="1" noChangeArrowheads="1"/>
          </p:cNvSpPr>
          <p:nvPr>
            <p:ph type="body" sz="half" idx="1"/>
          </p:nvPr>
        </p:nvSpPr>
        <p:spPr>
          <a:xfrm>
            <a:off x="457200" y="1341438"/>
            <a:ext cx="4038600" cy="5111750"/>
          </a:xfrm>
        </p:spPr>
        <p:txBody>
          <a:bodyPr/>
          <a:lstStyle/>
          <a:p>
            <a:pPr>
              <a:lnSpc>
                <a:spcPct val="90000"/>
              </a:lnSpc>
              <a:buFont typeface="ZapfDingbats" pitchFamily="82" charset="2"/>
              <a:buNone/>
            </a:pPr>
            <a:r>
              <a:rPr lang="zh-CN" altLang="en-US" sz="2000" smtClean="0">
                <a:ea typeface="宋体" panose="02010600030101010101" pitchFamily="2" charset="-122"/>
              </a:rPr>
              <a:t>许多主流的</a:t>
            </a:r>
            <a:r>
              <a:rPr lang="en-US" altLang="zh-CN" sz="2000" smtClean="0">
                <a:ea typeface="宋体" panose="02010600030101010101" pitchFamily="2" charset="-122"/>
              </a:rPr>
              <a:t>Web</a:t>
            </a:r>
            <a:r>
              <a:rPr lang="zh-CN" altLang="en-US" sz="2000" smtClean="0">
                <a:ea typeface="宋体" panose="02010600030101010101" pitchFamily="2" charset="-122"/>
              </a:rPr>
              <a:t>网站都使用</a:t>
            </a:r>
            <a:r>
              <a:rPr lang="en-US" altLang="zh-CN" sz="2000" smtClean="0">
                <a:ea typeface="宋体" panose="02010600030101010101" pitchFamily="2" charset="-122"/>
              </a:rPr>
              <a:t>Cookies</a:t>
            </a:r>
          </a:p>
          <a:p>
            <a:pPr>
              <a:lnSpc>
                <a:spcPct val="90000"/>
              </a:lnSpc>
              <a:buFont typeface="ZapfDingbats" pitchFamily="82" charset="2"/>
              <a:buNone/>
            </a:pPr>
            <a:r>
              <a:rPr lang="zh-CN" altLang="en-US" sz="2000" u="sng" smtClean="0">
                <a:solidFill>
                  <a:srgbClr val="FF0000"/>
                </a:solidFill>
                <a:ea typeface="宋体" panose="02010600030101010101" pitchFamily="2" charset="-122"/>
              </a:rPr>
              <a:t>四个构成要素</a:t>
            </a:r>
            <a:r>
              <a:rPr lang="en-US" altLang="zh-CN" sz="2000" u="sng" smtClean="0">
                <a:solidFill>
                  <a:srgbClr val="FF0000"/>
                </a:solidFill>
                <a:ea typeface="宋体" panose="02010600030101010101" pitchFamily="2" charset="-122"/>
              </a:rPr>
              <a:t>:</a:t>
            </a:r>
            <a:endParaRPr lang="en-US" altLang="zh-CN" sz="2000" smtClean="0">
              <a:solidFill>
                <a:srgbClr val="FF0000"/>
              </a:solidFill>
              <a:ea typeface="宋体" panose="02010600030101010101" pitchFamily="2" charset="-122"/>
            </a:endParaRPr>
          </a:p>
          <a:p>
            <a:pPr lvl="1">
              <a:lnSpc>
                <a:spcPct val="90000"/>
              </a:lnSpc>
              <a:buFont typeface="Wingdings" panose="05000000000000000000" pitchFamily="2" charset="2"/>
              <a:buNone/>
            </a:pPr>
            <a:r>
              <a:rPr lang="en-US" altLang="zh-CN" sz="1800" smtClean="0">
                <a:ea typeface="宋体" panose="02010600030101010101" pitchFamily="2" charset="-122"/>
              </a:rPr>
              <a:t>1) HTTP</a:t>
            </a:r>
            <a:r>
              <a:rPr lang="zh-CN" altLang="en-US" sz="1800" smtClean="0">
                <a:ea typeface="宋体" panose="02010600030101010101" pitchFamily="2" charset="-122"/>
              </a:rPr>
              <a:t>响应消息的</a:t>
            </a:r>
            <a:r>
              <a:rPr lang="en-US" altLang="zh-CN" sz="1800" smtClean="0">
                <a:ea typeface="宋体" panose="02010600030101010101" pitchFamily="2" charset="-122"/>
              </a:rPr>
              <a:t>cookie</a:t>
            </a:r>
            <a:r>
              <a:rPr lang="zh-CN" altLang="en-US" sz="1800" smtClean="0">
                <a:ea typeface="宋体" panose="02010600030101010101" pitchFamily="2" charset="-122"/>
              </a:rPr>
              <a:t>头信息行</a:t>
            </a:r>
            <a:endParaRPr lang="en-US" altLang="zh-CN" sz="1800" smtClean="0">
              <a:ea typeface="宋体" panose="02010600030101010101" pitchFamily="2" charset="-122"/>
            </a:endParaRPr>
          </a:p>
          <a:p>
            <a:pPr lvl="1">
              <a:lnSpc>
                <a:spcPct val="90000"/>
              </a:lnSpc>
              <a:buFont typeface="Wingdings" panose="05000000000000000000" pitchFamily="2" charset="2"/>
              <a:buNone/>
            </a:pPr>
            <a:r>
              <a:rPr lang="en-US" altLang="zh-CN" sz="1800" smtClean="0">
                <a:ea typeface="宋体" panose="02010600030101010101" pitchFamily="2" charset="-122"/>
              </a:rPr>
              <a:t>2) </a:t>
            </a:r>
            <a:r>
              <a:rPr lang="zh-CN" altLang="en-US" sz="1800" smtClean="0">
                <a:ea typeface="宋体" panose="02010600030101010101" pitchFamily="2" charset="-122"/>
              </a:rPr>
              <a:t>在</a:t>
            </a:r>
            <a:r>
              <a:rPr lang="en-US" altLang="zh-CN" sz="1800" smtClean="0">
                <a:ea typeface="宋体" panose="02010600030101010101" pitchFamily="2" charset="-122"/>
              </a:rPr>
              <a:t>HTTP</a:t>
            </a:r>
            <a:r>
              <a:rPr lang="zh-CN" altLang="en-US" sz="1800" smtClean="0">
                <a:ea typeface="宋体" panose="02010600030101010101" pitchFamily="2" charset="-122"/>
              </a:rPr>
              <a:t>请求信息中的</a:t>
            </a:r>
            <a:r>
              <a:rPr lang="en-US" altLang="zh-CN" sz="1800" smtClean="0">
                <a:ea typeface="宋体" panose="02010600030101010101" pitchFamily="2" charset="-122"/>
              </a:rPr>
              <a:t>cookie</a:t>
            </a:r>
            <a:r>
              <a:rPr lang="zh-CN" altLang="en-US" sz="1800" smtClean="0">
                <a:ea typeface="宋体" panose="02010600030101010101" pitchFamily="2" charset="-122"/>
              </a:rPr>
              <a:t>头信息行</a:t>
            </a:r>
            <a:endParaRPr lang="en-US" altLang="zh-CN" sz="1800" smtClean="0">
              <a:ea typeface="宋体" panose="02010600030101010101" pitchFamily="2" charset="-122"/>
            </a:endParaRPr>
          </a:p>
          <a:p>
            <a:pPr lvl="1">
              <a:lnSpc>
                <a:spcPct val="90000"/>
              </a:lnSpc>
              <a:buFont typeface="Wingdings" panose="05000000000000000000" pitchFamily="2" charset="2"/>
              <a:buNone/>
            </a:pPr>
            <a:r>
              <a:rPr lang="en-US" altLang="zh-CN" sz="1800" smtClean="0">
                <a:ea typeface="宋体" panose="02010600030101010101" pitchFamily="2" charset="-122"/>
              </a:rPr>
              <a:t>3) Cookie</a:t>
            </a:r>
            <a:r>
              <a:rPr lang="zh-CN" altLang="en-US" sz="1800" smtClean="0">
                <a:ea typeface="宋体" panose="02010600030101010101" pitchFamily="2" charset="-122"/>
              </a:rPr>
              <a:t>文件保存在用户的主机上，由用户的浏览器进行管理</a:t>
            </a:r>
            <a:endParaRPr lang="en-US" altLang="zh-CN" sz="1800" smtClean="0">
              <a:ea typeface="宋体" panose="02010600030101010101" pitchFamily="2" charset="-122"/>
            </a:endParaRPr>
          </a:p>
          <a:p>
            <a:pPr lvl="1">
              <a:lnSpc>
                <a:spcPct val="90000"/>
              </a:lnSpc>
              <a:buFont typeface="Wingdings" panose="05000000000000000000" pitchFamily="2" charset="2"/>
              <a:buNone/>
            </a:pPr>
            <a:r>
              <a:rPr lang="en-US" altLang="zh-CN" sz="1800" smtClean="0">
                <a:ea typeface="宋体" panose="02010600030101010101" pitchFamily="2" charset="-122"/>
              </a:rPr>
              <a:t>4) Web</a:t>
            </a:r>
            <a:r>
              <a:rPr lang="zh-CN" altLang="en-US" sz="1800" smtClean="0">
                <a:ea typeface="宋体" panose="02010600030101010101" pitchFamily="2" charset="-122"/>
              </a:rPr>
              <a:t>网站的后端数据库</a:t>
            </a:r>
            <a:endParaRPr lang="en-US" altLang="zh-CN" sz="1800" smtClean="0">
              <a:ea typeface="宋体" panose="02010600030101010101" pitchFamily="2" charset="-122"/>
            </a:endParaRPr>
          </a:p>
        </p:txBody>
      </p:sp>
      <p:sp>
        <p:nvSpPr>
          <p:cNvPr id="45061" name="Rectangle 4"/>
          <p:cNvSpPr>
            <a:spLocks noGrp="1" noChangeArrowheads="1"/>
          </p:cNvSpPr>
          <p:nvPr>
            <p:ph type="body" sz="half" idx="2"/>
          </p:nvPr>
        </p:nvSpPr>
        <p:spPr>
          <a:xfrm>
            <a:off x="4545013" y="1196975"/>
            <a:ext cx="4059237" cy="4648200"/>
          </a:xfrm>
        </p:spPr>
        <p:txBody>
          <a:bodyPr/>
          <a:lstStyle/>
          <a:p>
            <a:pPr>
              <a:buFont typeface="ZapfDingbats" pitchFamily="82" charset="2"/>
              <a:buNone/>
            </a:pPr>
            <a:r>
              <a:rPr lang="zh-CN" altLang="en-US" sz="2000" u="sng" smtClean="0">
                <a:solidFill>
                  <a:srgbClr val="FF0000"/>
                </a:solidFill>
                <a:ea typeface="宋体" panose="02010600030101010101" pitchFamily="2" charset="-122"/>
              </a:rPr>
              <a:t>示例</a:t>
            </a:r>
            <a:r>
              <a:rPr lang="en-US" altLang="zh-CN" sz="2000" u="sng" smtClean="0">
                <a:solidFill>
                  <a:srgbClr val="FF0000"/>
                </a:solidFill>
                <a:ea typeface="宋体" panose="02010600030101010101" pitchFamily="2" charset="-122"/>
              </a:rPr>
              <a:t>:</a:t>
            </a:r>
          </a:p>
          <a:p>
            <a:r>
              <a:rPr lang="en-US" altLang="zh-CN" sz="2000" smtClean="0">
                <a:ea typeface="宋体" panose="02010600030101010101" pitchFamily="2" charset="-122"/>
              </a:rPr>
              <a:t>Susan</a:t>
            </a:r>
            <a:r>
              <a:rPr lang="zh-CN" altLang="en-US" sz="2000" smtClean="0">
                <a:ea typeface="宋体" panose="02010600030101010101" pitchFamily="2" charset="-122"/>
              </a:rPr>
              <a:t>经常使用个人电脑登陆互联网</a:t>
            </a:r>
            <a:endParaRPr lang="en-US" altLang="zh-CN" sz="2000" smtClean="0">
              <a:ea typeface="宋体" panose="02010600030101010101" pitchFamily="2" charset="-122"/>
            </a:endParaRPr>
          </a:p>
          <a:p>
            <a:r>
              <a:rPr lang="zh-CN" altLang="en-US" sz="2000" smtClean="0">
                <a:ea typeface="宋体" panose="02010600030101010101" pitchFamily="2" charset="-122"/>
              </a:rPr>
              <a:t>第一次访问某个电子商务网站</a:t>
            </a:r>
            <a:endParaRPr lang="en-US" altLang="zh-CN" sz="2000" smtClean="0">
              <a:ea typeface="宋体" panose="02010600030101010101" pitchFamily="2" charset="-122"/>
            </a:endParaRPr>
          </a:p>
          <a:p>
            <a:r>
              <a:rPr lang="zh-CN" altLang="en-US" sz="2000" smtClean="0">
                <a:ea typeface="宋体" panose="02010600030101010101" pitchFamily="2" charset="-122"/>
              </a:rPr>
              <a:t>当初始的</a:t>
            </a:r>
            <a:r>
              <a:rPr lang="en-US" altLang="zh-CN" sz="2000" smtClean="0">
                <a:ea typeface="宋体" panose="02010600030101010101" pitchFamily="2" charset="-122"/>
              </a:rPr>
              <a:t>HTTP</a:t>
            </a:r>
            <a:r>
              <a:rPr lang="zh-CN" altLang="en-US" sz="2000" smtClean="0">
                <a:ea typeface="宋体" panose="02010600030101010101" pitchFamily="2" charset="-122"/>
              </a:rPr>
              <a:t>请求到达网站服务器后，服务器创建了：</a:t>
            </a:r>
            <a:r>
              <a:rPr lang="en-US" altLang="zh-CN" sz="2000" smtClean="0">
                <a:ea typeface="宋体" panose="02010600030101010101" pitchFamily="2" charset="-122"/>
              </a:rPr>
              <a:t> </a:t>
            </a:r>
          </a:p>
          <a:p>
            <a:pPr lvl="1"/>
            <a:r>
              <a:rPr lang="zh-CN" altLang="en-US" sz="2000" smtClean="0">
                <a:ea typeface="宋体" panose="02010600030101010101" pitchFamily="2" charset="-122"/>
              </a:rPr>
              <a:t>唯一的</a:t>
            </a:r>
            <a:r>
              <a:rPr lang="en-US" altLang="zh-CN" sz="2000" smtClean="0">
                <a:ea typeface="宋体" panose="02010600030101010101" pitchFamily="2" charset="-122"/>
              </a:rPr>
              <a:t>ID</a:t>
            </a:r>
            <a:r>
              <a:rPr lang="zh-CN" altLang="en-US" sz="2000" smtClean="0">
                <a:ea typeface="宋体" panose="02010600030101010101" pitchFamily="2" charset="-122"/>
              </a:rPr>
              <a:t>号</a:t>
            </a:r>
            <a:endParaRPr lang="en-US" altLang="zh-CN" sz="2000" smtClean="0">
              <a:ea typeface="宋体" panose="02010600030101010101" pitchFamily="2" charset="-122"/>
            </a:endParaRPr>
          </a:p>
          <a:p>
            <a:pPr lvl="1"/>
            <a:r>
              <a:rPr lang="zh-CN" altLang="en-US" sz="2000" smtClean="0">
                <a:ea typeface="宋体" panose="02010600030101010101" pitchFamily="2" charset="-122"/>
              </a:rPr>
              <a:t>在后台的数据库中录入该</a:t>
            </a:r>
            <a:r>
              <a:rPr lang="en-US" altLang="zh-CN" sz="2000" smtClean="0">
                <a:ea typeface="宋体" panose="02010600030101010101" pitchFamily="2" charset="-122"/>
              </a:rPr>
              <a:t>ID</a:t>
            </a: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Slide Number Placeholder 6"/>
          <p:cNvSpPr>
            <a:spLocks noGrp="1"/>
          </p:cNvSpPr>
          <p:nvPr>
            <p:ph type="sldNum" sz="quarter" idx="11"/>
          </p:nvPr>
        </p:nvSpPr>
        <p:spPr>
          <a:xfrm>
            <a:off x="0" y="6543675"/>
            <a:ext cx="5219700" cy="3143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l">
              <a:spcBef>
                <a:spcPct val="0"/>
              </a:spcBef>
              <a:buClrTx/>
              <a:buSzTx/>
              <a:buFontTx/>
              <a:buNone/>
            </a:pPr>
            <a:fld id="{DC2D173C-1472-4F1D-8CC9-D713A1AAF6D7}" type="slidenum">
              <a:rPr kumimoji="0" lang="en-US" altLang="zh-CN" sz="1600" smtClean="0">
                <a:solidFill>
                  <a:schemeClr val="bg2"/>
                </a:solidFill>
                <a:latin typeface="华文隶书" panose="02010800040101010101" pitchFamily="2" charset="-122"/>
                <a:ea typeface="华文隶书" panose="02010800040101010101" pitchFamily="2" charset="-122"/>
                <a:cs typeface="Arial" panose="020B0604020202020204" pitchFamily="34" charset="0"/>
              </a:rPr>
              <a:pPr algn="l">
                <a:spcBef>
                  <a:spcPct val="0"/>
                </a:spcBef>
                <a:buClrTx/>
                <a:buSzTx/>
                <a:buFontTx/>
                <a:buNone/>
              </a:pPr>
              <a:t>42</a:t>
            </a:fld>
            <a:endParaRPr kumimoji="0" lang="en-US" altLang="zh-CN" sz="1600" smtClean="0">
              <a:solidFill>
                <a:schemeClr val="bg2"/>
              </a:solidFill>
              <a:latin typeface="华文隶书" panose="02010800040101010101" pitchFamily="2" charset="-122"/>
              <a:ea typeface="华文隶书" panose="02010800040101010101" pitchFamily="2" charset="-122"/>
              <a:cs typeface="Arial" panose="020B0604020202020204" pitchFamily="34" charset="0"/>
            </a:endParaRPr>
          </a:p>
        </p:txBody>
      </p:sp>
      <p:sp>
        <p:nvSpPr>
          <p:cNvPr id="46083" name="Rectangle 2"/>
          <p:cNvSpPr>
            <a:spLocks noGrp="1" noChangeArrowheads="1"/>
          </p:cNvSpPr>
          <p:nvPr>
            <p:ph type="title"/>
          </p:nvPr>
        </p:nvSpPr>
        <p:spPr>
          <a:xfrm>
            <a:off x="520700" y="128588"/>
            <a:ext cx="7772400" cy="923925"/>
          </a:xfrm>
        </p:spPr>
        <p:txBody>
          <a:bodyPr/>
          <a:lstStyle/>
          <a:p>
            <a:r>
              <a:rPr lang="en-US" altLang="zh-CN" sz="3200" smtClean="0">
                <a:ea typeface="宋体" panose="02010600030101010101" pitchFamily="2" charset="-122"/>
              </a:rPr>
              <a:t>Cookies: </a:t>
            </a:r>
            <a:r>
              <a:rPr lang="zh-CN" altLang="en-US" sz="3200" smtClean="0">
                <a:ea typeface="宋体" panose="02010600030101010101" pitchFamily="2" charset="-122"/>
              </a:rPr>
              <a:t>保持“状态”</a:t>
            </a:r>
            <a:r>
              <a:rPr lang="en-US" altLang="zh-CN" sz="3200" smtClean="0">
                <a:ea typeface="宋体" panose="02010600030101010101" pitchFamily="2" charset="-122"/>
              </a:rPr>
              <a:t> (</a:t>
            </a:r>
            <a:r>
              <a:rPr lang="zh-CN" altLang="en-US" sz="3200" smtClean="0">
                <a:ea typeface="宋体" panose="02010600030101010101" pitchFamily="2" charset="-122"/>
              </a:rPr>
              <a:t>续</a:t>
            </a:r>
            <a:r>
              <a:rPr lang="en-US" altLang="zh-CN" sz="3200" smtClean="0">
                <a:ea typeface="宋体" panose="02010600030101010101" pitchFamily="2" charset="-122"/>
              </a:rPr>
              <a:t>.)</a:t>
            </a:r>
            <a:endParaRPr lang="en-US" altLang="zh-CN" smtClean="0">
              <a:ea typeface="宋体" panose="02010600030101010101" pitchFamily="2" charset="-122"/>
            </a:endParaRPr>
          </a:p>
        </p:txBody>
      </p:sp>
      <p:sp>
        <p:nvSpPr>
          <p:cNvPr id="46084" name="Text Box 5"/>
          <p:cNvSpPr txBox="1">
            <a:spLocks noChangeArrowheads="1"/>
          </p:cNvSpPr>
          <p:nvPr/>
        </p:nvSpPr>
        <p:spPr bwMode="auto">
          <a:xfrm>
            <a:off x="893763" y="1138238"/>
            <a:ext cx="1098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zh-CN" altLang="en-US" sz="1800" u="sng">
                <a:latin typeface="Arial" panose="020B0604020202020204" pitchFamily="34" charset="0"/>
                <a:ea typeface="宋体" panose="02010600030101010101" pitchFamily="2" charset="-122"/>
              </a:rPr>
              <a:t>客户机</a:t>
            </a:r>
            <a:endParaRPr kumimoji="0" lang="zh-CN" altLang="en-US" sz="1800">
              <a:latin typeface="Times New Roman" panose="02020603050405020304" pitchFamily="18" charset="0"/>
              <a:ea typeface="宋体" panose="02010600030101010101" pitchFamily="2" charset="-122"/>
            </a:endParaRPr>
          </a:p>
        </p:txBody>
      </p:sp>
      <p:sp>
        <p:nvSpPr>
          <p:cNvPr id="46085" name="Text Box 6"/>
          <p:cNvSpPr txBox="1">
            <a:spLocks noChangeArrowheads="1"/>
          </p:cNvSpPr>
          <p:nvPr/>
        </p:nvSpPr>
        <p:spPr bwMode="auto">
          <a:xfrm>
            <a:off x="5397500" y="1282700"/>
            <a:ext cx="1098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zh-CN" altLang="en-US" sz="1800" u="sng">
                <a:latin typeface="Arial" panose="020B0604020202020204" pitchFamily="34" charset="0"/>
                <a:ea typeface="宋体" panose="02010600030101010101" pitchFamily="2" charset="-122"/>
              </a:rPr>
              <a:t>服务器</a:t>
            </a:r>
            <a:endParaRPr kumimoji="0" lang="zh-CN" altLang="en-US" sz="1800">
              <a:latin typeface="Times New Roman" panose="02020603050405020304" pitchFamily="18" charset="0"/>
              <a:ea typeface="宋体" panose="02010600030101010101" pitchFamily="2" charset="-122"/>
            </a:endParaRPr>
          </a:p>
        </p:txBody>
      </p:sp>
      <p:grpSp>
        <p:nvGrpSpPr>
          <p:cNvPr id="2" name="Group 90"/>
          <p:cNvGrpSpPr>
            <a:grpSpLocks/>
          </p:cNvGrpSpPr>
          <p:nvPr/>
        </p:nvGrpSpPr>
        <p:grpSpPr bwMode="auto">
          <a:xfrm>
            <a:off x="2200275" y="4227513"/>
            <a:ext cx="3305175" cy="387350"/>
            <a:chOff x="1386" y="2663"/>
            <a:chExt cx="2082" cy="244"/>
          </a:xfrm>
        </p:grpSpPr>
        <p:sp>
          <p:nvSpPr>
            <p:cNvPr id="46130" name="Line 16"/>
            <p:cNvSpPr>
              <a:spLocks noChangeShapeType="1"/>
            </p:cNvSpPr>
            <p:nvPr/>
          </p:nvSpPr>
          <p:spPr bwMode="auto">
            <a:xfrm flipH="1">
              <a:off x="1386" y="2663"/>
              <a:ext cx="2082" cy="24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46131" name="Group 17"/>
            <p:cNvGrpSpPr>
              <a:grpSpLocks/>
            </p:cNvGrpSpPr>
            <p:nvPr/>
          </p:nvGrpSpPr>
          <p:grpSpPr bwMode="auto">
            <a:xfrm>
              <a:off x="1553" y="2694"/>
              <a:ext cx="1743" cy="213"/>
              <a:chOff x="3268" y="2846"/>
              <a:chExt cx="1743" cy="213"/>
            </a:xfrm>
          </p:grpSpPr>
          <p:sp>
            <p:nvSpPr>
              <p:cNvPr id="46132" name="Rectangle 18"/>
              <p:cNvSpPr>
                <a:spLocks noChangeArrowheads="1"/>
              </p:cNvSpPr>
              <p:nvPr/>
            </p:nvSpPr>
            <p:spPr bwMode="auto">
              <a:xfrm>
                <a:off x="3282" y="2856"/>
                <a:ext cx="1692" cy="198"/>
              </a:xfrm>
              <a:prstGeom prst="rect">
                <a:avLst/>
              </a:prstGeom>
              <a:solidFill>
                <a:schemeClr val="bg1"/>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46133" name="Text Box 19"/>
              <p:cNvSpPr txBox="1">
                <a:spLocks noChangeArrowheads="1"/>
              </p:cNvSpPr>
              <p:nvPr/>
            </p:nvSpPr>
            <p:spPr bwMode="auto">
              <a:xfrm>
                <a:off x="3268" y="2846"/>
                <a:ext cx="1743" cy="213"/>
              </a:xfrm>
              <a:prstGeom prst="rect">
                <a:avLst/>
              </a:prstGeom>
              <a:solidFill>
                <a:schemeClr val="bg1"/>
              </a:solidFill>
              <a:ln w="9525">
                <a:solidFill>
                  <a:schemeClr val="tx1"/>
                </a:solidFill>
                <a:miter lim="800000"/>
                <a:headEnd/>
                <a:tailEnd/>
              </a:ln>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zh-CN" altLang="en-US" sz="1600">
                    <a:latin typeface="Arial" panose="020B0604020202020204" pitchFamily="34" charset="0"/>
                    <a:ea typeface="宋体" panose="02010600030101010101" pitchFamily="2" charset="-122"/>
                  </a:rPr>
                  <a:t>常规</a:t>
                </a:r>
                <a:r>
                  <a:rPr kumimoji="0" lang="en-US" altLang="zh-CN" sz="1600">
                    <a:latin typeface="Arial" panose="020B0604020202020204" pitchFamily="34" charset="0"/>
                    <a:ea typeface="宋体" panose="02010600030101010101" pitchFamily="2" charset="-122"/>
                  </a:rPr>
                  <a:t> http </a:t>
                </a:r>
                <a:r>
                  <a:rPr kumimoji="0" lang="zh-CN" altLang="en-US" sz="1600">
                    <a:latin typeface="Arial" panose="020B0604020202020204" pitchFamily="34" charset="0"/>
                    <a:ea typeface="宋体" panose="02010600030101010101" pitchFamily="2" charset="-122"/>
                  </a:rPr>
                  <a:t>响应消息</a:t>
                </a:r>
                <a:endParaRPr kumimoji="0" lang="en-US" altLang="zh-CN" sz="1600">
                  <a:latin typeface="Times New Roman" panose="02020603050405020304" pitchFamily="18" charset="0"/>
                  <a:ea typeface="宋体" panose="02010600030101010101" pitchFamily="2" charset="-122"/>
                </a:endParaRPr>
              </a:p>
            </p:txBody>
          </p:sp>
        </p:grpSp>
      </p:grpSp>
      <p:grpSp>
        <p:nvGrpSpPr>
          <p:cNvPr id="4" name="Group 94"/>
          <p:cNvGrpSpPr>
            <a:grpSpLocks/>
          </p:cNvGrpSpPr>
          <p:nvPr/>
        </p:nvGrpSpPr>
        <p:grpSpPr bwMode="auto">
          <a:xfrm>
            <a:off x="2209800" y="5722938"/>
            <a:ext cx="3305175" cy="381000"/>
            <a:chOff x="1392" y="3605"/>
            <a:chExt cx="2082" cy="240"/>
          </a:xfrm>
        </p:grpSpPr>
        <p:sp>
          <p:nvSpPr>
            <p:cNvPr id="46126" name="Line 24"/>
            <p:cNvSpPr>
              <a:spLocks noChangeShapeType="1"/>
            </p:cNvSpPr>
            <p:nvPr/>
          </p:nvSpPr>
          <p:spPr bwMode="auto">
            <a:xfrm flipH="1">
              <a:off x="1392" y="3605"/>
              <a:ext cx="2082" cy="24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46127" name="Group 25"/>
            <p:cNvGrpSpPr>
              <a:grpSpLocks/>
            </p:cNvGrpSpPr>
            <p:nvPr/>
          </p:nvGrpSpPr>
          <p:grpSpPr bwMode="auto">
            <a:xfrm>
              <a:off x="1552" y="3625"/>
              <a:ext cx="1743" cy="213"/>
              <a:chOff x="3268" y="2846"/>
              <a:chExt cx="1743" cy="213"/>
            </a:xfrm>
          </p:grpSpPr>
          <p:sp>
            <p:nvSpPr>
              <p:cNvPr id="46128" name="Rectangle 26"/>
              <p:cNvSpPr>
                <a:spLocks noChangeArrowheads="1"/>
              </p:cNvSpPr>
              <p:nvPr/>
            </p:nvSpPr>
            <p:spPr bwMode="auto">
              <a:xfrm>
                <a:off x="3282" y="2856"/>
                <a:ext cx="1692" cy="198"/>
              </a:xfrm>
              <a:prstGeom prst="rect">
                <a:avLst/>
              </a:prstGeom>
              <a:solidFill>
                <a:schemeClr val="bg1"/>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46129" name="Text Box 27"/>
              <p:cNvSpPr txBox="1">
                <a:spLocks noChangeArrowheads="1"/>
              </p:cNvSpPr>
              <p:nvPr/>
            </p:nvSpPr>
            <p:spPr bwMode="auto">
              <a:xfrm>
                <a:off x="3268" y="2846"/>
                <a:ext cx="1743" cy="213"/>
              </a:xfrm>
              <a:prstGeom prst="rect">
                <a:avLst/>
              </a:prstGeom>
              <a:solidFill>
                <a:schemeClr val="bg1"/>
              </a:solidFill>
              <a:ln w="9525">
                <a:solidFill>
                  <a:schemeClr val="tx1"/>
                </a:solidFill>
                <a:miter lim="800000"/>
                <a:headEnd/>
                <a:tailEnd/>
              </a:ln>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zh-CN" altLang="en-US" sz="1600">
                    <a:latin typeface="Arial" panose="020B0604020202020204" pitchFamily="34" charset="0"/>
                    <a:ea typeface="宋体" panose="02010600030101010101" pitchFamily="2" charset="-122"/>
                  </a:rPr>
                  <a:t>常规 </a:t>
                </a:r>
                <a:r>
                  <a:rPr kumimoji="0" lang="en-US" altLang="zh-CN" sz="1600">
                    <a:latin typeface="Arial" panose="020B0604020202020204" pitchFamily="34" charset="0"/>
                    <a:ea typeface="宋体" panose="02010600030101010101" pitchFamily="2" charset="-122"/>
                  </a:rPr>
                  <a:t>http </a:t>
                </a:r>
                <a:r>
                  <a:rPr kumimoji="0" lang="zh-CN" altLang="en-US" sz="1600">
                    <a:latin typeface="Arial" panose="020B0604020202020204" pitchFamily="34" charset="0"/>
                    <a:ea typeface="宋体" panose="02010600030101010101" pitchFamily="2" charset="-122"/>
                  </a:rPr>
                  <a:t>响应消息</a:t>
                </a:r>
                <a:endParaRPr kumimoji="0" lang="en-US" altLang="zh-CN" sz="1600">
                  <a:latin typeface="Arial" panose="020B0604020202020204" pitchFamily="34" charset="0"/>
                  <a:ea typeface="宋体" panose="02010600030101010101" pitchFamily="2" charset="-122"/>
                </a:endParaRPr>
              </a:p>
            </p:txBody>
          </p:sp>
        </p:grpSp>
      </p:grpSp>
      <p:sp>
        <p:nvSpPr>
          <p:cNvPr id="50235" name="Text Box 59"/>
          <p:cNvSpPr txBox="1">
            <a:spLocks noChangeArrowheads="1"/>
          </p:cNvSpPr>
          <p:nvPr/>
        </p:nvSpPr>
        <p:spPr bwMode="auto">
          <a:xfrm>
            <a:off x="763588" y="2530475"/>
            <a:ext cx="17875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2000">
                <a:latin typeface="Arial" panose="020B0604020202020204" pitchFamily="34" charset="0"/>
                <a:ea typeface="宋体" panose="02010600030101010101" pitchFamily="2" charset="-122"/>
              </a:rPr>
              <a:t>cookie </a:t>
            </a:r>
            <a:r>
              <a:rPr kumimoji="0" lang="zh-CN" altLang="en-US" sz="2000">
                <a:latin typeface="Arial" panose="020B0604020202020204" pitchFamily="34" charset="0"/>
                <a:ea typeface="宋体" panose="02010600030101010101" pitchFamily="2" charset="-122"/>
              </a:rPr>
              <a:t>文件</a:t>
            </a:r>
          </a:p>
        </p:txBody>
      </p:sp>
      <p:sp>
        <p:nvSpPr>
          <p:cNvPr id="50242" name="Text Box 66"/>
          <p:cNvSpPr txBox="1">
            <a:spLocks noChangeArrowheads="1"/>
          </p:cNvSpPr>
          <p:nvPr/>
        </p:nvSpPr>
        <p:spPr bwMode="auto">
          <a:xfrm>
            <a:off x="838200" y="4254500"/>
            <a:ext cx="93821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zh-CN" altLang="en-US" sz="1800">
                <a:latin typeface="Arial" panose="020B0604020202020204" pitchFamily="34" charset="0"/>
                <a:ea typeface="宋体" panose="02010600030101010101" pitchFamily="2" charset="-122"/>
              </a:rPr>
              <a:t>一周后</a:t>
            </a:r>
            <a:r>
              <a:rPr kumimoji="0" lang="en-US" altLang="zh-CN" sz="1800">
                <a:latin typeface="Arial" panose="020B0604020202020204" pitchFamily="34" charset="0"/>
                <a:ea typeface="宋体" panose="02010600030101010101" pitchFamily="2" charset="-122"/>
              </a:rPr>
              <a:t>:</a:t>
            </a:r>
          </a:p>
        </p:txBody>
      </p:sp>
      <p:grpSp>
        <p:nvGrpSpPr>
          <p:cNvPr id="6" name="Group 89"/>
          <p:cNvGrpSpPr>
            <a:grpSpLocks/>
          </p:cNvGrpSpPr>
          <p:nvPr/>
        </p:nvGrpSpPr>
        <p:grpSpPr bwMode="auto">
          <a:xfrm>
            <a:off x="2209800" y="3589338"/>
            <a:ext cx="5638800" cy="1119187"/>
            <a:chOff x="1392" y="2261"/>
            <a:chExt cx="3552" cy="705"/>
          </a:xfrm>
        </p:grpSpPr>
        <p:sp>
          <p:nvSpPr>
            <p:cNvPr id="46119" name="Line 12"/>
            <p:cNvSpPr>
              <a:spLocks noChangeShapeType="1"/>
            </p:cNvSpPr>
            <p:nvPr/>
          </p:nvSpPr>
          <p:spPr bwMode="auto">
            <a:xfrm>
              <a:off x="1392" y="2357"/>
              <a:ext cx="2082" cy="24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6120" name="Text Box 15"/>
            <p:cNvSpPr txBox="1">
              <a:spLocks noChangeArrowheads="1"/>
            </p:cNvSpPr>
            <p:nvPr/>
          </p:nvSpPr>
          <p:spPr bwMode="auto">
            <a:xfrm>
              <a:off x="1548" y="2261"/>
              <a:ext cx="1689" cy="331"/>
            </a:xfrm>
            <a:prstGeom prst="rect">
              <a:avLst/>
            </a:prstGeom>
            <a:solidFill>
              <a:schemeClr val="bg1"/>
            </a:solidFill>
            <a:ln w="9525">
              <a:solidFill>
                <a:schemeClr val="tx1"/>
              </a:solidFill>
              <a:miter lim="800000"/>
              <a:headEnd/>
              <a:tailEnd/>
            </a:ln>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lnSpc>
                  <a:spcPct val="80000"/>
                </a:lnSpc>
                <a:spcBef>
                  <a:spcPct val="0"/>
                </a:spcBef>
                <a:buClrTx/>
                <a:buSzTx/>
                <a:buFontTx/>
                <a:buNone/>
              </a:pPr>
              <a:r>
                <a:rPr kumimoji="0" lang="zh-CN" altLang="en-US" sz="1600">
                  <a:latin typeface="Arial" panose="020B0604020202020204" pitchFamily="34" charset="0"/>
                  <a:ea typeface="宋体" panose="02010600030101010101" pitchFamily="2" charset="-122"/>
                </a:rPr>
                <a:t>常规</a:t>
              </a:r>
              <a:r>
                <a:rPr kumimoji="0" lang="en-US" altLang="zh-CN" sz="1600">
                  <a:latin typeface="Arial" panose="020B0604020202020204" pitchFamily="34" charset="0"/>
                  <a:ea typeface="宋体" panose="02010600030101010101" pitchFamily="2" charset="-122"/>
                </a:rPr>
                <a:t> http </a:t>
              </a:r>
              <a:r>
                <a:rPr kumimoji="0" lang="zh-CN" altLang="en-US" sz="1600">
                  <a:latin typeface="Arial" panose="020B0604020202020204" pitchFamily="34" charset="0"/>
                  <a:ea typeface="宋体" panose="02010600030101010101" pitchFamily="2" charset="-122"/>
                </a:rPr>
                <a:t>请求消息</a:t>
              </a:r>
              <a:endParaRPr kumimoji="0" lang="en-US" altLang="zh-CN" sz="1600">
                <a:latin typeface="Arial" panose="020B0604020202020204" pitchFamily="34" charset="0"/>
                <a:ea typeface="宋体" panose="02010600030101010101" pitchFamily="2" charset="-122"/>
              </a:endParaRPr>
            </a:p>
            <a:p>
              <a:pPr algn="ctr" eaLnBrk="1" hangingPunct="1">
                <a:lnSpc>
                  <a:spcPct val="80000"/>
                </a:lnSpc>
                <a:spcBef>
                  <a:spcPct val="0"/>
                </a:spcBef>
                <a:buClrTx/>
                <a:buSzTx/>
                <a:buFontTx/>
                <a:buNone/>
              </a:pPr>
              <a:r>
                <a:rPr kumimoji="0" lang="en-US" altLang="zh-CN" sz="1800" b="1">
                  <a:latin typeface="Courier New" panose="02070309020205020404" pitchFamily="49" charset="0"/>
                  <a:ea typeface="宋体" panose="02010600030101010101" pitchFamily="2" charset="-122"/>
                </a:rPr>
                <a:t>cookie: 1678</a:t>
              </a:r>
            </a:p>
          </p:txBody>
        </p:sp>
        <p:sp>
          <p:nvSpPr>
            <p:cNvPr id="46121" name="Text Box 28"/>
            <p:cNvSpPr txBox="1">
              <a:spLocks noChangeArrowheads="1"/>
            </p:cNvSpPr>
            <p:nvPr/>
          </p:nvSpPr>
          <p:spPr bwMode="auto">
            <a:xfrm>
              <a:off x="3501" y="2332"/>
              <a:ext cx="703" cy="6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2000">
                  <a:solidFill>
                    <a:schemeClr val="accent2"/>
                  </a:solidFill>
                  <a:latin typeface="Arial" panose="020B0604020202020204" pitchFamily="34" charset="0"/>
                  <a:ea typeface="宋体" panose="02010600030101010101" pitchFamily="2" charset="-122"/>
                </a:rPr>
                <a:t>cookie-</a:t>
              </a:r>
            </a:p>
            <a:p>
              <a:pPr algn="ctr" eaLnBrk="1" hangingPunct="1">
                <a:spcBef>
                  <a:spcPct val="0"/>
                </a:spcBef>
                <a:buClrTx/>
                <a:buSzTx/>
                <a:buFontTx/>
                <a:buNone/>
              </a:pPr>
              <a:r>
                <a:rPr kumimoji="0" lang="en-US" altLang="zh-CN" sz="2000">
                  <a:solidFill>
                    <a:schemeClr val="accent2"/>
                  </a:solidFill>
                  <a:latin typeface="Arial" panose="020B0604020202020204" pitchFamily="34" charset="0"/>
                  <a:ea typeface="宋体" panose="02010600030101010101" pitchFamily="2" charset="-122"/>
                </a:rPr>
                <a:t>specific</a:t>
              </a:r>
            </a:p>
            <a:p>
              <a:pPr algn="ctr" eaLnBrk="1" hangingPunct="1">
                <a:spcBef>
                  <a:spcPct val="0"/>
                </a:spcBef>
                <a:buClrTx/>
                <a:buSzTx/>
                <a:buFontTx/>
                <a:buNone/>
              </a:pPr>
              <a:r>
                <a:rPr kumimoji="0" lang="en-US" altLang="zh-CN" sz="2000">
                  <a:solidFill>
                    <a:schemeClr val="accent2"/>
                  </a:solidFill>
                  <a:latin typeface="Arial" panose="020B0604020202020204" pitchFamily="34" charset="0"/>
                  <a:ea typeface="宋体" panose="02010600030101010101" pitchFamily="2" charset="-122"/>
                </a:rPr>
                <a:t>action</a:t>
              </a:r>
              <a:endParaRPr kumimoji="0" lang="en-US" altLang="zh-CN" sz="1800">
                <a:latin typeface="Times New Roman" panose="02020603050405020304" pitchFamily="18" charset="0"/>
                <a:ea typeface="宋体" panose="02010600030101010101" pitchFamily="2" charset="-122"/>
              </a:endParaRPr>
            </a:p>
          </p:txBody>
        </p:sp>
        <p:sp>
          <p:nvSpPr>
            <p:cNvPr id="46122" name="Line 42"/>
            <p:cNvSpPr>
              <a:spLocks noChangeShapeType="1"/>
            </p:cNvSpPr>
            <p:nvPr/>
          </p:nvSpPr>
          <p:spPr bwMode="auto">
            <a:xfrm flipV="1">
              <a:off x="4252" y="2367"/>
              <a:ext cx="692" cy="269"/>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46123" name="Group 83"/>
            <p:cNvGrpSpPr>
              <a:grpSpLocks/>
            </p:cNvGrpSpPr>
            <p:nvPr/>
          </p:nvGrpSpPr>
          <p:grpSpPr bwMode="auto">
            <a:xfrm>
              <a:off x="4306" y="2363"/>
              <a:ext cx="487" cy="213"/>
              <a:chOff x="4306" y="2273"/>
              <a:chExt cx="487" cy="213"/>
            </a:xfrm>
          </p:grpSpPr>
          <p:sp>
            <p:nvSpPr>
              <p:cNvPr id="46124" name="Rectangle 72"/>
              <p:cNvSpPr>
                <a:spLocks noChangeArrowheads="1"/>
              </p:cNvSpPr>
              <p:nvPr/>
            </p:nvSpPr>
            <p:spPr bwMode="auto">
              <a:xfrm>
                <a:off x="4409" y="2365"/>
                <a:ext cx="384" cy="96"/>
              </a:xfrm>
              <a:prstGeom prst="rect">
                <a:avLst/>
              </a:prstGeom>
              <a:solidFill>
                <a:schemeClr val="bg1"/>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46125" name="Text Box 43"/>
              <p:cNvSpPr txBox="1">
                <a:spLocks noChangeArrowheads="1"/>
              </p:cNvSpPr>
              <p:nvPr/>
            </p:nvSpPr>
            <p:spPr bwMode="auto">
              <a:xfrm>
                <a:off x="4306" y="2273"/>
                <a:ext cx="375"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zh-CN" altLang="en-US" sz="1600">
                    <a:latin typeface="Arial" panose="020B0604020202020204" pitchFamily="34" charset="0"/>
                    <a:ea typeface="宋体" panose="02010600030101010101" pitchFamily="2" charset="-122"/>
                  </a:rPr>
                  <a:t>存取</a:t>
                </a:r>
              </a:p>
            </p:txBody>
          </p:sp>
        </p:grpSp>
      </p:grpSp>
      <p:grpSp>
        <p:nvGrpSpPr>
          <p:cNvPr id="46091" name="Group 81"/>
          <p:cNvGrpSpPr>
            <a:grpSpLocks/>
          </p:cNvGrpSpPr>
          <p:nvPr/>
        </p:nvGrpSpPr>
        <p:grpSpPr bwMode="auto">
          <a:xfrm>
            <a:off x="755650" y="1804988"/>
            <a:ext cx="1438275" cy="771525"/>
            <a:chOff x="476" y="1047"/>
            <a:chExt cx="906" cy="486"/>
          </a:xfrm>
        </p:grpSpPr>
        <p:sp>
          <p:nvSpPr>
            <p:cNvPr id="46117" name="AutoShape 67"/>
            <p:cNvSpPr>
              <a:spLocks noChangeArrowheads="1"/>
            </p:cNvSpPr>
            <p:nvPr/>
          </p:nvSpPr>
          <p:spPr bwMode="auto">
            <a:xfrm>
              <a:off x="527" y="1047"/>
              <a:ext cx="855" cy="486"/>
            </a:xfrm>
            <a:prstGeom prst="can">
              <a:avLst>
                <a:gd name="adj" fmla="val 25000"/>
              </a:avLst>
            </a:prstGeom>
            <a:solidFill>
              <a:schemeClr val="accent2"/>
            </a:solidFill>
            <a:ln w="9525">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46118" name="Text Box 60"/>
            <p:cNvSpPr txBox="1">
              <a:spLocks noChangeArrowheads="1"/>
            </p:cNvSpPr>
            <p:nvPr/>
          </p:nvSpPr>
          <p:spPr bwMode="auto">
            <a:xfrm>
              <a:off x="476" y="1134"/>
              <a:ext cx="727"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600" b="1">
                  <a:solidFill>
                    <a:schemeClr val="bg1"/>
                  </a:solidFill>
                  <a:latin typeface="Arial" panose="020B0604020202020204" pitchFamily="34" charset="0"/>
                  <a:ea typeface="宋体" panose="02010600030101010101" pitchFamily="2" charset="-122"/>
                </a:rPr>
                <a:t>ebay 8734</a:t>
              </a:r>
            </a:p>
          </p:txBody>
        </p:sp>
      </p:grpSp>
      <p:sp>
        <p:nvSpPr>
          <p:cNvPr id="46092" name="AutoShape 68"/>
          <p:cNvSpPr>
            <a:spLocks noChangeArrowheads="1"/>
          </p:cNvSpPr>
          <p:nvPr/>
        </p:nvSpPr>
        <p:spPr bwMode="auto">
          <a:xfrm>
            <a:off x="7956550" y="3343275"/>
            <a:ext cx="527050" cy="825500"/>
          </a:xfrm>
          <a:prstGeom prst="can">
            <a:avLst>
              <a:gd name="adj" fmla="val 39157"/>
            </a:avLst>
          </a:prstGeom>
          <a:solidFill>
            <a:srgbClr val="009900"/>
          </a:solidFill>
          <a:ln w="9525">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grpSp>
        <p:nvGrpSpPr>
          <p:cNvPr id="9" name="Group 95"/>
          <p:cNvGrpSpPr>
            <a:grpSpLocks/>
          </p:cNvGrpSpPr>
          <p:nvPr/>
        </p:nvGrpSpPr>
        <p:grpSpPr bwMode="auto">
          <a:xfrm>
            <a:off x="2200275" y="2106613"/>
            <a:ext cx="5921375" cy="1296987"/>
            <a:chOff x="1386" y="1327"/>
            <a:chExt cx="3730" cy="817"/>
          </a:xfrm>
        </p:grpSpPr>
        <p:sp>
          <p:nvSpPr>
            <p:cNvPr id="46110" name="Line 4"/>
            <p:cNvSpPr>
              <a:spLocks noChangeShapeType="1"/>
            </p:cNvSpPr>
            <p:nvPr/>
          </p:nvSpPr>
          <p:spPr bwMode="auto">
            <a:xfrm>
              <a:off x="1386" y="1355"/>
              <a:ext cx="2082" cy="24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6111" name="Text Box 8"/>
            <p:cNvSpPr txBox="1">
              <a:spLocks noChangeArrowheads="1"/>
            </p:cNvSpPr>
            <p:nvPr/>
          </p:nvSpPr>
          <p:spPr bwMode="auto">
            <a:xfrm>
              <a:off x="1554" y="1327"/>
              <a:ext cx="1689" cy="213"/>
            </a:xfrm>
            <a:prstGeom prst="rect">
              <a:avLst/>
            </a:prstGeom>
            <a:solidFill>
              <a:schemeClr val="bg1"/>
            </a:solidFill>
            <a:ln w="9525">
              <a:solidFill>
                <a:schemeClr val="tx1"/>
              </a:solidFill>
              <a:miter lim="800000"/>
              <a:headEnd/>
              <a:tailEnd/>
            </a:ln>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zh-CN" altLang="en-US" sz="1600">
                  <a:latin typeface="Arial" panose="020B0604020202020204" pitchFamily="34" charset="0"/>
                  <a:ea typeface="宋体" panose="02010600030101010101" pitchFamily="2" charset="-122"/>
                </a:rPr>
                <a:t>常规 </a:t>
              </a:r>
              <a:r>
                <a:rPr kumimoji="0" lang="en-US" altLang="zh-CN" sz="1600">
                  <a:latin typeface="Arial" panose="020B0604020202020204" pitchFamily="34" charset="0"/>
                  <a:ea typeface="宋体" panose="02010600030101010101" pitchFamily="2" charset="-122"/>
                </a:rPr>
                <a:t>http</a:t>
              </a:r>
              <a:r>
                <a:rPr kumimoji="0" lang="zh-CN" altLang="en-US" sz="1600">
                  <a:latin typeface="Arial" panose="020B0604020202020204" pitchFamily="34" charset="0"/>
                  <a:ea typeface="宋体" panose="02010600030101010101" pitchFamily="2" charset="-122"/>
                </a:rPr>
                <a:t>请求消息</a:t>
              </a:r>
              <a:endParaRPr kumimoji="0" lang="en-US" altLang="zh-CN" sz="1600">
                <a:latin typeface="Times New Roman" panose="02020603050405020304" pitchFamily="18" charset="0"/>
                <a:ea typeface="宋体" panose="02010600030101010101" pitchFamily="2" charset="-122"/>
              </a:endParaRPr>
            </a:p>
          </p:txBody>
        </p:sp>
        <p:sp>
          <p:nvSpPr>
            <p:cNvPr id="46112" name="Text Box 31"/>
            <p:cNvSpPr txBox="1">
              <a:spLocks noChangeArrowheads="1"/>
            </p:cNvSpPr>
            <p:nvPr/>
          </p:nvSpPr>
          <p:spPr bwMode="auto">
            <a:xfrm>
              <a:off x="3319" y="1390"/>
              <a:ext cx="1126" cy="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800">
                  <a:solidFill>
                    <a:schemeClr val="accent2"/>
                  </a:solidFill>
                  <a:latin typeface="Arial" panose="020B0604020202020204" pitchFamily="34" charset="0"/>
                  <a:ea typeface="宋体" panose="02010600030101010101" pitchFamily="2" charset="-122"/>
                </a:rPr>
                <a:t>Amazon </a:t>
              </a:r>
              <a:r>
                <a:rPr kumimoji="0" lang="zh-CN" altLang="en-US" sz="1800">
                  <a:solidFill>
                    <a:schemeClr val="accent2"/>
                  </a:solidFill>
                  <a:latin typeface="Arial" panose="020B0604020202020204" pitchFamily="34" charset="0"/>
                  <a:ea typeface="宋体" panose="02010600030101010101" pitchFamily="2" charset="-122"/>
                </a:rPr>
                <a:t>服务器</a:t>
              </a:r>
              <a:endParaRPr kumimoji="0" lang="en-US" altLang="zh-CN" sz="1800">
                <a:solidFill>
                  <a:schemeClr val="accent2"/>
                </a:solidFill>
                <a:latin typeface="Arial" panose="020B0604020202020204" pitchFamily="34" charset="0"/>
                <a:ea typeface="宋体" panose="02010600030101010101" pitchFamily="2" charset="-122"/>
              </a:endParaRPr>
            </a:p>
            <a:p>
              <a:pPr algn="ctr" eaLnBrk="1" hangingPunct="1">
                <a:spcBef>
                  <a:spcPct val="0"/>
                </a:spcBef>
                <a:buClrTx/>
                <a:buSzTx/>
                <a:buFontTx/>
                <a:buNone/>
              </a:pPr>
              <a:r>
                <a:rPr kumimoji="0" lang="zh-CN" altLang="en-US" sz="1800">
                  <a:solidFill>
                    <a:schemeClr val="accent2"/>
                  </a:solidFill>
                  <a:latin typeface="Arial" panose="020B0604020202020204" pitchFamily="34" charset="0"/>
                  <a:ea typeface="宋体" panose="02010600030101010101" pitchFamily="2" charset="-122"/>
                </a:rPr>
                <a:t>为用户创建</a:t>
              </a:r>
              <a:r>
                <a:rPr kumimoji="0" lang="en-US" altLang="zh-CN" sz="1800">
                  <a:solidFill>
                    <a:schemeClr val="accent2"/>
                  </a:solidFill>
                  <a:latin typeface="Arial" panose="020B0604020202020204" pitchFamily="34" charset="0"/>
                  <a:ea typeface="宋体" panose="02010600030101010101" pitchFamily="2" charset="-122"/>
                </a:rPr>
                <a:t>ID</a:t>
              </a:r>
            </a:p>
            <a:p>
              <a:pPr algn="ctr" eaLnBrk="1" hangingPunct="1">
                <a:spcBef>
                  <a:spcPct val="0"/>
                </a:spcBef>
                <a:buClrTx/>
                <a:buSzTx/>
                <a:buFontTx/>
                <a:buNone/>
              </a:pPr>
              <a:r>
                <a:rPr kumimoji="0" lang="en-US" altLang="zh-CN" sz="1800">
                  <a:solidFill>
                    <a:schemeClr val="accent2"/>
                  </a:solidFill>
                  <a:latin typeface="Arial" panose="020B0604020202020204" pitchFamily="34" charset="0"/>
                  <a:ea typeface="宋体" panose="02010600030101010101" pitchFamily="2" charset="-122"/>
                </a:rPr>
                <a:t>1678 </a:t>
              </a:r>
              <a:endParaRPr kumimoji="0" lang="en-US" altLang="zh-CN" sz="1800">
                <a:latin typeface="Arial" panose="020B0604020202020204" pitchFamily="34" charset="0"/>
                <a:ea typeface="宋体" panose="02010600030101010101" pitchFamily="2" charset="-122"/>
              </a:endParaRPr>
            </a:p>
          </p:txBody>
        </p:sp>
        <p:grpSp>
          <p:nvGrpSpPr>
            <p:cNvPr id="46113" name="Group 82"/>
            <p:cNvGrpSpPr>
              <a:grpSpLocks/>
            </p:cNvGrpSpPr>
            <p:nvPr/>
          </p:nvGrpSpPr>
          <p:grpSpPr bwMode="auto">
            <a:xfrm>
              <a:off x="4377" y="1730"/>
              <a:ext cx="739" cy="414"/>
              <a:chOff x="4377" y="1640"/>
              <a:chExt cx="739" cy="414"/>
            </a:xfrm>
          </p:grpSpPr>
          <p:sp>
            <p:nvSpPr>
              <p:cNvPr id="46114" name="Line 40"/>
              <p:cNvSpPr>
                <a:spLocks noChangeShapeType="1"/>
              </p:cNvSpPr>
              <p:nvPr/>
            </p:nvSpPr>
            <p:spPr bwMode="auto">
              <a:xfrm>
                <a:off x="4377" y="1640"/>
                <a:ext cx="659" cy="41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6115" name="Rectangle 73"/>
              <p:cNvSpPr>
                <a:spLocks noChangeArrowheads="1"/>
              </p:cNvSpPr>
              <p:nvPr/>
            </p:nvSpPr>
            <p:spPr bwMode="auto">
              <a:xfrm>
                <a:off x="4470" y="1729"/>
                <a:ext cx="602" cy="243"/>
              </a:xfrm>
              <a:prstGeom prst="rect">
                <a:avLst/>
              </a:prstGeom>
              <a:solidFill>
                <a:schemeClr val="bg1"/>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600">
                  <a:latin typeface="Arial" panose="020B0604020202020204" pitchFamily="34" charset="0"/>
                  <a:ea typeface="宋体" panose="02010600030101010101" pitchFamily="2" charset="-122"/>
                </a:endParaRPr>
              </a:p>
            </p:txBody>
          </p:sp>
          <p:sp>
            <p:nvSpPr>
              <p:cNvPr id="46116" name="Text Box 41"/>
              <p:cNvSpPr txBox="1">
                <a:spLocks noChangeArrowheads="1"/>
              </p:cNvSpPr>
              <p:nvPr/>
            </p:nvSpPr>
            <p:spPr bwMode="auto">
              <a:xfrm>
                <a:off x="4381" y="1702"/>
                <a:ext cx="735"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lnSpc>
                    <a:spcPct val="75000"/>
                  </a:lnSpc>
                  <a:spcBef>
                    <a:spcPct val="0"/>
                  </a:spcBef>
                  <a:buClrTx/>
                  <a:buSzTx/>
                  <a:buFontTx/>
                  <a:buNone/>
                </a:pPr>
                <a:r>
                  <a:rPr kumimoji="0" lang="zh-CN" altLang="en-US" sz="1600">
                    <a:latin typeface="Arial" panose="020B0604020202020204" pitchFamily="34" charset="0"/>
                    <a:ea typeface="宋体" panose="02010600030101010101" pitchFamily="2" charset="-122"/>
                  </a:rPr>
                  <a:t>创建</a:t>
                </a:r>
              </a:p>
              <a:p>
                <a:pPr eaLnBrk="1" hangingPunct="1">
                  <a:lnSpc>
                    <a:spcPct val="75000"/>
                  </a:lnSpc>
                  <a:spcBef>
                    <a:spcPct val="0"/>
                  </a:spcBef>
                  <a:buClrTx/>
                  <a:buSzTx/>
                  <a:buFontTx/>
                  <a:buNone/>
                </a:pPr>
                <a:r>
                  <a:rPr kumimoji="0" lang="en-US" altLang="zh-CN" sz="1600">
                    <a:latin typeface="Arial" panose="020B0604020202020204" pitchFamily="34" charset="0"/>
                    <a:ea typeface="宋体" panose="02010600030101010101" pitchFamily="2" charset="-122"/>
                  </a:rPr>
                  <a:t>    </a:t>
                </a:r>
                <a:r>
                  <a:rPr kumimoji="0" lang="zh-CN" altLang="en-US" sz="1600">
                    <a:latin typeface="Arial" panose="020B0604020202020204" pitchFamily="34" charset="0"/>
                    <a:ea typeface="宋体" panose="02010600030101010101" pitchFamily="2" charset="-122"/>
                  </a:rPr>
                  <a:t>录入</a:t>
                </a:r>
              </a:p>
            </p:txBody>
          </p:sp>
        </p:grpSp>
      </p:grpSp>
      <p:grpSp>
        <p:nvGrpSpPr>
          <p:cNvPr id="11" name="Group 88"/>
          <p:cNvGrpSpPr>
            <a:grpSpLocks/>
          </p:cNvGrpSpPr>
          <p:nvPr/>
        </p:nvGrpSpPr>
        <p:grpSpPr bwMode="auto">
          <a:xfrm>
            <a:off x="728663" y="2598738"/>
            <a:ext cx="4805362" cy="1087437"/>
            <a:chOff x="459" y="1637"/>
            <a:chExt cx="3027" cy="685"/>
          </a:xfrm>
        </p:grpSpPr>
        <p:sp>
          <p:nvSpPr>
            <p:cNvPr id="46105" name="Line 9"/>
            <p:cNvSpPr>
              <a:spLocks noChangeShapeType="1"/>
            </p:cNvSpPr>
            <p:nvPr/>
          </p:nvSpPr>
          <p:spPr bwMode="auto">
            <a:xfrm flipH="1">
              <a:off x="1404" y="1637"/>
              <a:ext cx="2082" cy="24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6106" name="Text Box 11"/>
            <p:cNvSpPr txBox="1">
              <a:spLocks noChangeArrowheads="1"/>
            </p:cNvSpPr>
            <p:nvPr/>
          </p:nvSpPr>
          <p:spPr bwMode="auto">
            <a:xfrm>
              <a:off x="1552" y="1650"/>
              <a:ext cx="1665" cy="331"/>
            </a:xfrm>
            <a:prstGeom prst="rect">
              <a:avLst/>
            </a:prstGeom>
            <a:solidFill>
              <a:schemeClr val="bg1"/>
            </a:solidFill>
            <a:ln w="9525">
              <a:solidFill>
                <a:schemeClr val="tx1"/>
              </a:solidFill>
              <a:miter lim="800000"/>
              <a:headEnd/>
              <a:tailEnd/>
            </a:ln>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lnSpc>
                  <a:spcPct val="80000"/>
                </a:lnSpc>
                <a:spcBef>
                  <a:spcPct val="0"/>
                </a:spcBef>
                <a:buClrTx/>
                <a:buSzTx/>
                <a:buFontTx/>
                <a:buNone/>
              </a:pPr>
              <a:r>
                <a:rPr kumimoji="0" lang="zh-CN" altLang="en-US" sz="1600">
                  <a:latin typeface="Arial" panose="020B0604020202020204" pitchFamily="34" charset="0"/>
                  <a:ea typeface="宋体" panose="02010600030101010101" pitchFamily="2" charset="-122"/>
                </a:rPr>
                <a:t>常规</a:t>
              </a:r>
              <a:r>
                <a:rPr kumimoji="0" lang="en-US" altLang="zh-CN" sz="1600">
                  <a:latin typeface="Arial" panose="020B0604020202020204" pitchFamily="34" charset="0"/>
                  <a:ea typeface="宋体" panose="02010600030101010101" pitchFamily="2" charset="-122"/>
                </a:rPr>
                <a:t> http</a:t>
              </a:r>
              <a:r>
                <a:rPr kumimoji="0" lang="zh-CN" altLang="en-US" sz="1600">
                  <a:latin typeface="Arial" panose="020B0604020202020204" pitchFamily="34" charset="0"/>
                  <a:ea typeface="宋体" panose="02010600030101010101" pitchFamily="2" charset="-122"/>
                </a:rPr>
                <a:t>响应消息</a:t>
              </a:r>
              <a:r>
                <a:rPr kumimoji="0" lang="en-US" altLang="zh-CN" sz="1600">
                  <a:latin typeface="Arial" panose="020B0604020202020204" pitchFamily="34" charset="0"/>
                  <a:ea typeface="宋体" panose="02010600030101010101" pitchFamily="2" charset="-122"/>
                </a:rPr>
                <a:t> </a:t>
              </a:r>
            </a:p>
            <a:p>
              <a:pPr algn="ctr" eaLnBrk="1" hangingPunct="1">
                <a:lnSpc>
                  <a:spcPct val="80000"/>
                </a:lnSpc>
                <a:spcBef>
                  <a:spcPct val="0"/>
                </a:spcBef>
                <a:buClrTx/>
                <a:buSzTx/>
                <a:buFontTx/>
                <a:buNone/>
              </a:pPr>
              <a:r>
                <a:rPr kumimoji="0" lang="en-US" altLang="zh-CN" sz="1800" b="1">
                  <a:latin typeface="Courier New" panose="02070309020205020404" pitchFamily="49" charset="0"/>
                  <a:ea typeface="宋体" panose="02010600030101010101" pitchFamily="2" charset="-122"/>
                </a:rPr>
                <a:t>Set-cookie: 1678 </a:t>
              </a:r>
            </a:p>
          </p:txBody>
        </p:sp>
        <p:grpSp>
          <p:nvGrpSpPr>
            <p:cNvPr id="46107" name="Group 76"/>
            <p:cNvGrpSpPr>
              <a:grpSpLocks/>
            </p:cNvGrpSpPr>
            <p:nvPr/>
          </p:nvGrpSpPr>
          <p:grpSpPr bwMode="auto">
            <a:xfrm>
              <a:off x="459" y="1836"/>
              <a:ext cx="1004" cy="486"/>
              <a:chOff x="684" y="1746"/>
              <a:chExt cx="1004" cy="486"/>
            </a:xfrm>
          </p:grpSpPr>
          <p:sp>
            <p:nvSpPr>
              <p:cNvPr id="46108" name="AutoShape 74"/>
              <p:cNvSpPr>
                <a:spLocks noChangeArrowheads="1"/>
              </p:cNvSpPr>
              <p:nvPr/>
            </p:nvSpPr>
            <p:spPr bwMode="auto">
              <a:xfrm>
                <a:off x="735" y="1746"/>
                <a:ext cx="829" cy="486"/>
              </a:xfrm>
              <a:prstGeom prst="can">
                <a:avLst>
                  <a:gd name="adj" fmla="val 25000"/>
                </a:avLst>
              </a:prstGeom>
              <a:solidFill>
                <a:schemeClr val="accent2"/>
              </a:solidFill>
              <a:ln w="9525">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46109" name="Text Box 75"/>
              <p:cNvSpPr txBox="1">
                <a:spLocks noChangeArrowheads="1"/>
              </p:cNvSpPr>
              <p:nvPr/>
            </p:nvSpPr>
            <p:spPr bwMode="auto">
              <a:xfrm>
                <a:off x="684" y="1833"/>
                <a:ext cx="1004" cy="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600" b="1">
                    <a:solidFill>
                      <a:schemeClr val="bg1"/>
                    </a:solidFill>
                    <a:latin typeface="Arial" panose="020B0604020202020204" pitchFamily="34" charset="0"/>
                    <a:ea typeface="宋体" panose="02010600030101010101" pitchFamily="2" charset="-122"/>
                  </a:rPr>
                  <a:t>ebay 8734</a:t>
                </a:r>
              </a:p>
              <a:p>
                <a:pPr eaLnBrk="1" hangingPunct="1">
                  <a:spcBef>
                    <a:spcPct val="0"/>
                  </a:spcBef>
                  <a:buClrTx/>
                  <a:buSzTx/>
                  <a:buFontTx/>
                  <a:buNone/>
                </a:pPr>
                <a:r>
                  <a:rPr kumimoji="0" lang="en-US" altLang="zh-CN" sz="1600" b="1">
                    <a:solidFill>
                      <a:schemeClr val="bg1"/>
                    </a:solidFill>
                    <a:latin typeface="Arial" panose="020B0604020202020204" pitchFamily="34" charset="0"/>
                    <a:ea typeface="宋体" panose="02010600030101010101" pitchFamily="2" charset="-122"/>
                  </a:rPr>
                  <a:t>amazon 1678</a:t>
                </a:r>
              </a:p>
            </p:txBody>
          </p:sp>
        </p:grpSp>
      </p:grpSp>
      <p:grpSp>
        <p:nvGrpSpPr>
          <p:cNvPr id="13" name="Group 93"/>
          <p:cNvGrpSpPr>
            <a:grpSpLocks/>
          </p:cNvGrpSpPr>
          <p:nvPr/>
        </p:nvGrpSpPr>
        <p:grpSpPr bwMode="auto">
          <a:xfrm>
            <a:off x="2181225" y="4192588"/>
            <a:ext cx="5705475" cy="1992312"/>
            <a:chOff x="1374" y="2641"/>
            <a:chExt cx="3594" cy="1255"/>
          </a:xfrm>
        </p:grpSpPr>
        <p:sp>
          <p:nvSpPr>
            <p:cNvPr id="46100" name="Line 20"/>
            <p:cNvSpPr>
              <a:spLocks noChangeShapeType="1"/>
            </p:cNvSpPr>
            <p:nvPr/>
          </p:nvSpPr>
          <p:spPr bwMode="auto">
            <a:xfrm>
              <a:off x="1374" y="3293"/>
              <a:ext cx="2082" cy="24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6101" name="Text Box 23"/>
            <p:cNvSpPr txBox="1">
              <a:spLocks noChangeArrowheads="1"/>
            </p:cNvSpPr>
            <p:nvPr/>
          </p:nvSpPr>
          <p:spPr bwMode="auto">
            <a:xfrm>
              <a:off x="1561" y="3171"/>
              <a:ext cx="1689" cy="322"/>
            </a:xfrm>
            <a:prstGeom prst="rect">
              <a:avLst/>
            </a:prstGeom>
            <a:solidFill>
              <a:schemeClr val="bg1"/>
            </a:solidFill>
            <a:ln w="9525">
              <a:solidFill>
                <a:schemeClr val="tx1"/>
              </a:solidFill>
              <a:miter lim="800000"/>
              <a:headEnd/>
              <a:tailEnd/>
            </a:ln>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lnSpc>
                  <a:spcPct val="80000"/>
                </a:lnSpc>
                <a:spcBef>
                  <a:spcPct val="0"/>
                </a:spcBef>
                <a:buClrTx/>
                <a:buSzTx/>
                <a:buFontTx/>
                <a:buNone/>
              </a:pPr>
              <a:r>
                <a:rPr kumimoji="0" lang="zh-CN" altLang="en-US" sz="1600">
                  <a:latin typeface="Arial" panose="020B0604020202020204" pitchFamily="34" charset="0"/>
                  <a:ea typeface="宋体" panose="02010600030101010101" pitchFamily="2" charset="-122"/>
                </a:rPr>
                <a:t>常规 </a:t>
              </a:r>
              <a:r>
                <a:rPr kumimoji="0" lang="en-US" altLang="zh-CN" sz="1600">
                  <a:latin typeface="Arial" panose="020B0604020202020204" pitchFamily="34" charset="0"/>
                  <a:ea typeface="宋体" panose="02010600030101010101" pitchFamily="2" charset="-122"/>
                </a:rPr>
                <a:t>http </a:t>
              </a:r>
              <a:r>
                <a:rPr kumimoji="0" lang="zh-CN" altLang="en-US" sz="1600">
                  <a:latin typeface="Arial" panose="020B0604020202020204" pitchFamily="34" charset="0"/>
                  <a:ea typeface="宋体" panose="02010600030101010101" pitchFamily="2" charset="-122"/>
                </a:rPr>
                <a:t>请求消息</a:t>
              </a:r>
              <a:endParaRPr kumimoji="0" lang="en-US" altLang="zh-CN" sz="1600">
                <a:latin typeface="Arial" panose="020B0604020202020204" pitchFamily="34" charset="0"/>
                <a:ea typeface="宋体" panose="02010600030101010101" pitchFamily="2" charset="-122"/>
              </a:endParaRPr>
            </a:p>
            <a:p>
              <a:pPr algn="ctr" eaLnBrk="1" hangingPunct="1">
                <a:lnSpc>
                  <a:spcPct val="80000"/>
                </a:lnSpc>
                <a:spcBef>
                  <a:spcPct val="0"/>
                </a:spcBef>
                <a:buClrTx/>
                <a:buSzTx/>
                <a:buFontTx/>
                <a:buNone/>
              </a:pPr>
              <a:r>
                <a:rPr kumimoji="0" lang="en-US" altLang="zh-CN" sz="1800" b="1">
                  <a:latin typeface="Courier New" panose="02070309020205020404" pitchFamily="49" charset="0"/>
                  <a:ea typeface="宋体" panose="02010600030101010101" pitchFamily="2" charset="-122"/>
                </a:rPr>
                <a:t>cookie: 1678</a:t>
              </a:r>
            </a:p>
          </p:txBody>
        </p:sp>
        <p:sp>
          <p:nvSpPr>
            <p:cNvPr id="46102" name="Text Box 29"/>
            <p:cNvSpPr txBox="1">
              <a:spLocks noChangeArrowheads="1"/>
            </p:cNvSpPr>
            <p:nvPr/>
          </p:nvSpPr>
          <p:spPr bwMode="auto">
            <a:xfrm>
              <a:off x="3494" y="3262"/>
              <a:ext cx="778" cy="6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2000">
                  <a:solidFill>
                    <a:schemeClr val="accent2"/>
                  </a:solidFill>
                  <a:latin typeface="Arial" panose="020B0604020202020204" pitchFamily="34" charset="0"/>
                  <a:ea typeface="宋体" panose="02010600030101010101" pitchFamily="2" charset="-122"/>
                </a:rPr>
                <a:t>cookie-</a:t>
              </a:r>
            </a:p>
            <a:p>
              <a:pPr algn="ctr" eaLnBrk="1" hangingPunct="1">
                <a:spcBef>
                  <a:spcPct val="0"/>
                </a:spcBef>
                <a:buClrTx/>
                <a:buSzTx/>
                <a:buFontTx/>
                <a:buNone/>
              </a:pPr>
              <a:r>
                <a:rPr kumimoji="0" lang="en-US" altLang="zh-CN" sz="2000">
                  <a:solidFill>
                    <a:schemeClr val="accent2"/>
                  </a:solidFill>
                  <a:latin typeface="Arial" panose="020B0604020202020204" pitchFamily="34" charset="0"/>
                  <a:ea typeface="宋体" panose="02010600030101010101" pitchFamily="2" charset="-122"/>
                </a:rPr>
                <a:t>spectific</a:t>
              </a:r>
            </a:p>
            <a:p>
              <a:pPr algn="ctr" eaLnBrk="1" hangingPunct="1">
                <a:spcBef>
                  <a:spcPct val="0"/>
                </a:spcBef>
                <a:buClrTx/>
                <a:buSzTx/>
                <a:buFontTx/>
                <a:buNone/>
              </a:pPr>
              <a:r>
                <a:rPr kumimoji="0" lang="en-US" altLang="zh-CN" sz="2000">
                  <a:solidFill>
                    <a:schemeClr val="accent2"/>
                  </a:solidFill>
                  <a:latin typeface="Arial" panose="020B0604020202020204" pitchFamily="34" charset="0"/>
                  <a:ea typeface="宋体" panose="02010600030101010101" pitchFamily="2" charset="-122"/>
                </a:rPr>
                <a:t>action</a:t>
              </a:r>
              <a:endParaRPr kumimoji="0" lang="en-US" altLang="zh-CN" sz="1800">
                <a:latin typeface="Times New Roman" panose="02020603050405020304" pitchFamily="18" charset="0"/>
                <a:ea typeface="宋体" panose="02010600030101010101" pitchFamily="2" charset="-122"/>
              </a:endParaRPr>
            </a:p>
          </p:txBody>
        </p:sp>
        <p:sp>
          <p:nvSpPr>
            <p:cNvPr id="46103" name="Line 44"/>
            <p:cNvSpPr>
              <a:spLocks noChangeShapeType="1"/>
            </p:cNvSpPr>
            <p:nvPr/>
          </p:nvSpPr>
          <p:spPr bwMode="auto">
            <a:xfrm flipV="1">
              <a:off x="4181" y="2641"/>
              <a:ext cx="787" cy="861"/>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6104" name="Text Box 71"/>
            <p:cNvSpPr txBox="1">
              <a:spLocks noChangeArrowheads="1"/>
            </p:cNvSpPr>
            <p:nvPr/>
          </p:nvSpPr>
          <p:spPr bwMode="auto">
            <a:xfrm>
              <a:off x="4287" y="2939"/>
              <a:ext cx="375" cy="2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zh-CN" altLang="en-US" sz="1600">
                  <a:latin typeface="Arial" panose="020B0604020202020204" pitchFamily="34" charset="0"/>
                  <a:ea typeface="宋体" panose="02010600030101010101" pitchFamily="2" charset="-122"/>
                </a:rPr>
                <a:t>存取</a:t>
              </a:r>
            </a:p>
          </p:txBody>
        </p:sp>
      </p:grpSp>
      <p:grpSp>
        <p:nvGrpSpPr>
          <p:cNvPr id="14" name="Group 77"/>
          <p:cNvGrpSpPr>
            <a:grpSpLocks/>
          </p:cNvGrpSpPr>
          <p:nvPr/>
        </p:nvGrpSpPr>
        <p:grpSpPr bwMode="auto">
          <a:xfrm>
            <a:off x="742950" y="4799013"/>
            <a:ext cx="1593850" cy="771525"/>
            <a:chOff x="684" y="1746"/>
            <a:chExt cx="1004" cy="486"/>
          </a:xfrm>
        </p:grpSpPr>
        <p:sp>
          <p:nvSpPr>
            <p:cNvPr id="46098" name="AutoShape 78"/>
            <p:cNvSpPr>
              <a:spLocks noChangeArrowheads="1"/>
            </p:cNvSpPr>
            <p:nvPr/>
          </p:nvSpPr>
          <p:spPr bwMode="auto">
            <a:xfrm>
              <a:off x="735" y="1746"/>
              <a:ext cx="829" cy="486"/>
            </a:xfrm>
            <a:prstGeom prst="can">
              <a:avLst>
                <a:gd name="adj" fmla="val 25000"/>
              </a:avLst>
            </a:prstGeom>
            <a:solidFill>
              <a:schemeClr val="accent2"/>
            </a:solidFill>
            <a:ln w="9525">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46099" name="Text Box 79"/>
            <p:cNvSpPr txBox="1">
              <a:spLocks noChangeArrowheads="1"/>
            </p:cNvSpPr>
            <p:nvPr/>
          </p:nvSpPr>
          <p:spPr bwMode="auto">
            <a:xfrm>
              <a:off x="684" y="1833"/>
              <a:ext cx="1004" cy="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600" b="1">
                  <a:solidFill>
                    <a:schemeClr val="bg1"/>
                  </a:solidFill>
                  <a:latin typeface="Arial" panose="020B0604020202020204" pitchFamily="34" charset="0"/>
                  <a:ea typeface="宋体" panose="02010600030101010101" pitchFamily="2" charset="-122"/>
                </a:rPr>
                <a:t>ebay 8734</a:t>
              </a:r>
            </a:p>
            <a:p>
              <a:pPr eaLnBrk="1" hangingPunct="1">
                <a:spcBef>
                  <a:spcPct val="0"/>
                </a:spcBef>
                <a:buClrTx/>
                <a:buSzTx/>
                <a:buFontTx/>
                <a:buNone/>
              </a:pPr>
              <a:r>
                <a:rPr kumimoji="0" lang="en-US" altLang="zh-CN" sz="1600" b="1">
                  <a:solidFill>
                    <a:schemeClr val="bg1"/>
                  </a:solidFill>
                  <a:latin typeface="Arial" panose="020B0604020202020204" pitchFamily="34" charset="0"/>
                  <a:ea typeface="宋体" panose="02010600030101010101" pitchFamily="2" charset="-122"/>
                </a:rPr>
                <a:t>amazon 1678</a:t>
              </a:r>
            </a:p>
          </p:txBody>
        </p:sp>
      </p:grpSp>
      <p:sp>
        <p:nvSpPr>
          <p:cNvPr id="46097" name="Text Box 80"/>
          <p:cNvSpPr txBox="1">
            <a:spLocks noChangeArrowheads="1"/>
          </p:cNvSpPr>
          <p:nvPr/>
        </p:nvSpPr>
        <p:spPr bwMode="auto">
          <a:xfrm>
            <a:off x="7831138" y="4248150"/>
            <a:ext cx="800100" cy="5842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zh-CN" altLang="en-US" sz="1600">
                <a:latin typeface="Arial" panose="020B0604020202020204" pitchFamily="34" charset="0"/>
                <a:ea typeface="宋体" panose="02010600030101010101" pitchFamily="2" charset="-122"/>
              </a:rPr>
              <a:t>后台</a:t>
            </a:r>
          </a:p>
          <a:p>
            <a:pPr eaLnBrk="1" hangingPunct="1">
              <a:spcBef>
                <a:spcPct val="0"/>
              </a:spcBef>
              <a:buClrTx/>
              <a:buSzTx/>
              <a:buFontTx/>
              <a:buNone/>
            </a:pPr>
            <a:r>
              <a:rPr kumimoji="0" lang="zh-CN" altLang="en-US" sz="1600">
                <a:latin typeface="Arial" panose="020B0604020202020204" pitchFamily="34" charset="0"/>
                <a:ea typeface="宋体" panose="02010600030101010101" pitchFamily="2" charset="-122"/>
              </a:rPr>
              <a:t>服务器</a:t>
            </a:r>
            <a:endParaRPr kumimoji="0" lang="en-US" altLang="zh-CN" sz="1600">
              <a:latin typeface="Arial" panose="020B0604020202020204" pitchFamily="34"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xit" presetSubtype="0" fill="hold" grpId="0" nodeType="clickEffect">
                                  <p:stCondLst>
                                    <p:cond delay="0"/>
                                  </p:stCondLst>
                                  <p:childTnLst>
                                    <p:set>
                                      <p:cBhvr>
                                        <p:cTn id="6" dur="1" fill="hold">
                                          <p:stCondLst>
                                            <p:cond delay="0"/>
                                          </p:stCondLst>
                                        </p:cTn>
                                        <p:tgtEl>
                                          <p:spTgt spid="50235"/>
                                        </p:tgtEl>
                                        <p:attrNameLst>
                                          <p:attrName>style.visibility</p:attrName>
                                        </p:attrNameLst>
                                      </p:cBhvr>
                                      <p:to>
                                        <p:strVal val="hidden"/>
                                      </p:to>
                                    </p:set>
                                  </p:childTnLst>
                                </p:cTn>
                              </p:par>
                              <p:par>
                                <p:cTn id="7" presetID="22" presetClass="entr" presetSubtype="8" fill="hold" nodeType="withEffect">
                                  <p:stCondLst>
                                    <p:cond delay="0"/>
                                  </p:stCondLst>
                                  <p:childTnLst>
                                    <p:set>
                                      <p:cBhvr>
                                        <p:cTn id="8" dur="1" fill="hold">
                                          <p:stCondLst>
                                            <p:cond delay="0"/>
                                          </p:stCondLst>
                                        </p:cTn>
                                        <p:tgtEl>
                                          <p:spTgt spid="9"/>
                                        </p:tgtEl>
                                        <p:attrNameLst>
                                          <p:attrName>style.visibility</p:attrName>
                                        </p:attrNameLst>
                                      </p:cBhvr>
                                      <p:to>
                                        <p:strVal val="visible"/>
                                      </p:to>
                                    </p:set>
                                    <p:animEffect transition="in" filter="wipe(left)">
                                      <p:cBhvr>
                                        <p:cTn id="9" dur="2000"/>
                                        <p:tgtEl>
                                          <p:spTgt spid="9"/>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22" presetClass="entr" presetSubtype="2" fill="hold" nodeType="click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wipe(right)">
                                      <p:cBhvr>
                                        <p:cTn id="14" dur="3000"/>
                                        <p:tgtEl>
                                          <p:spTgt spid="11"/>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22" presetClass="entr" presetSubtype="8"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wipe(left)">
                                      <p:cBhvr>
                                        <p:cTn id="19" dur="2000"/>
                                        <p:tgtEl>
                                          <p:spTgt spid="6"/>
                                        </p:tgtEl>
                                      </p:cBhvr>
                                    </p:animEffect>
                                  </p:childTnLst>
                                </p:cTn>
                              </p:par>
                            </p:childTnLst>
                          </p:cTn>
                        </p:par>
                        <p:par>
                          <p:cTn id="20" fill="hold" nodeType="afterGroup">
                            <p:stCondLst>
                              <p:cond delay="2000"/>
                            </p:stCondLst>
                            <p:childTnLst>
                              <p:par>
                                <p:cTn id="21" presetID="22" presetClass="entr" presetSubtype="2" fill="hold" nodeType="after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wipe(right)">
                                      <p:cBhvr>
                                        <p:cTn id="23" dur="1000"/>
                                        <p:tgtEl>
                                          <p:spTgt spid="2"/>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50242"/>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14"/>
                                        </p:tgtEl>
                                        <p:attrNameLst>
                                          <p:attrName>style.visibility</p:attrName>
                                        </p:attrNameLst>
                                      </p:cBhvr>
                                      <p:to>
                                        <p:strVal val="visible"/>
                                      </p:to>
                                    </p:set>
                                  </p:childTnLst>
                                </p:cTn>
                              </p:par>
                            </p:childTnLst>
                          </p:cTn>
                        </p:par>
                      </p:childTnLst>
                    </p:cTn>
                  </p:par>
                  <p:par>
                    <p:cTn id="30" fill="hold" nodeType="clickPar">
                      <p:stCondLst>
                        <p:cond delay="indefinite"/>
                      </p:stCondLst>
                      <p:childTnLst>
                        <p:par>
                          <p:cTn id="31" fill="hold" nodeType="withGroup">
                            <p:stCondLst>
                              <p:cond delay="0"/>
                            </p:stCondLst>
                            <p:childTnLst>
                              <p:par>
                                <p:cTn id="32" presetID="22" presetClass="entr" presetSubtype="8" fill="hold" nodeType="click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wipe(left)">
                                      <p:cBhvr>
                                        <p:cTn id="34" dur="2000"/>
                                        <p:tgtEl>
                                          <p:spTgt spid="13"/>
                                        </p:tgtEl>
                                      </p:cBhvr>
                                    </p:animEffect>
                                  </p:childTnLst>
                                </p:cTn>
                              </p:par>
                            </p:childTnLst>
                          </p:cTn>
                        </p:par>
                        <p:par>
                          <p:cTn id="35" fill="hold" nodeType="afterGroup">
                            <p:stCondLst>
                              <p:cond delay="2000"/>
                            </p:stCondLst>
                            <p:childTnLst>
                              <p:par>
                                <p:cTn id="36" presetID="22" presetClass="entr" presetSubtype="2" fill="hold" nodeType="afterEffect">
                                  <p:stCondLst>
                                    <p:cond delay="0"/>
                                  </p:stCondLst>
                                  <p:childTnLst>
                                    <p:set>
                                      <p:cBhvr>
                                        <p:cTn id="37" dur="1" fill="hold">
                                          <p:stCondLst>
                                            <p:cond delay="0"/>
                                          </p:stCondLst>
                                        </p:cTn>
                                        <p:tgtEl>
                                          <p:spTgt spid="4"/>
                                        </p:tgtEl>
                                        <p:attrNameLst>
                                          <p:attrName>style.visibility</p:attrName>
                                        </p:attrNameLst>
                                      </p:cBhvr>
                                      <p:to>
                                        <p:strVal val="visible"/>
                                      </p:to>
                                    </p:set>
                                    <p:animEffect transition="in" filter="wipe(right)">
                                      <p:cBhvr>
                                        <p:cTn id="38"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235" grpId="0"/>
      <p:bldP spid="50242"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Number Placeholder 6"/>
          <p:cNvSpPr>
            <a:spLocks noGrp="1"/>
          </p:cNvSpPr>
          <p:nvPr>
            <p:ph type="sldNum" sz="quarter" idx="11"/>
          </p:nvPr>
        </p:nvSpPr>
        <p:spPr>
          <a:xfrm>
            <a:off x="0" y="6543675"/>
            <a:ext cx="5219700" cy="3143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l">
              <a:spcBef>
                <a:spcPct val="0"/>
              </a:spcBef>
              <a:buClrTx/>
              <a:buSzTx/>
              <a:buFontTx/>
              <a:buNone/>
            </a:pPr>
            <a:fld id="{0D12AB02-D7D0-44EA-86E1-09E7B96FAC51}" type="slidenum">
              <a:rPr kumimoji="0" lang="en-US" altLang="zh-CN" sz="1600" smtClean="0">
                <a:solidFill>
                  <a:schemeClr val="bg2"/>
                </a:solidFill>
                <a:latin typeface="华文隶书" panose="02010800040101010101" pitchFamily="2" charset="-122"/>
                <a:ea typeface="华文隶书" panose="02010800040101010101" pitchFamily="2" charset="-122"/>
                <a:cs typeface="Arial" panose="020B0604020202020204" pitchFamily="34" charset="0"/>
              </a:rPr>
              <a:pPr algn="l">
                <a:spcBef>
                  <a:spcPct val="0"/>
                </a:spcBef>
                <a:buClrTx/>
                <a:buSzTx/>
                <a:buFontTx/>
                <a:buNone/>
              </a:pPr>
              <a:t>43</a:t>
            </a:fld>
            <a:endParaRPr kumimoji="0" lang="en-US" altLang="zh-CN" sz="1600" smtClean="0">
              <a:solidFill>
                <a:schemeClr val="bg2"/>
              </a:solidFill>
              <a:latin typeface="华文隶书" panose="02010800040101010101" pitchFamily="2" charset="-122"/>
              <a:ea typeface="华文隶书" panose="02010800040101010101" pitchFamily="2" charset="-122"/>
              <a:cs typeface="Arial" panose="020B0604020202020204" pitchFamily="34" charset="0"/>
            </a:endParaRPr>
          </a:p>
        </p:txBody>
      </p:sp>
      <p:sp>
        <p:nvSpPr>
          <p:cNvPr id="47107" name="Rectangle 2"/>
          <p:cNvSpPr>
            <a:spLocks noGrp="1" noChangeArrowheads="1"/>
          </p:cNvSpPr>
          <p:nvPr>
            <p:ph type="title"/>
          </p:nvPr>
        </p:nvSpPr>
        <p:spPr/>
        <p:txBody>
          <a:bodyPr/>
          <a:lstStyle/>
          <a:p>
            <a:r>
              <a:rPr lang="en-US" altLang="zh-CN" smtClean="0">
                <a:ea typeface="宋体" panose="02010600030101010101" pitchFamily="2" charset="-122"/>
              </a:rPr>
              <a:t>Cookies (</a:t>
            </a:r>
            <a:r>
              <a:rPr lang="zh-CN" altLang="en-US" smtClean="0">
                <a:ea typeface="宋体" panose="02010600030101010101" pitchFamily="2" charset="-122"/>
              </a:rPr>
              <a:t>续</a:t>
            </a:r>
            <a:r>
              <a:rPr lang="en-US" altLang="zh-CN" smtClean="0">
                <a:ea typeface="宋体" panose="02010600030101010101" pitchFamily="2" charset="-122"/>
              </a:rPr>
              <a:t>)</a:t>
            </a:r>
          </a:p>
        </p:txBody>
      </p:sp>
      <p:sp>
        <p:nvSpPr>
          <p:cNvPr id="47108" name="Rectangle 3"/>
          <p:cNvSpPr>
            <a:spLocks noGrp="1" noChangeArrowheads="1"/>
          </p:cNvSpPr>
          <p:nvPr>
            <p:ph type="body" sz="half" idx="1"/>
          </p:nvPr>
        </p:nvSpPr>
        <p:spPr>
          <a:xfrm>
            <a:off x="533400" y="1477963"/>
            <a:ext cx="3810000" cy="2641600"/>
          </a:xfrm>
        </p:spPr>
        <p:txBody>
          <a:bodyPr/>
          <a:lstStyle/>
          <a:p>
            <a:pPr>
              <a:lnSpc>
                <a:spcPct val="90000"/>
              </a:lnSpc>
              <a:buFont typeface="ZapfDingbats" pitchFamily="82" charset="2"/>
              <a:buNone/>
            </a:pPr>
            <a:r>
              <a:rPr lang="en-US" altLang="zh-CN" sz="2400" u="sng" smtClean="0">
                <a:solidFill>
                  <a:srgbClr val="FF0000"/>
                </a:solidFill>
                <a:ea typeface="宋体" panose="02010600030101010101" pitchFamily="2" charset="-122"/>
              </a:rPr>
              <a:t>Cookies</a:t>
            </a:r>
            <a:r>
              <a:rPr lang="zh-CN" altLang="en-US" sz="2400" u="sng" smtClean="0">
                <a:solidFill>
                  <a:srgbClr val="FF0000"/>
                </a:solidFill>
                <a:ea typeface="宋体" panose="02010600030101010101" pitchFamily="2" charset="-122"/>
              </a:rPr>
              <a:t>能做什么</a:t>
            </a:r>
            <a:r>
              <a:rPr lang="en-US" altLang="zh-CN" sz="2400" u="sng" smtClean="0">
                <a:solidFill>
                  <a:srgbClr val="FF0000"/>
                </a:solidFill>
                <a:ea typeface="宋体" panose="02010600030101010101" pitchFamily="2" charset="-122"/>
              </a:rPr>
              <a:t>:</a:t>
            </a:r>
            <a:endParaRPr lang="en-US" altLang="zh-CN" sz="2400" smtClean="0">
              <a:ea typeface="宋体" panose="02010600030101010101" pitchFamily="2" charset="-122"/>
            </a:endParaRPr>
          </a:p>
          <a:p>
            <a:pPr>
              <a:lnSpc>
                <a:spcPct val="90000"/>
              </a:lnSpc>
            </a:pPr>
            <a:r>
              <a:rPr lang="zh-CN" altLang="en-US" sz="2400" smtClean="0">
                <a:ea typeface="宋体" panose="02010600030101010101" pitchFamily="2" charset="-122"/>
              </a:rPr>
              <a:t>授权</a:t>
            </a:r>
          </a:p>
          <a:p>
            <a:pPr>
              <a:lnSpc>
                <a:spcPct val="90000"/>
              </a:lnSpc>
            </a:pPr>
            <a:r>
              <a:rPr lang="zh-CN" altLang="en-US" sz="2400" smtClean="0">
                <a:ea typeface="宋体" panose="02010600030101010101" pitchFamily="2" charset="-122"/>
              </a:rPr>
              <a:t>购物车</a:t>
            </a:r>
            <a:endParaRPr lang="en-US" altLang="zh-CN" sz="2400" smtClean="0">
              <a:ea typeface="宋体" panose="02010600030101010101" pitchFamily="2" charset="-122"/>
            </a:endParaRPr>
          </a:p>
          <a:p>
            <a:pPr>
              <a:lnSpc>
                <a:spcPct val="90000"/>
              </a:lnSpc>
            </a:pPr>
            <a:r>
              <a:rPr lang="zh-CN" altLang="en-US" sz="2400" smtClean="0">
                <a:ea typeface="宋体" panose="02010600030101010101" pitchFamily="2" charset="-122"/>
              </a:rPr>
              <a:t>推荐</a:t>
            </a:r>
            <a:endParaRPr lang="en-US" altLang="zh-CN" sz="2400" smtClean="0">
              <a:ea typeface="宋体" panose="02010600030101010101" pitchFamily="2" charset="-122"/>
            </a:endParaRPr>
          </a:p>
          <a:p>
            <a:pPr>
              <a:lnSpc>
                <a:spcPct val="90000"/>
              </a:lnSpc>
            </a:pPr>
            <a:r>
              <a:rPr lang="zh-CN" altLang="en-US" sz="2400" smtClean="0">
                <a:ea typeface="宋体" panose="02010600030101010101" pitchFamily="2" charset="-122"/>
              </a:rPr>
              <a:t>用户活动状态</a:t>
            </a:r>
            <a:r>
              <a:rPr lang="en-US" altLang="zh-CN" sz="2400" smtClean="0">
                <a:ea typeface="宋体" panose="02010600030101010101" pitchFamily="2" charset="-122"/>
              </a:rPr>
              <a:t> </a:t>
            </a:r>
          </a:p>
          <a:p>
            <a:pPr>
              <a:lnSpc>
                <a:spcPct val="90000"/>
              </a:lnSpc>
              <a:buFont typeface="ZapfDingbats" pitchFamily="82" charset="2"/>
              <a:buNone/>
            </a:pPr>
            <a:r>
              <a:rPr lang="en-US" altLang="zh-CN" sz="2400" smtClean="0">
                <a:ea typeface="宋体" panose="02010600030101010101" pitchFamily="2" charset="-122"/>
              </a:rPr>
              <a:t>    (Web e-mail)</a:t>
            </a:r>
          </a:p>
        </p:txBody>
      </p:sp>
      <p:sp>
        <p:nvSpPr>
          <p:cNvPr id="47109" name="Rectangle 13"/>
          <p:cNvSpPr>
            <a:spLocks noChangeArrowheads="1"/>
          </p:cNvSpPr>
          <p:nvPr/>
        </p:nvSpPr>
        <p:spPr bwMode="auto">
          <a:xfrm>
            <a:off x="4911725" y="1411288"/>
            <a:ext cx="3810000" cy="2233612"/>
          </a:xfrm>
          <a:prstGeom prst="rect">
            <a:avLst/>
          </a:prstGeom>
          <a:noFill/>
          <a:ln w="19050">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a:lstStyle>
            <a:lvl1pPr marL="342900" indent="-3429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u="sng">
                <a:solidFill>
                  <a:srgbClr val="FF0000"/>
                </a:solidFill>
                <a:latin typeface="Arial" panose="020B0604020202020204" pitchFamily="34" charset="0"/>
                <a:ea typeface="宋体" panose="02010600030101010101" pitchFamily="2" charset="-122"/>
              </a:rPr>
              <a:t>Cookies </a:t>
            </a:r>
            <a:r>
              <a:rPr kumimoji="0" lang="zh-CN" altLang="en-US" sz="1800" u="sng">
                <a:solidFill>
                  <a:srgbClr val="FF0000"/>
                </a:solidFill>
                <a:latin typeface="Arial" panose="020B0604020202020204" pitchFamily="34" charset="0"/>
                <a:ea typeface="宋体" panose="02010600030101010101" pitchFamily="2" charset="-122"/>
              </a:rPr>
              <a:t>与隐私</a:t>
            </a:r>
            <a:r>
              <a:rPr kumimoji="0" lang="en-US" altLang="zh-CN" sz="1800" u="sng">
                <a:solidFill>
                  <a:srgbClr val="FF0000"/>
                </a:solidFill>
                <a:latin typeface="Arial" panose="020B0604020202020204" pitchFamily="34" charset="0"/>
                <a:ea typeface="宋体" panose="02010600030101010101" pitchFamily="2" charset="-122"/>
              </a:rPr>
              <a:t>:</a:t>
            </a:r>
            <a:endParaRPr kumimoji="0" lang="en-US" altLang="zh-CN" sz="1800">
              <a:latin typeface="Arial" panose="020B0604020202020204" pitchFamily="34" charset="0"/>
              <a:ea typeface="宋体" panose="02010600030101010101" pitchFamily="2" charset="-122"/>
            </a:endParaRPr>
          </a:p>
          <a:p>
            <a:pPr eaLnBrk="1" hangingPunct="1">
              <a:spcBef>
                <a:spcPct val="0"/>
              </a:spcBef>
              <a:buClrTx/>
              <a:buSzTx/>
              <a:buFont typeface="ZapfDingbats" pitchFamily="82" charset="2"/>
              <a:buChar char="r"/>
            </a:pPr>
            <a:r>
              <a:rPr kumimoji="0" lang="en-US" altLang="zh-CN" sz="1800">
                <a:latin typeface="Arial" panose="020B0604020202020204" pitchFamily="34" charset="0"/>
                <a:ea typeface="宋体" panose="02010600030101010101" pitchFamily="2" charset="-122"/>
              </a:rPr>
              <a:t>Cookies</a:t>
            </a:r>
            <a:r>
              <a:rPr kumimoji="0" lang="zh-CN" altLang="en-US" sz="1800">
                <a:latin typeface="Arial" panose="020B0604020202020204" pitchFamily="34" charset="0"/>
                <a:ea typeface="宋体" panose="02010600030101010101" pitchFamily="2" charset="-122"/>
              </a:rPr>
              <a:t>允许网站得到很多你的个人消息</a:t>
            </a:r>
            <a:endParaRPr kumimoji="0" lang="en-US" altLang="zh-CN" sz="1800">
              <a:latin typeface="Arial" panose="020B0604020202020204" pitchFamily="34" charset="0"/>
              <a:ea typeface="宋体" panose="02010600030101010101" pitchFamily="2" charset="-122"/>
            </a:endParaRPr>
          </a:p>
          <a:p>
            <a:pPr eaLnBrk="1" hangingPunct="1">
              <a:spcBef>
                <a:spcPct val="0"/>
              </a:spcBef>
              <a:buClrTx/>
              <a:buSzTx/>
              <a:buFont typeface="ZapfDingbats" pitchFamily="82" charset="2"/>
              <a:buChar char="r"/>
            </a:pPr>
            <a:r>
              <a:rPr kumimoji="0" lang="zh-CN" altLang="en-US" sz="1800">
                <a:latin typeface="Arial" panose="020B0604020202020204" pitchFamily="34" charset="0"/>
                <a:ea typeface="宋体" panose="02010600030101010101" pitchFamily="2" charset="-122"/>
              </a:rPr>
              <a:t>你将向网站提供你的名字和</a:t>
            </a:r>
            <a:r>
              <a:rPr kumimoji="0" lang="en-US" altLang="zh-CN" sz="1800">
                <a:latin typeface="Arial" panose="020B0604020202020204" pitchFamily="34" charset="0"/>
                <a:ea typeface="宋体" panose="02010600030101010101" pitchFamily="2" charset="-122"/>
              </a:rPr>
              <a:t>e-mail</a:t>
            </a:r>
          </a:p>
        </p:txBody>
      </p:sp>
      <p:sp>
        <p:nvSpPr>
          <p:cNvPr id="47110" name="Text Box 14"/>
          <p:cNvSpPr txBox="1">
            <a:spLocks noChangeArrowheads="1"/>
          </p:cNvSpPr>
          <p:nvPr/>
        </p:nvSpPr>
        <p:spPr bwMode="auto">
          <a:xfrm>
            <a:off x="7321550" y="1177925"/>
            <a:ext cx="692150" cy="3968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zh-CN" altLang="en-US" sz="2000">
                <a:solidFill>
                  <a:schemeClr val="accent2"/>
                </a:solidFill>
                <a:latin typeface="Arial" panose="020B0604020202020204" pitchFamily="34" charset="0"/>
                <a:ea typeface="宋体" panose="02010600030101010101" pitchFamily="2" charset="-122"/>
              </a:rPr>
              <a:t>注意</a:t>
            </a:r>
            <a:endParaRPr kumimoji="0" lang="zh-CN" altLang="en-US" sz="1600">
              <a:latin typeface="Times New Roman" panose="02020603050405020304" pitchFamily="18" charset="0"/>
              <a:ea typeface="宋体" panose="02010600030101010101" pitchFamily="2" charset="-122"/>
            </a:endParaRPr>
          </a:p>
        </p:txBody>
      </p:sp>
      <p:sp>
        <p:nvSpPr>
          <p:cNvPr id="47111" name="Rectangle 15"/>
          <p:cNvSpPr>
            <a:spLocks noChangeArrowheads="1"/>
          </p:cNvSpPr>
          <p:nvPr/>
        </p:nvSpPr>
        <p:spPr bwMode="auto">
          <a:xfrm>
            <a:off x="411163" y="4090988"/>
            <a:ext cx="5702300" cy="264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zh-CN" altLang="en-US" sz="1800" u="sng">
                <a:solidFill>
                  <a:srgbClr val="FF0000"/>
                </a:solidFill>
                <a:latin typeface="Arial" panose="020B0604020202020204" pitchFamily="34" charset="0"/>
                <a:ea typeface="宋体" panose="02010600030101010101" pitchFamily="2" charset="-122"/>
              </a:rPr>
              <a:t>如何保持“状态”</a:t>
            </a:r>
            <a:r>
              <a:rPr kumimoji="0" lang="en-US" altLang="zh-CN" sz="1800" u="sng">
                <a:solidFill>
                  <a:srgbClr val="FF0000"/>
                </a:solidFill>
                <a:latin typeface="Arial" panose="020B0604020202020204" pitchFamily="34" charset="0"/>
                <a:ea typeface="宋体" panose="02010600030101010101" pitchFamily="2" charset="-122"/>
              </a:rPr>
              <a:t>:</a:t>
            </a:r>
            <a:endParaRPr kumimoji="0" lang="en-US" altLang="zh-CN" sz="1800">
              <a:latin typeface="Arial" panose="020B0604020202020204" pitchFamily="34" charset="0"/>
              <a:ea typeface="宋体" panose="02010600030101010101" pitchFamily="2" charset="-122"/>
            </a:endParaRPr>
          </a:p>
          <a:p>
            <a:pPr eaLnBrk="1" hangingPunct="1">
              <a:spcBef>
                <a:spcPct val="0"/>
              </a:spcBef>
              <a:buClrTx/>
              <a:buSzTx/>
              <a:buFont typeface="ZapfDingbats" pitchFamily="82" charset="2"/>
              <a:buChar char="r"/>
            </a:pPr>
            <a:r>
              <a:rPr kumimoji="0" lang="zh-CN" altLang="en-US" sz="1800">
                <a:latin typeface="Arial" panose="020B0604020202020204" pitchFamily="34" charset="0"/>
                <a:ea typeface="宋体" panose="02010600030101010101" pitchFamily="2" charset="-122"/>
              </a:rPr>
              <a:t>协议端点</a:t>
            </a:r>
            <a:r>
              <a:rPr kumimoji="0" lang="en-US" altLang="zh-CN" sz="1800">
                <a:latin typeface="Arial" panose="020B0604020202020204" pitchFamily="34" charset="0"/>
                <a:ea typeface="宋体" panose="02010600030101010101" pitchFamily="2" charset="-122"/>
              </a:rPr>
              <a:t>: </a:t>
            </a:r>
            <a:r>
              <a:rPr kumimoji="0" lang="zh-CN" altLang="en-US" sz="1800">
                <a:latin typeface="Arial" panose="020B0604020202020204" pitchFamily="34" charset="0"/>
                <a:ea typeface="宋体" panose="02010600030101010101" pitchFamily="2" charset="-122"/>
              </a:rPr>
              <a:t>在多个会话中在发送端</a:t>
            </a:r>
            <a:r>
              <a:rPr kumimoji="0" lang="en-US" altLang="zh-CN" sz="1800">
                <a:latin typeface="Arial" panose="020B0604020202020204" pitchFamily="34" charset="0"/>
                <a:ea typeface="宋体" panose="02010600030101010101" pitchFamily="2" charset="-122"/>
              </a:rPr>
              <a:t>/</a:t>
            </a:r>
            <a:r>
              <a:rPr kumimoji="0" lang="zh-CN" altLang="en-US" sz="1800">
                <a:latin typeface="Arial" panose="020B0604020202020204" pitchFamily="34" charset="0"/>
                <a:ea typeface="宋体" panose="02010600030101010101" pitchFamily="2" charset="-122"/>
              </a:rPr>
              <a:t>接收端保持状态</a:t>
            </a:r>
            <a:endParaRPr kumimoji="0" lang="en-US" altLang="zh-CN" sz="1800">
              <a:latin typeface="Arial" panose="020B0604020202020204" pitchFamily="34" charset="0"/>
              <a:ea typeface="宋体" panose="02010600030101010101" pitchFamily="2" charset="-122"/>
            </a:endParaRPr>
          </a:p>
          <a:p>
            <a:pPr eaLnBrk="1" hangingPunct="1">
              <a:spcBef>
                <a:spcPct val="0"/>
              </a:spcBef>
              <a:buClrTx/>
              <a:buSzTx/>
              <a:buFont typeface="ZapfDingbats" pitchFamily="82" charset="2"/>
              <a:buChar char="r"/>
            </a:pPr>
            <a:r>
              <a:rPr kumimoji="0" lang="en-US" altLang="zh-CN" sz="1800">
                <a:latin typeface="Arial" panose="020B0604020202020204" pitchFamily="34" charset="0"/>
                <a:ea typeface="宋体" panose="02010600030101010101" pitchFamily="2" charset="-122"/>
              </a:rPr>
              <a:t>cookies: http</a:t>
            </a:r>
            <a:r>
              <a:rPr kumimoji="0" lang="zh-CN" altLang="en-US" sz="1800">
                <a:latin typeface="Arial" panose="020B0604020202020204" pitchFamily="34" charset="0"/>
                <a:ea typeface="宋体" panose="02010600030101010101" pitchFamily="2" charset="-122"/>
              </a:rPr>
              <a:t>消息中携带了状态信息</a:t>
            </a:r>
            <a:endParaRPr kumimoji="0" lang="en-US" altLang="zh-CN" sz="1800">
              <a:latin typeface="Arial" panose="020B0604020202020204" pitchFamily="34" charset="0"/>
              <a:ea typeface="宋体" panose="02010600030101010101" pitchFamily="2" charset="-122"/>
            </a:endParaRP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Number Placeholder 6"/>
          <p:cNvSpPr>
            <a:spLocks noGrp="1"/>
          </p:cNvSpPr>
          <p:nvPr>
            <p:ph type="sldNum" sz="quarter" idx="11"/>
          </p:nvPr>
        </p:nvSpPr>
        <p:spPr>
          <a:xfrm>
            <a:off x="0" y="6543675"/>
            <a:ext cx="5219700" cy="3143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l">
              <a:spcBef>
                <a:spcPct val="0"/>
              </a:spcBef>
              <a:buClrTx/>
              <a:buSzTx/>
              <a:buFontTx/>
              <a:buNone/>
            </a:pPr>
            <a:fld id="{18A31C91-B9BA-4E10-B086-D7DE50CF7284}" type="slidenum">
              <a:rPr kumimoji="0" lang="en-US" altLang="zh-CN" sz="1600" smtClean="0">
                <a:solidFill>
                  <a:schemeClr val="bg2"/>
                </a:solidFill>
                <a:latin typeface="华文隶书" panose="02010800040101010101" pitchFamily="2" charset="-122"/>
                <a:ea typeface="华文隶书" panose="02010800040101010101" pitchFamily="2" charset="-122"/>
                <a:cs typeface="Arial" panose="020B0604020202020204" pitchFamily="34" charset="0"/>
              </a:rPr>
              <a:pPr algn="l">
                <a:spcBef>
                  <a:spcPct val="0"/>
                </a:spcBef>
                <a:buClrTx/>
                <a:buSzTx/>
                <a:buFontTx/>
                <a:buNone/>
              </a:pPr>
              <a:t>44</a:t>
            </a:fld>
            <a:endParaRPr kumimoji="0" lang="en-US" altLang="zh-CN" sz="1600" smtClean="0">
              <a:solidFill>
                <a:schemeClr val="bg2"/>
              </a:solidFill>
              <a:latin typeface="华文隶书" panose="02010800040101010101" pitchFamily="2" charset="-122"/>
              <a:ea typeface="华文隶书" panose="02010800040101010101" pitchFamily="2" charset="-122"/>
              <a:cs typeface="Arial" panose="020B0604020202020204" pitchFamily="34" charset="0"/>
            </a:endParaRPr>
          </a:p>
        </p:txBody>
      </p:sp>
      <p:sp>
        <p:nvSpPr>
          <p:cNvPr id="48131" name="Rectangle 2"/>
          <p:cNvSpPr>
            <a:spLocks noGrp="1" noChangeArrowheads="1"/>
          </p:cNvSpPr>
          <p:nvPr>
            <p:ph type="title"/>
          </p:nvPr>
        </p:nvSpPr>
        <p:spPr/>
        <p:txBody>
          <a:bodyPr/>
          <a:lstStyle/>
          <a:p>
            <a:r>
              <a:rPr lang="en-US" altLang="zh-CN" sz="3600" smtClean="0">
                <a:ea typeface="宋体" panose="02010600030101010101" pitchFamily="2" charset="-122"/>
              </a:rPr>
              <a:t>Web</a:t>
            </a:r>
            <a:r>
              <a:rPr lang="zh-CN" altLang="en-US" sz="3600" smtClean="0">
                <a:ea typeface="宋体" panose="02010600030101010101" pitchFamily="2" charset="-122"/>
              </a:rPr>
              <a:t>缓存</a:t>
            </a:r>
            <a:r>
              <a:rPr lang="en-US" altLang="zh-CN" sz="3600" smtClean="0">
                <a:ea typeface="宋体" panose="02010600030101010101" pitchFamily="2" charset="-122"/>
              </a:rPr>
              <a:t>(</a:t>
            </a:r>
            <a:r>
              <a:rPr lang="zh-CN" altLang="en-US" sz="3600" smtClean="0">
                <a:ea typeface="宋体" panose="02010600030101010101" pitchFamily="2" charset="-122"/>
              </a:rPr>
              <a:t>代理服务器</a:t>
            </a:r>
            <a:r>
              <a:rPr lang="en-US" altLang="zh-CN" sz="3600" smtClean="0">
                <a:ea typeface="宋体" panose="02010600030101010101" pitchFamily="2" charset="-122"/>
              </a:rPr>
              <a:t>)</a:t>
            </a:r>
            <a:endParaRPr lang="en-US" altLang="zh-CN" smtClean="0">
              <a:ea typeface="宋体" panose="02010600030101010101" pitchFamily="2" charset="-122"/>
            </a:endParaRPr>
          </a:p>
        </p:txBody>
      </p:sp>
      <p:sp>
        <p:nvSpPr>
          <p:cNvPr id="48132" name="Rectangle 3"/>
          <p:cNvSpPr>
            <a:spLocks noGrp="1" noChangeArrowheads="1"/>
          </p:cNvSpPr>
          <p:nvPr>
            <p:ph type="body" sz="half" idx="1"/>
          </p:nvPr>
        </p:nvSpPr>
        <p:spPr>
          <a:xfrm>
            <a:off x="279400" y="1957388"/>
            <a:ext cx="3767138" cy="3762375"/>
          </a:xfrm>
        </p:spPr>
        <p:txBody>
          <a:bodyPr/>
          <a:lstStyle/>
          <a:p>
            <a:r>
              <a:rPr lang="zh-CN" altLang="en-US" sz="2400" smtClean="0">
                <a:ea typeface="宋体" panose="02010600030101010101" pitchFamily="2" charset="-122"/>
              </a:rPr>
              <a:t>用户设置浏览器</a:t>
            </a:r>
            <a:r>
              <a:rPr lang="en-US" altLang="zh-CN" sz="2400" smtClean="0">
                <a:ea typeface="宋体" panose="02010600030101010101" pitchFamily="2" charset="-122"/>
              </a:rPr>
              <a:t>: </a:t>
            </a:r>
            <a:r>
              <a:rPr lang="zh-CN" altLang="en-US" sz="2400" smtClean="0">
                <a:ea typeface="宋体" panose="02010600030101010101" pitchFamily="2" charset="-122"/>
              </a:rPr>
              <a:t>通过代理服务器登录</a:t>
            </a:r>
            <a:r>
              <a:rPr lang="en-US" altLang="zh-CN" sz="2400" smtClean="0">
                <a:ea typeface="宋体" panose="02010600030101010101" pitchFamily="2" charset="-122"/>
              </a:rPr>
              <a:t>Web</a:t>
            </a:r>
            <a:r>
              <a:rPr lang="zh-CN" altLang="en-US" sz="2400" smtClean="0">
                <a:ea typeface="宋体" panose="02010600030101010101" pitchFamily="2" charset="-122"/>
              </a:rPr>
              <a:t>网站</a:t>
            </a:r>
            <a:endParaRPr lang="en-US" altLang="zh-CN" sz="2400" smtClean="0">
              <a:ea typeface="宋体" panose="02010600030101010101" pitchFamily="2" charset="-122"/>
            </a:endParaRPr>
          </a:p>
          <a:p>
            <a:r>
              <a:rPr lang="zh-CN" altLang="en-US" sz="2400" smtClean="0">
                <a:ea typeface="宋体" panose="02010600030101010101" pitchFamily="2" charset="-122"/>
              </a:rPr>
              <a:t>浏览器向代理服务器发送所有的</a:t>
            </a:r>
            <a:r>
              <a:rPr lang="en-US" altLang="zh-CN" sz="2400" smtClean="0">
                <a:ea typeface="宋体" panose="02010600030101010101" pitchFamily="2" charset="-122"/>
              </a:rPr>
              <a:t>HTTP</a:t>
            </a:r>
            <a:r>
              <a:rPr lang="zh-CN" altLang="en-US" sz="2400" smtClean="0">
                <a:ea typeface="宋体" panose="02010600030101010101" pitchFamily="2" charset="-122"/>
              </a:rPr>
              <a:t>请求消息</a:t>
            </a:r>
            <a:endParaRPr lang="en-US" altLang="zh-CN" sz="2400" smtClean="0">
              <a:ea typeface="宋体" panose="02010600030101010101" pitchFamily="2" charset="-122"/>
            </a:endParaRPr>
          </a:p>
          <a:p>
            <a:pPr lvl="1"/>
            <a:r>
              <a:rPr lang="zh-CN" altLang="en-US" sz="2000" smtClean="0">
                <a:ea typeface="宋体" panose="02010600030101010101" pitchFamily="2" charset="-122"/>
              </a:rPr>
              <a:t>如果请求的对象在代理服务器中：代理服务器返回该对象给浏览器</a:t>
            </a:r>
            <a:r>
              <a:rPr lang="en-US" altLang="zh-CN" sz="2000" smtClean="0">
                <a:ea typeface="宋体" panose="02010600030101010101" pitchFamily="2" charset="-122"/>
              </a:rPr>
              <a:t> </a:t>
            </a:r>
          </a:p>
          <a:p>
            <a:pPr lvl="1"/>
            <a:r>
              <a:rPr lang="zh-CN" altLang="en-US" sz="2000" smtClean="0">
                <a:ea typeface="宋体" panose="02010600030101010101" pitchFamily="2" charset="-122"/>
              </a:rPr>
              <a:t>反之，代理服务器向源服务器请求对象，然后在转发给客户机</a:t>
            </a:r>
            <a:endParaRPr lang="en-US" altLang="zh-CN" sz="2000" smtClean="0">
              <a:ea typeface="宋体" panose="02010600030101010101" pitchFamily="2" charset="-122"/>
            </a:endParaRPr>
          </a:p>
        </p:txBody>
      </p:sp>
      <p:sp>
        <p:nvSpPr>
          <p:cNvPr id="48133" name="Rectangle 4"/>
          <p:cNvSpPr>
            <a:spLocks noChangeArrowheads="1"/>
          </p:cNvSpPr>
          <p:nvPr/>
        </p:nvSpPr>
        <p:spPr bwMode="auto">
          <a:xfrm>
            <a:off x="393700" y="1265238"/>
            <a:ext cx="8750300" cy="596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zh-CN" altLang="en-US" sz="1800">
                <a:solidFill>
                  <a:srgbClr val="FF0000"/>
                </a:solidFill>
                <a:latin typeface="Arial" panose="020B0604020202020204" pitchFamily="34" charset="0"/>
                <a:ea typeface="宋体" panose="02010600030101010101" pitchFamily="2" charset="-122"/>
              </a:rPr>
              <a:t>目标</a:t>
            </a:r>
            <a:r>
              <a:rPr kumimoji="0" lang="en-US" altLang="zh-CN" sz="1800">
                <a:solidFill>
                  <a:srgbClr val="FF0000"/>
                </a:solidFill>
                <a:latin typeface="Arial" panose="020B0604020202020204" pitchFamily="34" charset="0"/>
                <a:ea typeface="宋体" panose="02010600030101010101" pitchFamily="2" charset="-122"/>
              </a:rPr>
              <a:t>:</a:t>
            </a:r>
            <a:r>
              <a:rPr kumimoji="0" lang="en-US" altLang="zh-CN" sz="1800">
                <a:latin typeface="Arial" panose="020B0604020202020204" pitchFamily="34" charset="0"/>
                <a:ea typeface="宋体" panose="02010600030101010101" pitchFamily="2" charset="-122"/>
              </a:rPr>
              <a:t> </a:t>
            </a:r>
            <a:r>
              <a:rPr kumimoji="0" lang="zh-CN" altLang="en-US" sz="1800">
                <a:latin typeface="Arial" panose="020B0604020202020204" pitchFamily="34" charset="0"/>
                <a:ea typeface="宋体" panose="02010600030101010101" pitchFamily="2" charset="-122"/>
              </a:rPr>
              <a:t>不涉及源服务器就能满足客户端的请求</a:t>
            </a:r>
            <a:endParaRPr kumimoji="0" lang="en-US" altLang="zh-CN" sz="1800">
              <a:latin typeface="Arial" panose="020B0604020202020204" pitchFamily="34" charset="0"/>
              <a:ea typeface="宋体" panose="02010600030101010101" pitchFamily="2" charset="-122"/>
            </a:endParaRPr>
          </a:p>
        </p:txBody>
      </p:sp>
      <p:graphicFrame>
        <p:nvGraphicFramePr>
          <p:cNvPr id="48134" name="Object 5"/>
          <p:cNvGraphicFramePr>
            <a:graphicFrameLocks noChangeAspect="1"/>
          </p:cNvGraphicFramePr>
          <p:nvPr/>
        </p:nvGraphicFramePr>
        <p:xfrm>
          <a:off x="4203700" y="2955925"/>
          <a:ext cx="515938" cy="414338"/>
        </p:xfrm>
        <a:graphic>
          <a:graphicData uri="http://schemas.openxmlformats.org/presentationml/2006/ole">
            <mc:AlternateContent xmlns:mc="http://schemas.openxmlformats.org/markup-compatibility/2006">
              <mc:Choice xmlns:v="urn:schemas-microsoft-com:vml" Requires="v">
                <p:oleObj spid="_x0000_s48265" name="Clip" r:id="rId3" imgW="1307263" imgH="1084139" progId="MS_ClipArt_Gallery.2">
                  <p:embed/>
                </p:oleObj>
              </mc:Choice>
              <mc:Fallback>
                <p:oleObj name="Clip" r:id="rId3" imgW="1307263" imgH="1084139" progId="MS_ClipArt_Gallery.2">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03700" y="2955925"/>
                        <a:ext cx="515938" cy="4143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8135" name="Text Box 6"/>
          <p:cNvSpPr txBox="1">
            <a:spLocks noChangeArrowheads="1"/>
          </p:cNvSpPr>
          <p:nvPr/>
        </p:nvSpPr>
        <p:spPr bwMode="auto">
          <a:xfrm>
            <a:off x="4103688" y="3368675"/>
            <a:ext cx="7937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zh-CN" altLang="en-US" sz="1600">
                <a:latin typeface="Arial" panose="020B0604020202020204" pitchFamily="34" charset="0"/>
                <a:ea typeface="宋体" panose="02010600030101010101" pitchFamily="2" charset="-122"/>
              </a:rPr>
              <a:t>客户端</a:t>
            </a:r>
            <a:endParaRPr kumimoji="0" lang="zh-CN" altLang="en-US" sz="1800">
              <a:latin typeface="Times New Roman" panose="02020603050405020304" pitchFamily="18" charset="0"/>
              <a:ea typeface="宋体" panose="02010600030101010101" pitchFamily="2" charset="-122"/>
            </a:endParaRPr>
          </a:p>
        </p:txBody>
      </p:sp>
      <p:graphicFrame>
        <p:nvGraphicFramePr>
          <p:cNvPr id="48136" name="Object 7"/>
          <p:cNvGraphicFramePr>
            <a:graphicFrameLocks noChangeAspect="1"/>
          </p:cNvGraphicFramePr>
          <p:nvPr/>
        </p:nvGraphicFramePr>
        <p:xfrm>
          <a:off x="4268788" y="4826000"/>
          <a:ext cx="515937" cy="412750"/>
        </p:xfrm>
        <a:graphic>
          <a:graphicData uri="http://schemas.openxmlformats.org/presentationml/2006/ole">
            <mc:AlternateContent xmlns:mc="http://schemas.openxmlformats.org/markup-compatibility/2006">
              <mc:Choice xmlns:v="urn:schemas-microsoft-com:vml" Requires="v">
                <p:oleObj spid="_x0000_s48266" name="Clip" r:id="rId5" imgW="1307263" imgH="1084139" progId="MS_ClipArt_Gallery.2">
                  <p:embed/>
                </p:oleObj>
              </mc:Choice>
              <mc:Fallback>
                <p:oleObj name="Clip" r:id="rId5" imgW="1307263" imgH="1084139" progId="MS_ClipArt_Gallery.2">
                  <p:embed/>
                  <p:pic>
                    <p:nvPicPr>
                      <p:cNvPr id="0"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68788" y="4826000"/>
                        <a:ext cx="515937" cy="412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8137" name="Text Box 8"/>
          <p:cNvSpPr txBox="1">
            <a:spLocks noChangeArrowheads="1"/>
          </p:cNvSpPr>
          <p:nvPr/>
        </p:nvSpPr>
        <p:spPr bwMode="auto">
          <a:xfrm>
            <a:off x="6027738" y="2774950"/>
            <a:ext cx="94615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zh-CN" altLang="en-US" sz="2000">
                <a:latin typeface="Arial" panose="020B0604020202020204" pitchFamily="34" charset="0"/>
                <a:ea typeface="宋体" panose="02010600030101010101" pitchFamily="2" charset="-122"/>
              </a:rPr>
              <a:t>代理</a:t>
            </a:r>
          </a:p>
          <a:p>
            <a:pPr algn="ctr" eaLnBrk="1" hangingPunct="1">
              <a:spcBef>
                <a:spcPct val="0"/>
              </a:spcBef>
              <a:buClrTx/>
              <a:buSzTx/>
              <a:buFontTx/>
              <a:buNone/>
            </a:pPr>
            <a:r>
              <a:rPr kumimoji="0" lang="zh-CN" altLang="en-US" sz="2000">
                <a:latin typeface="Arial" panose="020B0604020202020204" pitchFamily="34" charset="0"/>
                <a:ea typeface="宋体" panose="02010600030101010101" pitchFamily="2" charset="-122"/>
              </a:rPr>
              <a:t>服务器</a:t>
            </a:r>
            <a:endParaRPr kumimoji="0" lang="en-US" altLang="zh-CN" sz="1800">
              <a:latin typeface="Times New Roman" panose="02020603050405020304" pitchFamily="18" charset="0"/>
              <a:ea typeface="宋体" panose="02010600030101010101" pitchFamily="2" charset="-122"/>
            </a:endParaRPr>
          </a:p>
        </p:txBody>
      </p:sp>
      <p:grpSp>
        <p:nvGrpSpPr>
          <p:cNvPr id="48138" name="Group 9"/>
          <p:cNvGrpSpPr>
            <a:grpSpLocks/>
          </p:cNvGrpSpPr>
          <p:nvPr/>
        </p:nvGrpSpPr>
        <p:grpSpPr bwMode="auto">
          <a:xfrm>
            <a:off x="6249988" y="3556000"/>
            <a:ext cx="346075" cy="742950"/>
            <a:chOff x="4180" y="783"/>
            <a:chExt cx="150" cy="307"/>
          </a:xfrm>
        </p:grpSpPr>
        <p:sp>
          <p:nvSpPr>
            <p:cNvPr id="48179" name="AutoShape 10"/>
            <p:cNvSpPr>
              <a:spLocks noChangeArrowheads="1"/>
            </p:cNvSpPr>
            <p:nvPr/>
          </p:nvSpPr>
          <p:spPr bwMode="auto">
            <a:xfrm>
              <a:off x="4180" y="1019"/>
              <a:ext cx="150" cy="71"/>
            </a:xfrm>
            <a:prstGeom prst="parallelogram">
              <a:avLst>
                <a:gd name="adj" fmla="val 81387"/>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48180" name="Rectangle 11"/>
            <p:cNvSpPr>
              <a:spLocks noChangeArrowheads="1"/>
            </p:cNvSpPr>
            <p:nvPr/>
          </p:nvSpPr>
          <p:spPr bwMode="auto">
            <a:xfrm>
              <a:off x="4256" y="785"/>
              <a:ext cx="69" cy="236"/>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48181" name="Rectangle 12"/>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48182" name="AutoShape 13"/>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48183" name="Line 14"/>
            <p:cNvSpPr>
              <a:spLocks noChangeShapeType="1"/>
            </p:cNvSpPr>
            <p:nvPr/>
          </p:nvSpPr>
          <p:spPr bwMode="auto">
            <a:xfrm>
              <a:off x="4330" y="788"/>
              <a:ext cx="0" cy="23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8184" name="Line 15"/>
            <p:cNvSpPr>
              <a:spLocks noChangeShapeType="1"/>
            </p:cNvSpPr>
            <p:nvPr/>
          </p:nvSpPr>
          <p:spPr bwMode="auto">
            <a:xfrm flipH="1">
              <a:off x="4276" y="1019"/>
              <a:ext cx="54" cy="6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8185" name="Rectangle 16"/>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48186" name="Rectangle 17"/>
            <p:cNvSpPr>
              <a:spLocks noChangeArrowheads="1"/>
            </p:cNvSpPr>
            <p:nvPr/>
          </p:nvSpPr>
          <p:spPr bwMode="auto">
            <a:xfrm>
              <a:off x="4202" y="924"/>
              <a:ext cx="48" cy="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grpSp>
      <p:sp>
        <p:nvSpPr>
          <p:cNvPr id="48139" name="Text Box 21"/>
          <p:cNvSpPr txBox="1">
            <a:spLocks noChangeArrowheads="1"/>
          </p:cNvSpPr>
          <p:nvPr/>
        </p:nvSpPr>
        <p:spPr bwMode="auto">
          <a:xfrm>
            <a:off x="4259263" y="5284788"/>
            <a:ext cx="7937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zh-CN" altLang="en-US" sz="1600">
                <a:latin typeface="Arial" panose="020B0604020202020204" pitchFamily="34" charset="0"/>
                <a:ea typeface="宋体" panose="02010600030101010101" pitchFamily="2" charset="-122"/>
              </a:rPr>
              <a:t>客户端</a:t>
            </a:r>
            <a:endParaRPr kumimoji="0" lang="zh-CN" altLang="en-US" sz="1800">
              <a:latin typeface="Times New Roman" panose="02020603050405020304" pitchFamily="18" charset="0"/>
              <a:ea typeface="宋体" panose="02010600030101010101" pitchFamily="2" charset="-122"/>
            </a:endParaRPr>
          </a:p>
        </p:txBody>
      </p:sp>
      <p:grpSp>
        <p:nvGrpSpPr>
          <p:cNvPr id="3" name="Group 53"/>
          <p:cNvGrpSpPr>
            <a:grpSpLocks/>
          </p:cNvGrpSpPr>
          <p:nvPr/>
        </p:nvGrpSpPr>
        <p:grpSpPr bwMode="auto">
          <a:xfrm>
            <a:off x="4727575" y="4095750"/>
            <a:ext cx="1433513" cy="760413"/>
            <a:chOff x="2978" y="2580"/>
            <a:chExt cx="903" cy="479"/>
          </a:xfrm>
        </p:grpSpPr>
        <p:sp>
          <p:nvSpPr>
            <p:cNvPr id="48177" name="Line 19"/>
            <p:cNvSpPr>
              <a:spLocks noChangeShapeType="1"/>
            </p:cNvSpPr>
            <p:nvPr/>
          </p:nvSpPr>
          <p:spPr bwMode="auto">
            <a:xfrm flipV="1">
              <a:off x="2998" y="2580"/>
              <a:ext cx="883" cy="479"/>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8178" name="Text Box 23"/>
            <p:cNvSpPr txBox="1">
              <a:spLocks noChangeArrowheads="1"/>
            </p:cNvSpPr>
            <p:nvPr/>
          </p:nvSpPr>
          <p:spPr bwMode="auto">
            <a:xfrm rot="-1692639">
              <a:off x="2978" y="2646"/>
              <a:ext cx="749"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600">
                  <a:solidFill>
                    <a:srgbClr val="FF0000"/>
                  </a:solidFill>
                  <a:latin typeface="Arial" panose="020B0604020202020204" pitchFamily="34" charset="0"/>
                  <a:ea typeface="宋体" panose="02010600030101010101" pitchFamily="2" charset="-122"/>
                </a:rPr>
                <a:t>HTTP </a:t>
              </a:r>
              <a:r>
                <a:rPr kumimoji="0" lang="zh-CN" altLang="en-US" sz="1600">
                  <a:solidFill>
                    <a:srgbClr val="FF0000"/>
                  </a:solidFill>
                  <a:latin typeface="Arial" panose="020B0604020202020204" pitchFamily="34" charset="0"/>
                  <a:ea typeface="宋体" panose="02010600030101010101" pitchFamily="2" charset="-122"/>
                </a:rPr>
                <a:t>请求</a:t>
              </a:r>
              <a:endParaRPr kumimoji="0" lang="zh-CN" altLang="en-US" sz="1800">
                <a:latin typeface="Times New Roman" panose="02020603050405020304" pitchFamily="18" charset="0"/>
                <a:ea typeface="宋体" panose="02010600030101010101" pitchFamily="2" charset="-122"/>
              </a:endParaRPr>
            </a:p>
          </p:txBody>
        </p:sp>
      </p:grpSp>
      <p:grpSp>
        <p:nvGrpSpPr>
          <p:cNvPr id="4" name="Group 54"/>
          <p:cNvGrpSpPr>
            <a:grpSpLocks/>
          </p:cNvGrpSpPr>
          <p:nvPr/>
        </p:nvGrpSpPr>
        <p:grpSpPr bwMode="auto">
          <a:xfrm>
            <a:off x="4810125" y="4183063"/>
            <a:ext cx="1403350" cy="785812"/>
            <a:chOff x="3030" y="2635"/>
            <a:chExt cx="884" cy="495"/>
          </a:xfrm>
        </p:grpSpPr>
        <p:sp>
          <p:nvSpPr>
            <p:cNvPr id="48175" name="Line 20"/>
            <p:cNvSpPr>
              <a:spLocks noChangeShapeType="1"/>
            </p:cNvSpPr>
            <p:nvPr/>
          </p:nvSpPr>
          <p:spPr bwMode="auto">
            <a:xfrm flipH="1">
              <a:off x="3030" y="2635"/>
              <a:ext cx="884" cy="495"/>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8176" name="Text Box 25"/>
            <p:cNvSpPr txBox="1">
              <a:spLocks noChangeArrowheads="1"/>
            </p:cNvSpPr>
            <p:nvPr/>
          </p:nvSpPr>
          <p:spPr bwMode="auto">
            <a:xfrm rot="-1737783">
              <a:off x="3143" y="2847"/>
              <a:ext cx="749"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600">
                  <a:solidFill>
                    <a:srgbClr val="FF0000"/>
                  </a:solidFill>
                  <a:latin typeface="Arial" panose="020B0604020202020204" pitchFamily="34" charset="0"/>
                  <a:ea typeface="宋体" panose="02010600030101010101" pitchFamily="2" charset="-122"/>
                </a:rPr>
                <a:t>HTTP </a:t>
              </a:r>
              <a:r>
                <a:rPr kumimoji="0" lang="zh-CN" altLang="en-US" sz="1600">
                  <a:solidFill>
                    <a:srgbClr val="FF0000"/>
                  </a:solidFill>
                  <a:latin typeface="Arial" panose="020B0604020202020204" pitchFamily="34" charset="0"/>
                  <a:ea typeface="宋体" panose="02010600030101010101" pitchFamily="2" charset="-122"/>
                </a:rPr>
                <a:t>响应</a:t>
              </a:r>
              <a:endParaRPr kumimoji="0" lang="zh-CN" altLang="en-US" sz="1800">
                <a:latin typeface="Times New Roman" panose="02020603050405020304" pitchFamily="18" charset="0"/>
                <a:ea typeface="宋体" panose="02010600030101010101" pitchFamily="2" charset="-122"/>
              </a:endParaRPr>
            </a:p>
          </p:txBody>
        </p:sp>
      </p:grpSp>
      <p:grpSp>
        <p:nvGrpSpPr>
          <p:cNvPr id="48142" name="Group 26"/>
          <p:cNvGrpSpPr>
            <a:grpSpLocks/>
          </p:cNvGrpSpPr>
          <p:nvPr/>
        </p:nvGrpSpPr>
        <p:grpSpPr bwMode="auto">
          <a:xfrm>
            <a:off x="8089900" y="2792413"/>
            <a:ext cx="346075" cy="742950"/>
            <a:chOff x="4180" y="783"/>
            <a:chExt cx="150" cy="307"/>
          </a:xfrm>
        </p:grpSpPr>
        <p:sp>
          <p:nvSpPr>
            <p:cNvPr id="48167" name="AutoShape 27"/>
            <p:cNvSpPr>
              <a:spLocks noChangeArrowheads="1"/>
            </p:cNvSpPr>
            <p:nvPr/>
          </p:nvSpPr>
          <p:spPr bwMode="auto">
            <a:xfrm>
              <a:off x="4180" y="1019"/>
              <a:ext cx="150" cy="71"/>
            </a:xfrm>
            <a:prstGeom prst="parallelogram">
              <a:avLst>
                <a:gd name="adj" fmla="val 81387"/>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48168" name="Rectangle 28"/>
            <p:cNvSpPr>
              <a:spLocks noChangeArrowheads="1"/>
            </p:cNvSpPr>
            <p:nvPr/>
          </p:nvSpPr>
          <p:spPr bwMode="auto">
            <a:xfrm>
              <a:off x="4256" y="785"/>
              <a:ext cx="69" cy="236"/>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48169" name="Rectangle 29"/>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48170" name="AutoShape 30"/>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48171" name="Line 31"/>
            <p:cNvSpPr>
              <a:spLocks noChangeShapeType="1"/>
            </p:cNvSpPr>
            <p:nvPr/>
          </p:nvSpPr>
          <p:spPr bwMode="auto">
            <a:xfrm>
              <a:off x="4330" y="788"/>
              <a:ext cx="0" cy="23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8172" name="Line 32"/>
            <p:cNvSpPr>
              <a:spLocks noChangeShapeType="1"/>
            </p:cNvSpPr>
            <p:nvPr/>
          </p:nvSpPr>
          <p:spPr bwMode="auto">
            <a:xfrm flipH="1">
              <a:off x="4276" y="1019"/>
              <a:ext cx="54" cy="6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8173" name="Rectangle 33"/>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48174" name="Rectangle 34"/>
            <p:cNvSpPr>
              <a:spLocks noChangeArrowheads="1"/>
            </p:cNvSpPr>
            <p:nvPr/>
          </p:nvSpPr>
          <p:spPr bwMode="auto">
            <a:xfrm>
              <a:off x="4202" y="924"/>
              <a:ext cx="48" cy="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grpSp>
      <p:grpSp>
        <p:nvGrpSpPr>
          <p:cNvPr id="48143" name="Group 35"/>
          <p:cNvGrpSpPr>
            <a:grpSpLocks/>
          </p:cNvGrpSpPr>
          <p:nvPr/>
        </p:nvGrpSpPr>
        <p:grpSpPr bwMode="auto">
          <a:xfrm>
            <a:off x="8174038" y="4670425"/>
            <a:ext cx="346075" cy="742950"/>
            <a:chOff x="4180" y="783"/>
            <a:chExt cx="150" cy="307"/>
          </a:xfrm>
        </p:grpSpPr>
        <p:sp>
          <p:nvSpPr>
            <p:cNvPr id="48159" name="AutoShape 36"/>
            <p:cNvSpPr>
              <a:spLocks noChangeArrowheads="1"/>
            </p:cNvSpPr>
            <p:nvPr/>
          </p:nvSpPr>
          <p:spPr bwMode="auto">
            <a:xfrm>
              <a:off x="4180" y="1019"/>
              <a:ext cx="150" cy="71"/>
            </a:xfrm>
            <a:prstGeom prst="parallelogram">
              <a:avLst>
                <a:gd name="adj" fmla="val 81387"/>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48160" name="Rectangle 37"/>
            <p:cNvSpPr>
              <a:spLocks noChangeArrowheads="1"/>
            </p:cNvSpPr>
            <p:nvPr/>
          </p:nvSpPr>
          <p:spPr bwMode="auto">
            <a:xfrm>
              <a:off x="4256" y="785"/>
              <a:ext cx="69" cy="236"/>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48161" name="Rectangle 38"/>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48162" name="AutoShape 39"/>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48163" name="Line 40"/>
            <p:cNvSpPr>
              <a:spLocks noChangeShapeType="1"/>
            </p:cNvSpPr>
            <p:nvPr/>
          </p:nvSpPr>
          <p:spPr bwMode="auto">
            <a:xfrm>
              <a:off x="4330" y="788"/>
              <a:ext cx="0" cy="23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8164" name="Line 41"/>
            <p:cNvSpPr>
              <a:spLocks noChangeShapeType="1"/>
            </p:cNvSpPr>
            <p:nvPr/>
          </p:nvSpPr>
          <p:spPr bwMode="auto">
            <a:xfrm flipH="1">
              <a:off x="4276" y="1019"/>
              <a:ext cx="54" cy="6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8165" name="Rectangle 42"/>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48166" name="Rectangle 43"/>
            <p:cNvSpPr>
              <a:spLocks noChangeArrowheads="1"/>
            </p:cNvSpPr>
            <p:nvPr/>
          </p:nvSpPr>
          <p:spPr bwMode="auto">
            <a:xfrm>
              <a:off x="4202" y="924"/>
              <a:ext cx="48" cy="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grpSp>
      <p:grpSp>
        <p:nvGrpSpPr>
          <p:cNvPr id="7" name="Group 49"/>
          <p:cNvGrpSpPr>
            <a:grpSpLocks/>
          </p:cNvGrpSpPr>
          <p:nvPr/>
        </p:nvGrpSpPr>
        <p:grpSpPr bwMode="auto">
          <a:xfrm>
            <a:off x="4765675" y="3141663"/>
            <a:ext cx="3251200" cy="730250"/>
            <a:chOff x="3002" y="1979"/>
            <a:chExt cx="2048" cy="460"/>
          </a:xfrm>
        </p:grpSpPr>
        <p:sp>
          <p:nvSpPr>
            <p:cNvPr id="48156" name="Freeform 18"/>
            <p:cNvSpPr>
              <a:spLocks/>
            </p:cNvSpPr>
            <p:nvPr/>
          </p:nvSpPr>
          <p:spPr bwMode="auto">
            <a:xfrm>
              <a:off x="3002" y="1979"/>
              <a:ext cx="2048" cy="460"/>
            </a:xfrm>
            <a:custGeom>
              <a:avLst/>
              <a:gdLst>
                <a:gd name="T0" fmla="*/ 0 w 2048"/>
                <a:gd name="T1" fmla="*/ 2 h 460"/>
                <a:gd name="T2" fmla="*/ 1011 w 2048"/>
                <a:gd name="T3" fmla="*/ 460 h 460"/>
                <a:gd name="T4" fmla="*/ 2048 w 2048"/>
                <a:gd name="T5" fmla="*/ 0 h 460"/>
                <a:gd name="T6" fmla="*/ 0 60000 65536"/>
                <a:gd name="T7" fmla="*/ 0 60000 65536"/>
                <a:gd name="T8" fmla="*/ 0 60000 65536"/>
                <a:gd name="T9" fmla="*/ 0 w 2048"/>
                <a:gd name="T10" fmla="*/ 0 h 460"/>
                <a:gd name="T11" fmla="*/ 2048 w 2048"/>
                <a:gd name="T12" fmla="*/ 460 h 460"/>
              </a:gdLst>
              <a:ahLst/>
              <a:cxnLst>
                <a:cxn ang="T6">
                  <a:pos x="T0" y="T1"/>
                </a:cxn>
                <a:cxn ang="T7">
                  <a:pos x="T2" y="T3"/>
                </a:cxn>
                <a:cxn ang="T8">
                  <a:pos x="T4" y="T5"/>
                </a:cxn>
              </a:cxnLst>
              <a:rect l="T9" t="T10" r="T11" b="T12"/>
              <a:pathLst>
                <a:path w="2048" h="460">
                  <a:moveTo>
                    <a:pt x="0" y="2"/>
                  </a:moveTo>
                  <a:lnTo>
                    <a:pt x="1011" y="460"/>
                  </a:lnTo>
                  <a:lnTo>
                    <a:pt x="2048" y="0"/>
                  </a:lnTo>
                </a:path>
              </a:pathLst>
            </a:custGeom>
            <a:noFill/>
            <a:ln w="28575">
              <a:solidFill>
                <a:srgbClr val="FF00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48157" name="Text Box 22"/>
            <p:cNvSpPr txBox="1">
              <a:spLocks noChangeArrowheads="1"/>
            </p:cNvSpPr>
            <p:nvPr/>
          </p:nvSpPr>
          <p:spPr bwMode="auto">
            <a:xfrm rot="1422049">
              <a:off x="3165" y="2006"/>
              <a:ext cx="749"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600">
                  <a:solidFill>
                    <a:srgbClr val="FF0000"/>
                  </a:solidFill>
                  <a:latin typeface="Arial" panose="020B0604020202020204" pitchFamily="34" charset="0"/>
                  <a:ea typeface="宋体" panose="02010600030101010101" pitchFamily="2" charset="-122"/>
                </a:rPr>
                <a:t>HTTP </a:t>
              </a:r>
              <a:r>
                <a:rPr kumimoji="0" lang="zh-CN" altLang="en-US" sz="1600">
                  <a:solidFill>
                    <a:srgbClr val="FF0000"/>
                  </a:solidFill>
                  <a:latin typeface="Arial" panose="020B0604020202020204" pitchFamily="34" charset="0"/>
                  <a:ea typeface="宋体" panose="02010600030101010101" pitchFamily="2" charset="-122"/>
                </a:rPr>
                <a:t>请求</a:t>
              </a:r>
              <a:endParaRPr kumimoji="0" lang="zh-CN" altLang="en-US" sz="1800">
                <a:latin typeface="Times New Roman" panose="02020603050405020304" pitchFamily="18" charset="0"/>
                <a:ea typeface="宋体" panose="02010600030101010101" pitchFamily="2" charset="-122"/>
              </a:endParaRPr>
            </a:p>
          </p:txBody>
        </p:sp>
        <p:sp>
          <p:nvSpPr>
            <p:cNvPr id="48158" name="Text Box 45"/>
            <p:cNvSpPr txBox="1">
              <a:spLocks noChangeArrowheads="1"/>
            </p:cNvSpPr>
            <p:nvPr/>
          </p:nvSpPr>
          <p:spPr bwMode="auto">
            <a:xfrm rot="-1419968">
              <a:off x="4196" y="2016"/>
              <a:ext cx="749"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600">
                  <a:solidFill>
                    <a:srgbClr val="FF0000"/>
                  </a:solidFill>
                  <a:latin typeface="Arial" panose="020B0604020202020204" pitchFamily="34" charset="0"/>
                  <a:ea typeface="宋体" panose="02010600030101010101" pitchFamily="2" charset="-122"/>
                </a:rPr>
                <a:t>HTTP </a:t>
              </a:r>
              <a:r>
                <a:rPr kumimoji="0" lang="zh-CN" altLang="en-US" sz="1600">
                  <a:solidFill>
                    <a:srgbClr val="FF0000"/>
                  </a:solidFill>
                  <a:latin typeface="Arial" panose="020B0604020202020204" pitchFamily="34" charset="0"/>
                  <a:ea typeface="宋体" panose="02010600030101010101" pitchFamily="2" charset="-122"/>
                </a:rPr>
                <a:t>请求</a:t>
              </a:r>
              <a:endParaRPr kumimoji="0" lang="zh-CN" altLang="en-US" sz="1800">
                <a:latin typeface="Times New Roman" panose="02020603050405020304" pitchFamily="18" charset="0"/>
                <a:ea typeface="宋体" panose="02010600030101010101" pitchFamily="2" charset="-122"/>
              </a:endParaRPr>
            </a:p>
          </p:txBody>
        </p:sp>
      </p:grpSp>
      <p:sp>
        <p:nvSpPr>
          <p:cNvPr id="48145" name="Text Box 47"/>
          <p:cNvSpPr txBox="1">
            <a:spLocks noChangeArrowheads="1"/>
          </p:cNvSpPr>
          <p:nvPr/>
        </p:nvSpPr>
        <p:spPr bwMode="auto">
          <a:xfrm>
            <a:off x="7786688" y="5465763"/>
            <a:ext cx="9969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zh-CN" altLang="en-US" sz="1600">
                <a:latin typeface="Arial" panose="020B0604020202020204" pitchFamily="34" charset="0"/>
                <a:ea typeface="宋体" panose="02010600030101010101" pitchFamily="2" charset="-122"/>
              </a:rPr>
              <a:t>源服务器</a:t>
            </a:r>
            <a:endParaRPr kumimoji="0" lang="en-US" altLang="zh-CN" sz="1800">
              <a:latin typeface="Times New Roman" panose="02020603050405020304" pitchFamily="18" charset="0"/>
              <a:ea typeface="宋体" panose="02010600030101010101" pitchFamily="2" charset="-122"/>
            </a:endParaRPr>
          </a:p>
        </p:txBody>
      </p:sp>
      <p:sp>
        <p:nvSpPr>
          <p:cNvPr id="48146" name="Text Box 48"/>
          <p:cNvSpPr txBox="1">
            <a:spLocks noChangeArrowheads="1"/>
          </p:cNvSpPr>
          <p:nvPr/>
        </p:nvSpPr>
        <p:spPr bwMode="auto">
          <a:xfrm>
            <a:off x="7718425" y="1993900"/>
            <a:ext cx="9969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zh-CN" altLang="en-US" sz="1600">
                <a:latin typeface="Arial" panose="020B0604020202020204" pitchFamily="34" charset="0"/>
                <a:ea typeface="宋体" panose="02010600030101010101" pitchFamily="2" charset="-122"/>
              </a:rPr>
              <a:t>源服务器</a:t>
            </a:r>
            <a:endParaRPr kumimoji="0" lang="en-US" altLang="zh-CN" sz="1800">
              <a:latin typeface="Times New Roman" panose="02020603050405020304" pitchFamily="18" charset="0"/>
              <a:ea typeface="宋体" panose="02010600030101010101" pitchFamily="2" charset="-122"/>
            </a:endParaRPr>
          </a:p>
        </p:txBody>
      </p:sp>
      <p:sp>
        <p:nvSpPr>
          <p:cNvPr id="48147" name="Rectangle 55"/>
          <p:cNvSpPr>
            <a:spLocks noChangeArrowheads="1"/>
          </p:cNvSpPr>
          <p:nvPr/>
        </p:nvSpPr>
        <p:spPr bwMode="auto">
          <a:xfrm>
            <a:off x="6946900" y="4349750"/>
            <a:ext cx="406400"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pic>
        <p:nvPicPr>
          <p:cNvPr id="48148" name="Picture 5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97863" y="2632075"/>
            <a:ext cx="527050" cy="43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grpSp>
        <p:nvGrpSpPr>
          <p:cNvPr id="8" name="Group 60"/>
          <p:cNvGrpSpPr>
            <a:grpSpLocks/>
          </p:cNvGrpSpPr>
          <p:nvPr/>
        </p:nvGrpSpPr>
        <p:grpSpPr bwMode="auto">
          <a:xfrm>
            <a:off x="3992563" y="2678113"/>
            <a:ext cx="4110037" cy="1814512"/>
            <a:chOff x="2515" y="1687"/>
            <a:chExt cx="2589" cy="1143"/>
          </a:xfrm>
        </p:grpSpPr>
        <p:sp>
          <p:nvSpPr>
            <p:cNvPr id="48151" name="Freeform 44"/>
            <p:cNvSpPr>
              <a:spLocks/>
            </p:cNvSpPr>
            <p:nvPr/>
          </p:nvSpPr>
          <p:spPr bwMode="auto">
            <a:xfrm>
              <a:off x="2985" y="2026"/>
              <a:ext cx="2119" cy="476"/>
            </a:xfrm>
            <a:custGeom>
              <a:avLst/>
              <a:gdLst>
                <a:gd name="T0" fmla="*/ 2119 w 2119"/>
                <a:gd name="T1" fmla="*/ 0 h 476"/>
                <a:gd name="T2" fmla="*/ 1020 w 2119"/>
                <a:gd name="T3" fmla="*/ 476 h 476"/>
                <a:gd name="T4" fmla="*/ 0 w 2119"/>
                <a:gd name="T5" fmla="*/ 8 h 476"/>
                <a:gd name="T6" fmla="*/ 0 60000 65536"/>
                <a:gd name="T7" fmla="*/ 0 60000 65536"/>
                <a:gd name="T8" fmla="*/ 0 60000 65536"/>
                <a:gd name="T9" fmla="*/ 0 w 2119"/>
                <a:gd name="T10" fmla="*/ 0 h 476"/>
                <a:gd name="T11" fmla="*/ 2119 w 2119"/>
                <a:gd name="T12" fmla="*/ 476 h 476"/>
              </a:gdLst>
              <a:ahLst/>
              <a:cxnLst>
                <a:cxn ang="T6">
                  <a:pos x="T0" y="T1"/>
                </a:cxn>
                <a:cxn ang="T7">
                  <a:pos x="T2" y="T3"/>
                </a:cxn>
                <a:cxn ang="T8">
                  <a:pos x="T4" y="T5"/>
                </a:cxn>
              </a:cxnLst>
              <a:rect l="T9" t="T10" r="T11" b="T12"/>
              <a:pathLst>
                <a:path w="2119" h="476">
                  <a:moveTo>
                    <a:pt x="2119" y="0"/>
                  </a:moveTo>
                  <a:lnTo>
                    <a:pt x="1020" y="476"/>
                  </a:lnTo>
                  <a:lnTo>
                    <a:pt x="0" y="8"/>
                  </a:lnTo>
                </a:path>
              </a:pathLst>
            </a:custGeom>
            <a:noFill/>
            <a:ln w="28575">
              <a:solidFill>
                <a:srgbClr val="FF00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48152" name="Text Box 24"/>
            <p:cNvSpPr txBox="1">
              <a:spLocks noChangeArrowheads="1"/>
            </p:cNvSpPr>
            <p:nvPr/>
          </p:nvSpPr>
          <p:spPr bwMode="auto">
            <a:xfrm rot="1411598">
              <a:off x="3037" y="2244"/>
              <a:ext cx="749"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600">
                  <a:solidFill>
                    <a:srgbClr val="FF0000"/>
                  </a:solidFill>
                  <a:latin typeface="Arial" panose="020B0604020202020204" pitchFamily="34" charset="0"/>
                  <a:ea typeface="宋体" panose="02010600030101010101" pitchFamily="2" charset="-122"/>
                </a:rPr>
                <a:t>HTTP </a:t>
              </a:r>
              <a:r>
                <a:rPr kumimoji="0" lang="zh-CN" altLang="en-US" sz="1600">
                  <a:solidFill>
                    <a:srgbClr val="FF0000"/>
                  </a:solidFill>
                  <a:latin typeface="Arial" panose="020B0604020202020204" pitchFamily="34" charset="0"/>
                  <a:ea typeface="宋体" panose="02010600030101010101" pitchFamily="2" charset="-122"/>
                </a:rPr>
                <a:t>响应</a:t>
              </a:r>
              <a:endParaRPr kumimoji="0" lang="zh-CN" altLang="en-US" sz="1800">
                <a:latin typeface="Times New Roman" panose="02020603050405020304" pitchFamily="18" charset="0"/>
                <a:ea typeface="宋体" panose="02010600030101010101" pitchFamily="2" charset="-122"/>
              </a:endParaRPr>
            </a:p>
          </p:txBody>
        </p:sp>
        <p:sp>
          <p:nvSpPr>
            <p:cNvPr id="48153" name="Text Box 46"/>
            <p:cNvSpPr txBox="1">
              <a:spLocks noChangeArrowheads="1"/>
            </p:cNvSpPr>
            <p:nvPr/>
          </p:nvSpPr>
          <p:spPr bwMode="auto">
            <a:xfrm rot="-1415789">
              <a:off x="4267" y="2232"/>
              <a:ext cx="749"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600">
                  <a:solidFill>
                    <a:srgbClr val="FF0000"/>
                  </a:solidFill>
                  <a:latin typeface="Arial" panose="020B0604020202020204" pitchFamily="34" charset="0"/>
                  <a:ea typeface="宋体" panose="02010600030101010101" pitchFamily="2" charset="-122"/>
                </a:rPr>
                <a:t>HTTP </a:t>
              </a:r>
              <a:r>
                <a:rPr kumimoji="0" lang="zh-CN" altLang="en-US" sz="1600">
                  <a:solidFill>
                    <a:srgbClr val="FF0000"/>
                  </a:solidFill>
                  <a:latin typeface="Arial" panose="020B0604020202020204" pitchFamily="34" charset="0"/>
                  <a:ea typeface="宋体" panose="02010600030101010101" pitchFamily="2" charset="-122"/>
                </a:rPr>
                <a:t>响应</a:t>
              </a:r>
              <a:endParaRPr kumimoji="0" lang="zh-CN" altLang="en-US" sz="1800">
                <a:latin typeface="Times New Roman" panose="02020603050405020304" pitchFamily="18" charset="0"/>
                <a:ea typeface="宋体" panose="02010600030101010101" pitchFamily="2" charset="-122"/>
              </a:endParaRPr>
            </a:p>
          </p:txBody>
        </p:sp>
        <p:pic>
          <p:nvPicPr>
            <p:cNvPr id="48154" name="Picture 5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79" y="2557"/>
              <a:ext cx="332" cy="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48155" name="Picture 5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15" y="1687"/>
              <a:ext cx="332" cy="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grpSp>
      <p:pic>
        <p:nvPicPr>
          <p:cNvPr id="171069" name="Picture 6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40188" y="4613275"/>
            <a:ext cx="527050" cy="43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2000"/>
                                        <p:tgtEl>
                                          <p:spTgt spid="7"/>
                                        </p:tgtEl>
                                      </p:cBhvr>
                                    </p:animEffect>
                                  </p:childTnLst>
                                </p:cTn>
                              </p:par>
                            </p:childTnLst>
                          </p:cTn>
                        </p:par>
                        <p:par>
                          <p:cTn id="8" fill="hold" nodeType="afterGroup">
                            <p:stCondLst>
                              <p:cond delay="2000"/>
                            </p:stCondLst>
                            <p:childTnLst>
                              <p:par>
                                <p:cTn id="9" presetID="22" presetClass="entr" presetSubtype="2"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right)">
                                      <p:cBhvr>
                                        <p:cTn id="11" dur="2000"/>
                                        <p:tgtEl>
                                          <p:spTgt spid="8"/>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8" fill="hold" nodeType="click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wipe(left)">
                                      <p:cBhvr>
                                        <p:cTn id="16" dur="2000"/>
                                        <p:tgtEl>
                                          <p:spTgt spid="3"/>
                                        </p:tgtEl>
                                      </p:cBhvr>
                                    </p:animEffect>
                                  </p:childTnLst>
                                </p:cTn>
                              </p:par>
                            </p:childTnLst>
                          </p:cTn>
                        </p:par>
                        <p:par>
                          <p:cTn id="17" fill="hold" nodeType="afterGroup">
                            <p:stCondLst>
                              <p:cond delay="2000"/>
                            </p:stCondLst>
                            <p:childTnLst>
                              <p:par>
                                <p:cTn id="18" presetID="22" presetClass="entr" presetSubtype="2" fill="hold" nodeType="after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wipe(right)">
                                      <p:cBhvr>
                                        <p:cTn id="20" dur="2000"/>
                                        <p:tgtEl>
                                          <p:spTgt spid="4"/>
                                        </p:tgtEl>
                                      </p:cBhvr>
                                    </p:animEffect>
                                  </p:childTnLst>
                                </p:cTn>
                              </p:par>
                            </p:childTnLst>
                          </p:cTn>
                        </p:par>
                        <p:par>
                          <p:cTn id="21" fill="hold" nodeType="afterGroup">
                            <p:stCondLst>
                              <p:cond delay="4000"/>
                            </p:stCondLst>
                            <p:childTnLst>
                              <p:par>
                                <p:cTn id="22" presetID="22" presetClass="entr" presetSubtype="2" fill="hold" nodeType="afterEffect">
                                  <p:stCondLst>
                                    <p:cond delay="0"/>
                                  </p:stCondLst>
                                  <p:childTnLst>
                                    <p:set>
                                      <p:cBhvr>
                                        <p:cTn id="23" dur="1" fill="hold">
                                          <p:stCondLst>
                                            <p:cond delay="0"/>
                                          </p:stCondLst>
                                        </p:cTn>
                                        <p:tgtEl>
                                          <p:spTgt spid="171069"/>
                                        </p:tgtEl>
                                        <p:attrNameLst>
                                          <p:attrName>style.visibility</p:attrName>
                                        </p:attrNameLst>
                                      </p:cBhvr>
                                      <p:to>
                                        <p:strVal val="visible"/>
                                      </p:to>
                                    </p:set>
                                    <p:animEffect transition="in" filter="wipe(right)">
                                      <p:cBhvr>
                                        <p:cTn id="24" dur="500"/>
                                        <p:tgtEl>
                                          <p:spTgt spid="1710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lide Number Placeholder 6"/>
          <p:cNvSpPr>
            <a:spLocks noGrp="1"/>
          </p:cNvSpPr>
          <p:nvPr>
            <p:ph type="sldNum" sz="quarter" idx="11"/>
          </p:nvPr>
        </p:nvSpPr>
        <p:spPr>
          <a:xfrm>
            <a:off x="0" y="6543675"/>
            <a:ext cx="5219700" cy="3143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l">
              <a:spcBef>
                <a:spcPct val="0"/>
              </a:spcBef>
              <a:buClrTx/>
              <a:buSzTx/>
              <a:buFontTx/>
              <a:buNone/>
            </a:pPr>
            <a:fld id="{5C6D951C-49D3-432F-8482-08E4BAB371DC}" type="slidenum">
              <a:rPr kumimoji="0" lang="en-US" altLang="zh-CN" sz="1600" smtClean="0">
                <a:solidFill>
                  <a:schemeClr val="bg2"/>
                </a:solidFill>
                <a:latin typeface="华文隶书" panose="02010800040101010101" pitchFamily="2" charset="-122"/>
                <a:ea typeface="华文隶书" panose="02010800040101010101" pitchFamily="2" charset="-122"/>
                <a:cs typeface="Arial" panose="020B0604020202020204" pitchFamily="34" charset="0"/>
              </a:rPr>
              <a:pPr algn="l">
                <a:spcBef>
                  <a:spcPct val="0"/>
                </a:spcBef>
                <a:buClrTx/>
                <a:buSzTx/>
                <a:buFontTx/>
                <a:buNone/>
              </a:pPr>
              <a:t>45</a:t>
            </a:fld>
            <a:endParaRPr kumimoji="0" lang="en-US" altLang="zh-CN" sz="1600" smtClean="0">
              <a:solidFill>
                <a:schemeClr val="bg2"/>
              </a:solidFill>
              <a:latin typeface="华文隶书" panose="02010800040101010101" pitchFamily="2" charset="-122"/>
              <a:ea typeface="华文隶书" panose="02010800040101010101" pitchFamily="2" charset="-122"/>
              <a:cs typeface="Arial" panose="020B0604020202020204" pitchFamily="34" charset="0"/>
            </a:endParaRPr>
          </a:p>
        </p:txBody>
      </p:sp>
      <p:sp>
        <p:nvSpPr>
          <p:cNvPr id="49155" name="Rectangle 2"/>
          <p:cNvSpPr>
            <a:spLocks noGrp="1" noChangeArrowheads="1"/>
          </p:cNvSpPr>
          <p:nvPr>
            <p:ph type="title"/>
          </p:nvPr>
        </p:nvSpPr>
        <p:spPr/>
        <p:txBody>
          <a:bodyPr/>
          <a:lstStyle/>
          <a:p>
            <a:r>
              <a:rPr lang="zh-CN" altLang="en-US" smtClean="0">
                <a:ea typeface="宋体" panose="02010600030101010101" pitchFamily="2" charset="-122"/>
              </a:rPr>
              <a:t>关于</a:t>
            </a:r>
            <a:r>
              <a:rPr lang="en-US" altLang="zh-CN" smtClean="0">
                <a:ea typeface="宋体" panose="02010600030101010101" pitchFamily="2" charset="-122"/>
              </a:rPr>
              <a:t>Web</a:t>
            </a:r>
            <a:r>
              <a:rPr lang="zh-CN" altLang="en-US" smtClean="0">
                <a:ea typeface="宋体" panose="02010600030101010101" pitchFamily="2" charset="-122"/>
              </a:rPr>
              <a:t>代理</a:t>
            </a:r>
            <a:endParaRPr lang="en-US" altLang="zh-CN" smtClean="0">
              <a:ea typeface="宋体" panose="02010600030101010101" pitchFamily="2" charset="-122"/>
            </a:endParaRPr>
          </a:p>
        </p:txBody>
      </p:sp>
      <p:sp>
        <p:nvSpPr>
          <p:cNvPr id="49156" name="Rectangle 3"/>
          <p:cNvSpPr>
            <a:spLocks noGrp="1" noChangeArrowheads="1"/>
          </p:cNvSpPr>
          <p:nvPr>
            <p:ph type="body" sz="half" idx="1"/>
          </p:nvPr>
        </p:nvSpPr>
        <p:spPr/>
        <p:txBody>
          <a:bodyPr/>
          <a:lstStyle/>
          <a:p>
            <a:r>
              <a:rPr lang="zh-CN" altLang="en-US" sz="2400" smtClean="0">
                <a:ea typeface="宋体" panose="02010600030101010101" pitchFamily="2" charset="-122"/>
              </a:rPr>
              <a:t>代理服务器同时扮演了服务器和客户机的角色</a:t>
            </a:r>
            <a:endParaRPr lang="en-US" altLang="zh-CN" sz="2400" smtClean="0">
              <a:ea typeface="宋体" panose="02010600030101010101" pitchFamily="2" charset="-122"/>
            </a:endParaRPr>
          </a:p>
          <a:p>
            <a:r>
              <a:rPr lang="zh-CN" altLang="en-US" sz="2400" smtClean="0">
                <a:ea typeface="宋体" panose="02010600030101010101" pitchFamily="2" charset="-122"/>
              </a:rPr>
              <a:t>通常，代理服务器由</a:t>
            </a:r>
            <a:r>
              <a:rPr lang="en-US" altLang="zh-CN" sz="2400" smtClean="0">
                <a:ea typeface="宋体" panose="02010600030101010101" pitchFamily="2" charset="-122"/>
              </a:rPr>
              <a:t>ISP</a:t>
            </a:r>
            <a:r>
              <a:rPr lang="zh-CN" altLang="en-US" sz="2400" smtClean="0">
                <a:ea typeface="宋体" panose="02010600030101010101" pitchFamily="2" charset="-122"/>
              </a:rPr>
              <a:t>安置</a:t>
            </a:r>
            <a:r>
              <a:rPr lang="en-US" altLang="zh-CN" sz="2400" smtClean="0">
                <a:ea typeface="宋体" panose="02010600030101010101" pitchFamily="2" charset="-122"/>
              </a:rPr>
              <a:t> (</a:t>
            </a:r>
            <a:r>
              <a:rPr lang="zh-CN" altLang="en-US" sz="2400" smtClean="0">
                <a:ea typeface="宋体" panose="02010600030101010101" pitchFamily="2" charset="-122"/>
              </a:rPr>
              <a:t>学校</a:t>
            </a:r>
            <a:r>
              <a:rPr lang="en-US" altLang="zh-CN" sz="2400" smtClean="0">
                <a:ea typeface="宋体" panose="02010600030101010101" pitchFamily="2" charset="-122"/>
              </a:rPr>
              <a:t>,</a:t>
            </a:r>
            <a:r>
              <a:rPr lang="zh-CN" altLang="en-US" sz="2400" smtClean="0">
                <a:ea typeface="宋体" panose="02010600030101010101" pitchFamily="2" charset="-122"/>
              </a:rPr>
              <a:t>公司</a:t>
            </a:r>
            <a:r>
              <a:rPr lang="en-US" altLang="zh-CN" sz="2400" smtClean="0">
                <a:ea typeface="宋体" panose="02010600030101010101" pitchFamily="2" charset="-122"/>
              </a:rPr>
              <a:t>, </a:t>
            </a:r>
            <a:r>
              <a:rPr lang="zh-CN" altLang="en-US" sz="2400" smtClean="0">
                <a:ea typeface="宋体" panose="02010600030101010101" pitchFamily="2" charset="-122"/>
              </a:rPr>
              <a:t>住宅区的 </a:t>
            </a:r>
            <a:r>
              <a:rPr lang="en-US" altLang="zh-CN" sz="2400" smtClean="0">
                <a:ea typeface="宋体" panose="02010600030101010101" pitchFamily="2" charset="-122"/>
              </a:rPr>
              <a:t>ISP)</a:t>
            </a:r>
          </a:p>
        </p:txBody>
      </p:sp>
      <p:sp>
        <p:nvSpPr>
          <p:cNvPr id="49157" name="Rectangle 4"/>
          <p:cNvSpPr>
            <a:spLocks noGrp="1" noChangeArrowheads="1"/>
          </p:cNvSpPr>
          <p:nvPr>
            <p:ph type="body" sz="half" idx="2"/>
          </p:nvPr>
        </p:nvSpPr>
        <p:spPr/>
        <p:txBody>
          <a:bodyPr/>
          <a:lstStyle/>
          <a:p>
            <a:pPr>
              <a:buFont typeface="ZapfDingbats" pitchFamily="82" charset="2"/>
              <a:buNone/>
            </a:pPr>
            <a:r>
              <a:rPr lang="zh-CN" altLang="en-US" sz="2400" u="sng" smtClean="0">
                <a:solidFill>
                  <a:srgbClr val="FF0000"/>
                </a:solidFill>
                <a:ea typeface="宋体" panose="02010600030101010101" pitchFamily="2" charset="-122"/>
              </a:rPr>
              <a:t>为什么要使用</a:t>
            </a:r>
            <a:r>
              <a:rPr lang="en-US" altLang="zh-CN" sz="2400" u="sng" smtClean="0">
                <a:solidFill>
                  <a:srgbClr val="FF0000"/>
                </a:solidFill>
                <a:ea typeface="宋体" panose="02010600030101010101" pitchFamily="2" charset="-122"/>
              </a:rPr>
              <a:t>Web</a:t>
            </a:r>
            <a:r>
              <a:rPr lang="zh-CN" altLang="en-US" sz="2400" u="sng" smtClean="0">
                <a:solidFill>
                  <a:srgbClr val="FF0000"/>
                </a:solidFill>
                <a:ea typeface="宋体" panose="02010600030101010101" pitchFamily="2" charset="-122"/>
              </a:rPr>
              <a:t>代理</a:t>
            </a:r>
            <a:r>
              <a:rPr lang="en-US" altLang="zh-CN" sz="2400" u="sng" smtClean="0">
                <a:solidFill>
                  <a:srgbClr val="FF0000"/>
                </a:solidFill>
                <a:ea typeface="宋体" panose="02010600030101010101" pitchFamily="2" charset="-122"/>
              </a:rPr>
              <a:t>?</a:t>
            </a:r>
            <a:endParaRPr lang="en-US" altLang="zh-CN" sz="2400" smtClean="0">
              <a:ea typeface="宋体" panose="02010600030101010101" pitchFamily="2" charset="-122"/>
            </a:endParaRPr>
          </a:p>
          <a:p>
            <a:r>
              <a:rPr lang="zh-CN" altLang="en-US" sz="2400" smtClean="0">
                <a:ea typeface="宋体" panose="02010600030101010101" pitchFamily="2" charset="-122"/>
              </a:rPr>
              <a:t>减少客户端请求的响应时间</a:t>
            </a:r>
            <a:endParaRPr lang="en-US" altLang="zh-CN" sz="2400" smtClean="0">
              <a:ea typeface="宋体" panose="02010600030101010101" pitchFamily="2" charset="-122"/>
            </a:endParaRPr>
          </a:p>
          <a:p>
            <a:r>
              <a:rPr lang="zh-CN" altLang="en-US" sz="2400" smtClean="0">
                <a:ea typeface="宋体" panose="02010600030101010101" pitchFamily="2" charset="-122"/>
              </a:rPr>
              <a:t>减少某个机构接入链路的吞吐量</a:t>
            </a:r>
            <a:r>
              <a:rPr lang="en-US" altLang="zh-CN" sz="2400" smtClean="0">
                <a:ea typeface="宋体" panose="02010600030101010101" pitchFamily="2" charset="-122"/>
              </a:rPr>
              <a:t>.</a:t>
            </a:r>
          </a:p>
          <a:p>
            <a:r>
              <a:rPr lang="en-US" altLang="zh-CN" sz="2400" smtClean="0">
                <a:ea typeface="宋体" panose="02010600030101010101" pitchFamily="2" charset="-122"/>
              </a:rPr>
              <a:t>Internet</a:t>
            </a:r>
            <a:r>
              <a:rPr lang="zh-CN" altLang="en-US" sz="2400" smtClean="0">
                <a:ea typeface="宋体" panose="02010600030101010101" pitchFamily="2" charset="-122"/>
              </a:rPr>
              <a:t>里有很多代理服务器</a:t>
            </a:r>
            <a:r>
              <a:rPr lang="en-US" altLang="zh-CN" sz="2400" smtClean="0">
                <a:ea typeface="宋体" panose="02010600030101010101" pitchFamily="2" charset="-122"/>
              </a:rPr>
              <a:t>: </a:t>
            </a:r>
            <a:r>
              <a:rPr lang="zh-CN" altLang="en-US" sz="2400" smtClean="0">
                <a:ea typeface="宋体" panose="02010600030101010101" pitchFamily="2" charset="-122"/>
              </a:rPr>
              <a:t>使性能较差的内容发布者能够有效的发布内容</a:t>
            </a:r>
            <a:r>
              <a:rPr lang="en-US" altLang="zh-CN" sz="2400" smtClean="0">
                <a:ea typeface="宋体" panose="02010600030101010101" pitchFamily="2" charset="-122"/>
              </a:rPr>
              <a:t> (P2P</a:t>
            </a:r>
            <a:r>
              <a:rPr lang="zh-CN" altLang="en-US" sz="2400" smtClean="0">
                <a:ea typeface="宋体" panose="02010600030101010101" pitchFamily="2" charset="-122"/>
              </a:rPr>
              <a:t>文件共享技术也能做到这一点</a:t>
            </a:r>
            <a:r>
              <a:rPr lang="en-US" altLang="zh-CN" sz="2400" smtClean="0">
                <a:ea typeface="宋体" panose="02010600030101010101" pitchFamily="2" charset="-122"/>
              </a:rPr>
              <a:t>)</a:t>
            </a:r>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Line 2"/>
          <p:cNvSpPr>
            <a:spLocks noChangeShapeType="1"/>
          </p:cNvSpPr>
          <p:nvPr/>
        </p:nvSpPr>
        <p:spPr bwMode="auto">
          <a:xfrm>
            <a:off x="5267325" y="2409825"/>
            <a:ext cx="285750" cy="114300"/>
          </a:xfrm>
          <a:prstGeom prst="line">
            <a:avLst/>
          </a:prstGeom>
          <a:noFill/>
          <a:ln w="28575">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179" name="Rectangle 3"/>
          <p:cNvSpPr>
            <a:spLocks noGrp="1" noChangeArrowheads="1"/>
          </p:cNvSpPr>
          <p:nvPr>
            <p:ph type="title"/>
          </p:nvPr>
        </p:nvSpPr>
        <p:spPr>
          <a:xfrm>
            <a:off x="403225" y="388938"/>
            <a:ext cx="7772400" cy="663575"/>
          </a:xfrm>
        </p:spPr>
        <p:txBody>
          <a:bodyPr/>
          <a:lstStyle/>
          <a:p>
            <a:r>
              <a:rPr lang="zh-CN" altLang="en-US" sz="4000" smtClean="0"/>
              <a:t>缓存案例</a:t>
            </a:r>
            <a:endParaRPr lang="en-US" altLang="zh-CN" smtClean="0"/>
          </a:p>
        </p:txBody>
      </p:sp>
      <p:sp>
        <p:nvSpPr>
          <p:cNvPr id="50180" name="Text Box 50"/>
          <p:cNvSpPr txBox="1">
            <a:spLocks noChangeArrowheads="1"/>
          </p:cNvSpPr>
          <p:nvPr/>
        </p:nvSpPr>
        <p:spPr bwMode="auto">
          <a:xfrm>
            <a:off x="7521575" y="1824038"/>
            <a:ext cx="11080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r" eaLnBrk="1" hangingPunct="1">
              <a:spcBef>
                <a:spcPct val="0"/>
              </a:spcBef>
              <a:buClrTx/>
              <a:buSzTx/>
              <a:buFontTx/>
              <a:buNone/>
            </a:pPr>
            <a:r>
              <a:rPr kumimoji="0" lang="zh-CN" altLang="en-US" sz="1800">
                <a:latin typeface="Arial" panose="020B0604020202020204" pitchFamily="34" charset="0"/>
                <a:ea typeface="宋体" panose="02010600030101010101" pitchFamily="2" charset="-122"/>
              </a:rPr>
              <a:t>源服务器</a:t>
            </a:r>
            <a:endParaRPr kumimoji="0" lang="en-US" altLang="zh-CN" sz="1800">
              <a:latin typeface="Arial" panose="020B0604020202020204" pitchFamily="34" charset="0"/>
              <a:ea typeface="宋体" panose="02010600030101010101" pitchFamily="2" charset="-122"/>
            </a:endParaRPr>
          </a:p>
        </p:txBody>
      </p:sp>
      <p:sp>
        <p:nvSpPr>
          <p:cNvPr id="50181" name="Line 51"/>
          <p:cNvSpPr>
            <a:spLocks noChangeShapeType="1"/>
          </p:cNvSpPr>
          <p:nvPr/>
        </p:nvSpPr>
        <p:spPr bwMode="auto">
          <a:xfrm>
            <a:off x="6076950" y="2028825"/>
            <a:ext cx="66675" cy="276225"/>
          </a:xfrm>
          <a:prstGeom prst="line">
            <a:avLst/>
          </a:prstGeom>
          <a:noFill/>
          <a:ln w="28575">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182" name="Line 52"/>
          <p:cNvSpPr>
            <a:spLocks noChangeShapeType="1"/>
          </p:cNvSpPr>
          <p:nvPr/>
        </p:nvSpPr>
        <p:spPr bwMode="auto">
          <a:xfrm flipH="1">
            <a:off x="6705600" y="2066925"/>
            <a:ext cx="9525" cy="238125"/>
          </a:xfrm>
          <a:prstGeom prst="line">
            <a:avLst/>
          </a:prstGeom>
          <a:noFill/>
          <a:ln w="28575">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183" name="Line 53"/>
          <p:cNvSpPr>
            <a:spLocks noChangeShapeType="1"/>
          </p:cNvSpPr>
          <p:nvPr/>
        </p:nvSpPr>
        <p:spPr bwMode="auto">
          <a:xfrm flipH="1">
            <a:off x="7162800" y="2228850"/>
            <a:ext cx="133350" cy="209550"/>
          </a:xfrm>
          <a:prstGeom prst="line">
            <a:avLst/>
          </a:prstGeom>
          <a:noFill/>
          <a:ln w="28575">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184" name="Line 54"/>
          <p:cNvSpPr>
            <a:spLocks noChangeShapeType="1"/>
          </p:cNvSpPr>
          <p:nvPr/>
        </p:nvSpPr>
        <p:spPr bwMode="auto">
          <a:xfrm flipH="1" flipV="1">
            <a:off x="7324725" y="2990850"/>
            <a:ext cx="247650" cy="0"/>
          </a:xfrm>
          <a:prstGeom prst="line">
            <a:avLst/>
          </a:prstGeom>
          <a:noFill/>
          <a:ln w="28575">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185" name="Freeform 55"/>
          <p:cNvSpPr>
            <a:spLocks/>
          </p:cNvSpPr>
          <p:nvPr/>
        </p:nvSpPr>
        <p:spPr bwMode="auto">
          <a:xfrm>
            <a:off x="5351463" y="2022475"/>
            <a:ext cx="2174875" cy="1581150"/>
          </a:xfrm>
          <a:custGeom>
            <a:avLst/>
            <a:gdLst>
              <a:gd name="T0" fmla="*/ 2147483646 w 2135"/>
              <a:gd name="T1" fmla="*/ 2147483646 h 1662"/>
              <a:gd name="T2" fmla="*/ 2147483646 w 2135"/>
              <a:gd name="T3" fmla="*/ 2147483646 h 1662"/>
              <a:gd name="T4" fmla="*/ 2147483646 w 2135"/>
              <a:gd name="T5" fmla="*/ 2147483646 h 1662"/>
              <a:gd name="T6" fmla="*/ 2147483646 w 2135"/>
              <a:gd name="T7" fmla="*/ 2147483646 h 1662"/>
              <a:gd name="T8" fmla="*/ 2147483646 w 2135"/>
              <a:gd name="T9" fmla="*/ 2147483646 h 1662"/>
              <a:gd name="T10" fmla="*/ 2147483646 w 2135"/>
              <a:gd name="T11" fmla="*/ 2147483646 h 1662"/>
              <a:gd name="T12" fmla="*/ 2147483646 w 2135"/>
              <a:gd name="T13" fmla="*/ 2147483646 h 1662"/>
              <a:gd name="T14" fmla="*/ 2147483646 w 2135"/>
              <a:gd name="T15" fmla="*/ 2147483646 h 1662"/>
              <a:gd name="T16" fmla="*/ 2147483646 w 2135"/>
              <a:gd name="T17" fmla="*/ 2147483646 h 1662"/>
              <a:gd name="T18" fmla="*/ 2147483646 w 2135"/>
              <a:gd name="T19" fmla="*/ 2147483646 h 1662"/>
              <a:gd name="T20" fmla="*/ 2147483646 w 2135"/>
              <a:gd name="T21" fmla="*/ 2147483646 h 166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135"/>
              <a:gd name="T34" fmla="*/ 0 h 1662"/>
              <a:gd name="T35" fmla="*/ 2135 w 2135"/>
              <a:gd name="T36" fmla="*/ 1662 h 166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135" h="1662">
                <a:moveTo>
                  <a:pt x="27" y="652"/>
                </a:moveTo>
                <a:cubicBezTo>
                  <a:pt x="14" y="487"/>
                  <a:pt x="0" y="152"/>
                  <a:pt x="105" y="76"/>
                </a:cubicBezTo>
                <a:cubicBezTo>
                  <a:pt x="210" y="0"/>
                  <a:pt x="473" y="192"/>
                  <a:pt x="657" y="196"/>
                </a:cubicBezTo>
                <a:cubicBezTo>
                  <a:pt x="841" y="200"/>
                  <a:pt x="985" y="65"/>
                  <a:pt x="1209" y="100"/>
                </a:cubicBezTo>
                <a:cubicBezTo>
                  <a:pt x="1433" y="135"/>
                  <a:pt x="1867" y="232"/>
                  <a:pt x="2001" y="406"/>
                </a:cubicBezTo>
                <a:cubicBezTo>
                  <a:pt x="2135" y="580"/>
                  <a:pt x="2083" y="945"/>
                  <a:pt x="2013" y="1144"/>
                </a:cubicBezTo>
                <a:cubicBezTo>
                  <a:pt x="1943" y="1343"/>
                  <a:pt x="1781" y="1538"/>
                  <a:pt x="1581" y="1600"/>
                </a:cubicBezTo>
                <a:cubicBezTo>
                  <a:pt x="1381" y="1662"/>
                  <a:pt x="993" y="1571"/>
                  <a:pt x="813" y="1516"/>
                </a:cubicBezTo>
                <a:cubicBezTo>
                  <a:pt x="633" y="1461"/>
                  <a:pt x="606" y="1345"/>
                  <a:pt x="501" y="1270"/>
                </a:cubicBezTo>
                <a:cubicBezTo>
                  <a:pt x="396" y="1195"/>
                  <a:pt x="262" y="1169"/>
                  <a:pt x="183" y="1066"/>
                </a:cubicBezTo>
                <a:cubicBezTo>
                  <a:pt x="104" y="963"/>
                  <a:pt x="25" y="819"/>
                  <a:pt x="27" y="652"/>
                </a:cubicBezTo>
                <a:close/>
              </a:path>
            </a:pathLst>
          </a:custGeom>
          <a:solidFill>
            <a:srgbClr val="33CCCC"/>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50186" name="Text Box 70"/>
          <p:cNvSpPr txBox="1">
            <a:spLocks noChangeArrowheads="1"/>
          </p:cNvSpPr>
          <p:nvPr/>
        </p:nvSpPr>
        <p:spPr bwMode="auto">
          <a:xfrm>
            <a:off x="5918200" y="2354263"/>
            <a:ext cx="1211263"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zh-CN" altLang="en-US" sz="1600">
                <a:solidFill>
                  <a:srgbClr val="CC0000"/>
                </a:solidFill>
                <a:latin typeface="Arial" panose="020B0604020202020204" pitchFamily="34" charset="0"/>
                <a:ea typeface="宋体" panose="02010600030101010101" pitchFamily="2" charset="-122"/>
              </a:rPr>
              <a:t>公共互联网</a:t>
            </a:r>
            <a:endParaRPr kumimoji="0" lang="en-US" altLang="zh-CN" sz="2400">
              <a:solidFill>
                <a:srgbClr val="CC0000"/>
              </a:solidFill>
              <a:latin typeface="Arial" panose="020B0604020202020204" pitchFamily="34" charset="0"/>
              <a:ea typeface="宋体" panose="02010600030101010101" pitchFamily="2" charset="-122"/>
            </a:endParaRPr>
          </a:p>
        </p:txBody>
      </p:sp>
      <p:sp>
        <p:nvSpPr>
          <p:cNvPr id="50187" name="Freeform 71"/>
          <p:cNvSpPr>
            <a:spLocks/>
          </p:cNvSpPr>
          <p:nvPr/>
        </p:nvSpPr>
        <p:spPr bwMode="auto">
          <a:xfrm>
            <a:off x="4932363" y="4392613"/>
            <a:ext cx="2965450" cy="1390650"/>
          </a:xfrm>
          <a:custGeom>
            <a:avLst/>
            <a:gdLst>
              <a:gd name="T0" fmla="*/ 2147483646 w 1868"/>
              <a:gd name="T1" fmla="*/ 2147483646 h 876"/>
              <a:gd name="T2" fmla="*/ 2147483646 w 1868"/>
              <a:gd name="T3" fmla="*/ 2147483646 h 876"/>
              <a:gd name="T4" fmla="*/ 2147483646 w 1868"/>
              <a:gd name="T5" fmla="*/ 2147483646 h 876"/>
              <a:gd name="T6" fmla="*/ 2147483646 w 1868"/>
              <a:gd name="T7" fmla="*/ 2147483646 h 876"/>
              <a:gd name="T8" fmla="*/ 2147483646 w 1868"/>
              <a:gd name="T9" fmla="*/ 2147483646 h 876"/>
              <a:gd name="T10" fmla="*/ 2147483646 w 1868"/>
              <a:gd name="T11" fmla="*/ 2147483646 h 876"/>
              <a:gd name="T12" fmla="*/ 2147483646 w 1868"/>
              <a:gd name="T13" fmla="*/ 2147483646 h 876"/>
              <a:gd name="T14" fmla="*/ 2147483646 w 1868"/>
              <a:gd name="T15" fmla="*/ 2147483646 h 876"/>
              <a:gd name="T16" fmla="*/ 2147483646 w 1868"/>
              <a:gd name="T17" fmla="*/ 2147483646 h 876"/>
              <a:gd name="T18" fmla="*/ 2147483646 w 1868"/>
              <a:gd name="T19" fmla="*/ 2147483646 h 876"/>
              <a:gd name="T20" fmla="*/ 2147483646 w 1868"/>
              <a:gd name="T21" fmla="*/ 2147483646 h 87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868"/>
              <a:gd name="T34" fmla="*/ 0 h 876"/>
              <a:gd name="T35" fmla="*/ 1868 w 1868"/>
              <a:gd name="T36" fmla="*/ 876 h 87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868" h="876">
                <a:moveTo>
                  <a:pt x="31" y="327"/>
                </a:moveTo>
                <a:cubicBezTo>
                  <a:pt x="20" y="237"/>
                  <a:pt x="0" y="189"/>
                  <a:pt x="103" y="137"/>
                </a:cubicBezTo>
                <a:cubicBezTo>
                  <a:pt x="206" y="85"/>
                  <a:pt x="476" y="34"/>
                  <a:pt x="649" y="17"/>
                </a:cubicBezTo>
                <a:cubicBezTo>
                  <a:pt x="822" y="0"/>
                  <a:pt x="955" y="18"/>
                  <a:pt x="1141" y="35"/>
                </a:cubicBezTo>
                <a:cubicBezTo>
                  <a:pt x="1327" y="52"/>
                  <a:pt x="1658" y="3"/>
                  <a:pt x="1763" y="121"/>
                </a:cubicBezTo>
                <a:cubicBezTo>
                  <a:pt x="1868" y="239"/>
                  <a:pt x="1840" y="621"/>
                  <a:pt x="1774" y="741"/>
                </a:cubicBezTo>
                <a:cubicBezTo>
                  <a:pt x="1708" y="861"/>
                  <a:pt x="1534" y="827"/>
                  <a:pt x="1369" y="845"/>
                </a:cubicBezTo>
                <a:cubicBezTo>
                  <a:pt x="1204" y="863"/>
                  <a:pt x="935" y="851"/>
                  <a:pt x="781" y="851"/>
                </a:cubicBezTo>
                <a:cubicBezTo>
                  <a:pt x="627" y="851"/>
                  <a:pt x="549" y="876"/>
                  <a:pt x="447" y="847"/>
                </a:cubicBezTo>
                <a:cubicBezTo>
                  <a:pt x="345" y="818"/>
                  <a:pt x="237" y="762"/>
                  <a:pt x="168" y="676"/>
                </a:cubicBezTo>
                <a:cubicBezTo>
                  <a:pt x="98" y="589"/>
                  <a:pt x="29" y="468"/>
                  <a:pt x="31" y="327"/>
                </a:cubicBezTo>
                <a:close/>
              </a:path>
            </a:pathLst>
          </a:custGeom>
          <a:solidFill>
            <a:srgbClr val="33CCCC"/>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50188" name="Line 77"/>
          <p:cNvSpPr>
            <a:spLocks noChangeShapeType="1"/>
          </p:cNvSpPr>
          <p:nvPr/>
        </p:nvSpPr>
        <p:spPr bwMode="auto">
          <a:xfrm flipH="1">
            <a:off x="5381625" y="4702175"/>
            <a:ext cx="855663" cy="4318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189" name="Line 78"/>
          <p:cNvSpPr>
            <a:spLocks noChangeShapeType="1"/>
          </p:cNvSpPr>
          <p:nvPr/>
        </p:nvSpPr>
        <p:spPr bwMode="auto">
          <a:xfrm flipH="1">
            <a:off x="5891213" y="4749800"/>
            <a:ext cx="563562" cy="3937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190" name="Line 79"/>
          <p:cNvSpPr>
            <a:spLocks noChangeShapeType="1"/>
          </p:cNvSpPr>
          <p:nvPr/>
        </p:nvSpPr>
        <p:spPr bwMode="auto">
          <a:xfrm flipH="1">
            <a:off x="6429375" y="4756150"/>
            <a:ext cx="149225" cy="38258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191" name="Line 80"/>
          <p:cNvSpPr>
            <a:spLocks noChangeShapeType="1"/>
          </p:cNvSpPr>
          <p:nvPr/>
        </p:nvSpPr>
        <p:spPr bwMode="auto">
          <a:xfrm>
            <a:off x="6796088" y="4735513"/>
            <a:ext cx="123825" cy="41275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192" name="Line 95"/>
          <p:cNvSpPr>
            <a:spLocks noChangeShapeType="1"/>
          </p:cNvSpPr>
          <p:nvPr/>
        </p:nvSpPr>
        <p:spPr bwMode="auto">
          <a:xfrm>
            <a:off x="6591300" y="3467100"/>
            <a:ext cx="0" cy="106203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193" name="Text Box 97"/>
          <p:cNvSpPr txBox="1">
            <a:spLocks noChangeArrowheads="1"/>
          </p:cNvSpPr>
          <p:nvPr/>
        </p:nvSpPr>
        <p:spPr bwMode="auto">
          <a:xfrm>
            <a:off x="5143500" y="4429125"/>
            <a:ext cx="1004888"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zh-CN" altLang="en-US" sz="1600">
                <a:solidFill>
                  <a:srgbClr val="CC0000"/>
                </a:solidFill>
                <a:latin typeface="Arial" panose="020B0604020202020204" pitchFamily="34" charset="0"/>
                <a:ea typeface="宋体" panose="02010600030101010101" pitchFamily="2" charset="-122"/>
              </a:rPr>
              <a:t>机构网络</a:t>
            </a:r>
            <a:endParaRPr kumimoji="0" lang="en-US" altLang="zh-CN" sz="2400">
              <a:solidFill>
                <a:srgbClr val="CC0000"/>
              </a:solidFill>
              <a:latin typeface="Arial" panose="020B0604020202020204" pitchFamily="34" charset="0"/>
              <a:ea typeface="宋体" panose="02010600030101010101" pitchFamily="2" charset="-122"/>
            </a:endParaRPr>
          </a:p>
        </p:txBody>
      </p:sp>
      <p:sp>
        <p:nvSpPr>
          <p:cNvPr id="50194" name="Text Box 98"/>
          <p:cNvSpPr txBox="1">
            <a:spLocks noChangeArrowheads="1"/>
          </p:cNvSpPr>
          <p:nvPr/>
        </p:nvSpPr>
        <p:spPr bwMode="auto">
          <a:xfrm>
            <a:off x="6853238" y="4660900"/>
            <a:ext cx="1519237"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600">
                <a:latin typeface="Arial" panose="020B0604020202020204" pitchFamily="34" charset="0"/>
                <a:ea typeface="宋体" panose="02010600030101010101" pitchFamily="2" charset="-122"/>
              </a:rPr>
              <a:t>1 Gbps </a:t>
            </a:r>
            <a:r>
              <a:rPr kumimoji="0" lang="zh-CN" altLang="en-US" sz="1600">
                <a:latin typeface="Arial" panose="020B0604020202020204" pitchFamily="34" charset="0"/>
                <a:ea typeface="宋体" panose="02010600030101010101" pitchFamily="2" charset="-122"/>
              </a:rPr>
              <a:t>以太网</a:t>
            </a:r>
            <a:endParaRPr kumimoji="0" lang="en-US" altLang="zh-CN" sz="2400">
              <a:solidFill>
                <a:schemeClr val="accent2"/>
              </a:solidFill>
              <a:latin typeface="Arial" panose="020B0604020202020204" pitchFamily="34" charset="0"/>
              <a:ea typeface="宋体" panose="02010600030101010101" pitchFamily="2" charset="-122"/>
            </a:endParaRPr>
          </a:p>
        </p:txBody>
      </p:sp>
      <p:sp>
        <p:nvSpPr>
          <p:cNvPr id="50195" name="Text Box 99"/>
          <p:cNvSpPr txBox="1">
            <a:spLocks noChangeArrowheads="1"/>
          </p:cNvSpPr>
          <p:nvPr/>
        </p:nvSpPr>
        <p:spPr bwMode="auto">
          <a:xfrm>
            <a:off x="6592888" y="3656013"/>
            <a:ext cx="1201737"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600">
                <a:latin typeface="Arial" panose="020B0604020202020204" pitchFamily="34" charset="0"/>
                <a:ea typeface="宋体" panose="02010600030101010101" pitchFamily="2" charset="-122"/>
              </a:rPr>
              <a:t>1.54 Mbps </a:t>
            </a:r>
          </a:p>
          <a:p>
            <a:pPr eaLnBrk="1" hangingPunct="1">
              <a:spcBef>
                <a:spcPct val="0"/>
              </a:spcBef>
              <a:buClrTx/>
              <a:buSzTx/>
              <a:buFontTx/>
              <a:buNone/>
            </a:pPr>
            <a:r>
              <a:rPr kumimoji="0" lang="zh-CN" altLang="en-US" sz="1600">
                <a:latin typeface="Arial" panose="020B0604020202020204" pitchFamily="34" charset="0"/>
                <a:ea typeface="宋体" panose="02010600030101010101" pitchFamily="2" charset="-122"/>
              </a:rPr>
              <a:t>接入链路</a:t>
            </a:r>
            <a:endParaRPr kumimoji="0" lang="en-US" altLang="zh-CN" sz="2400">
              <a:solidFill>
                <a:schemeClr val="accent2"/>
              </a:solidFill>
              <a:latin typeface="Arial" panose="020B0604020202020204" pitchFamily="34" charset="0"/>
              <a:ea typeface="宋体" panose="02010600030101010101" pitchFamily="2" charset="-122"/>
            </a:endParaRPr>
          </a:p>
        </p:txBody>
      </p:sp>
      <p:grpSp>
        <p:nvGrpSpPr>
          <p:cNvPr id="50196" name="Group 111"/>
          <p:cNvGrpSpPr>
            <a:grpSpLocks/>
          </p:cNvGrpSpPr>
          <p:nvPr/>
        </p:nvGrpSpPr>
        <p:grpSpPr bwMode="auto">
          <a:xfrm>
            <a:off x="6175375" y="3165475"/>
            <a:ext cx="881063" cy="307975"/>
            <a:chOff x="2356" y="1300"/>
            <a:chExt cx="555" cy="194"/>
          </a:xfrm>
        </p:grpSpPr>
        <p:sp>
          <p:nvSpPr>
            <p:cNvPr id="50416"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2400">
                <a:latin typeface="Times New Roman" panose="02020603050405020304" pitchFamily="18" charset="0"/>
                <a:ea typeface="宋体" panose="02010600030101010101" pitchFamily="2" charset="-122"/>
                <a:cs typeface="Arial" panose="020B0604020202020204" pitchFamily="34" charset="0"/>
              </a:endParaRPr>
            </a:p>
          </p:txBody>
        </p:sp>
        <p:sp>
          <p:nvSpPr>
            <p:cNvPr id="50417"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endParaRPr kumimoji="0" lang="zh-CN" altLang="zh-CN" sz="2400">
                <a:latin typeface="Times New Roman" panose="02020603050405020304" pitchFamily="18" charset="0"/>
                <a:ea typeface="宋体" panose="02010600030101010101" pitchFamily="2" charset="-122"/>
                <a:cs typeface="Arial" panose="020B0604020202020204" pitchFamily="34" charset="0"/>
              </a:endParaRPr>
            </a:p>
          </p:txBody>
        </p:sp>
        <p:sp>
          <p:nvSpPr>
            <p:cNvPr id="50418"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2400">
                <a:latin typeface="Times New Roman" panose="02020603050405020304" pitchFamily="18" charset="0"/>
                <a:ea typeface="宋体" panose="02010600030101010101" pitchFamily="2" charset="-122"/>
                <a:cs typeface="Arial" panose="020B0604020202020204" pitchFamily="34" charset="0"/>
              </a:endParaRPr>
            </a:p>
          </p:txBody>
        </p:sp>
        <p:grpSp>
          <p:nvGrpSpPr>
            <p:cNvPr id="50419" name="Group 115"/>
            <p:cNvGrpSpPr>
              <a:grpSpLocks/>
            </p:cNvGrpSpPr>
            <p:nvPr/>
          </p:nvGrpSpPr>
          <p:grpSpPr bwMode="auto">
            <a:xfrm>
              <a:off x="2468" y="1332"/>
              <a:ext cx="310" cy="60"/>
              <a:chOff x="2468" y="1332"/>
              <a:chExt cx="310" cy="60"/>
            </a:xfrm>
          </p:grpSpPr>
          <p:sp>
            <p:nvSpPr>
              <p:cNvPr id="50422" name="Freeform 11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0423" name="Freeform 11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50420" name="Line 118"/>
            <p:cNvSpPr>
              <a:spLocks noChangeShapeType="1"/>
            </p:cNvSpPr>
            <p:nvPr/>
          </p:nvSpPr>
          <p:spPr bwMode="auto">
            <a:xfrm>
              <a:off x="2357" y="1361"/>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0421" name="Line 119"/>
            <p:cNvSpPr>
              <a:spLocks noChangeShapeType="1"/>
            </p:cNvSpPr>
            <p:nvPr/>
          </p:nvSpPr>
          <p:spPr bwMode="auto">
            <a:xfrm>
              <a:off x="2907" y="1363"/>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50197" name="Group 120"/>
          <p:cNvGrpSpPr>
            <a:grpSpLocks/>
          </p:cNvGrpSpPr>
          <p:nvPr/>
        </p:nvGrpSpPr>
        <p:grpSpPr bwMode="auto">
          <a:xfrm>
            <a:off x="6154738" y="4460875"/>
            <a:ext cx="881062" cy="307975"/>
            <a:chOff x="2356" y="1300"/>
            <a:chExt cx="555" cy="194"/>
          </a:xfrm>
        </p:grpSpPr>
        <p:sp>
          <p:nvSpPr>
            <p:cNvPr id="50408"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2400">
                <a:latin typeface="Times New Roman" panose="02020603050405020304" pitchFamily="18" charset="0"/>
                <a:ea typeface="宋体" panose="02010600030101010101" pitchFamily="2" charset="-122"/>
                <a:cs typeface="Arial" panose="020B0604020202020204" pitchFamily="34" charset="0"/>
              </a:endParaRPr>
            </a:p>
          </p:txBody>
        </p:sp>
        <p:sp>
          <p:nvSpPr>
            <p:cNvPr id="50409"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endParaRPr kumimoji="0" lang="zh-CN" altLang="zh-CN" sz="2400">
                <a:latin typeface="Times New Roman" panose="02020603050405020304" pitchFamily="18" charset="0"/>
                <a:ea typeface="宋体" panose="02010600030101010101" pitchFamily="2" charset="-122"/>
                <a:cs typeface="Arial" panose="020B0604020202020204" pitchFamily="34" charset="0"/>
              </a:endParaRPr>
            </a:p>
          </p:txBody>
        </p:sp>
        <p:sp>
          <p:nvSpPr>
            <p:cNvPr id="50410"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2400">
                <a:latin typeface="Times New Roman" panose="02020603050405020304" pitchFamily="18" charset="0"/>
                <a:ea typeface="宋体" panose="02010600030101010101" pitchFamily="2" charset="-122"/>
                <a:cs typeface="Arial" panose="020B0604020202020204" pitchFamily="34" charset="0"/>
              </a:endParaRPr>
            </a:p>
          </p:txBody>
        </p:sp>
        <p:grpSp>
          <p:nvGrpSpPr>
            <p:cNvPr id="50411" name="Group 124"/>
            <p:cNvGrpSpPr>
              <a:grpSpLocks/>
            </p:cNvGrpSpPr>
            <p:nvPr/>
          </p:nvGrpSpPr>
          <p:grpSpPr bwMode="auto">
            <a:xfrm>
              <a:off x="2468" y="1332"/>
              <a:ext cx="310" cy="60"/>
              <a:chOff x="2468" y="1332"/>
              <a:chExt cx="310" cy="60"/>
            </a:xfrm>
          </p:grpSpPr>
          <p:sp>
            <p:nvSpPr>
              <p:cNvPr id="50414" name="Freeform 125"/>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0415" name="Freeform 126"/>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50412" name="Line 127"/>
            <p:cNvSpPr>
              <a:spLocks noChangeShapeType="1"/>
            </p:cNvSpPr>
            <p:nvPr/>
          </p:nvSpPr>
          <p:spPr bwMode="auto">
            <a:xfrm>
              <a:off x="2357" y="1361"/>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0413" name="Line 128"/>
            <p:cNvSpPr>
              <a:spLocks noChangeShapeType="1"/>
            </p:cNvSpPr>
            <p:nvPr/>
          </p:nvSpPr>
          <p:spPr bwMode="auto">
            <a:xfrm>
              <a:off x="2907" y="1363"/>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50198" name="Rectangle 4"/>
          <p:cNvSpPr>
            <a:spLocks noChangeArrowheads="1"/>
          </p:cNvSpPr>
          <p:nvPr/>
        </p:nvSpPr>
        <p:spPr bwMode="auto">
          <a:xfrm>
            <a:off x="398463" y="1335088"/>
            <a:ext cx="4370387" cy="5170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lnSpc>
                <a:spcPct val="85000"/>
              </a:lnSpc>
              <a:spcBef>
                <a:spcPct val="0"/>
              </a:spcBef>
              <a:buClr>
                <a:srgbClr val="000099"/>
              </a:buClr>
              <a:buSzPct val="65000"/>
              <a:buFont typeface="Wingdings" panose="05000000000000000000" pitchFamily="2" charset="2"/>
              <a:buNone/>
            </a:pPr>
            <a:r>
              <a:rPr kumimoji="0" lang="zh-CN" altLang="en-US" sz="2400" i="1">
                <a:solidFill>
                  <a:srgbClr val="CC0000"/>
                </a:solidFill>
                <a:latin typeface="Gill Sans MT" panose="020B0502020104020203" pitchFamily="34" charset="0"/>
                <a:ea typeface="宋体" panose="02010600030101010101" pitchFamily="2" charset="-122"/>
              </a:rPr>
              <a:t>假设</a:t>
            </a:r>
            <a:r>
              <a:rPr kumimoji="0" lang="en-US" altLang="zh-CN" sz="2400" i="1">
                <a:solidFill>
                  <a:srgbClr val="CC0000"/>
                </a:solidFill>
                <a:latin typeface="Gill Sans MT" panose="020B0502020104020203" pitchFamily="34" charset="0"/>
                <a:ea typeface="宋体" panose="02010600030101010101" pitchFamily="2" charset="-122"/>
              </a:rPr>
              <a:t>:</a:t>
            </a:r>
          </a:p>
          <a:p>
            <a:pPr eaLnBrk="1" hangingPunct="1">
              <a:lnSpc>
                <a:spcPct val="85000"/>
              </a:lnSpc>
              <a:spcBef>
                <a:spcPct val="0"/>
              </a:spcBef>
              <a:buClr>
                <a:srgbClr val="000099"/>
              </a:buClr>
              <a:buSzPct val="65000"/>
              <a:buFont typeface="Wingdings" panose="05000000000000000000" pitchFamily="2" charset="2"/>
              <a:buChar char="v"/>
            </a:pPr>
            <a:r>
              <a:rPr kumimoji="0" lang="zh-CN" altLang="en-US" sz="1800">
                <a:latin typeface="Gill Sans MT" panose="020B0502020104020203" pitchFamily="34" charset="0"/>
                <a:ea typeface="宋体" panose="02010600030101010101" pitchFamily="2" charset="-122"/>
              </a:rPr>
              <a:t>文件对象的平均大小</a:t>
            </a:r>
            <a:r>
              <a:rPr kumimoji="0" lang="en-US" altLang="zh-CN" sz="1800">
                <a:latin typeface="Gill Sans MT" panose="020B0502020104020203" pitchFamily="34" charset="0"/>
                <a:ea typeface="宋体" panose="02010600030101010101" pitchFamily="2" charset="-122"/>
              </a:rPr>
              <a:t>: 100K bits</a:t>
            </a:r>
          </a:p>
          <a:p>
            <a:pPr eaLnBrk="1" hangingPunct="1">
              <a:lnSpc>
                <a:spcPct val="85000"/>
              </a:lnSpc>
              <a:spcBef>
                <a:spcPct val="0"/>
              </a:spcBef>
              <a:buClr>
                <a:srgbClr val="000099"/>
              </a:buClr>
              <a:buSzPct val="65000"/>
              <a:buFont typeface="Wingdings" panose="05000000000000000000" pitchFamily="2" charset="2"/>
              <a:buChar char="v"/>
            </a:pPr>
            <a:r>
              <a:rPr kumimoji="0" lang="zh-CN" altLang="en-US" sz="1800">
                <a:latin typeface="Gill Sans MT" panose="020B0502020104020203" pitchFamily="34" charset="0"/>
                <a:ea typeface="宋体" panose="02010600030101010101" pitchFamily="2" charset="-122"/>
              </a:rPr>
              <a:t>浏览器向源服务器发送请求的平均速率</a:t>
            </a:r>
            <a:r>
              <a:rPr kumimoji="0" lang="en-US" altLang="zh-CN" sz="1800">
                <a:latin typeface="Gill Sans MT" panose="020B0502020104020203" pitchFamily="34" charset="0"/>
                <a:ea typeface="宋体" panose="02010600030101010101" pitchFamily="2" charset="-122"/>
              </a:rPr>
              <a:t>: 15/sec</a:t>
            </a:r>
          </a:p>
          <a:p>
            <a:pPr eaLnBrk="1" hangingPunct="1">
              <a:lnSpc>
                <a:spcPct val="85000"/>
              </a:lnSpc>
              <a:spcBef>
                <a:spcPct val="0"/>
              </a:spcBef>
              <a:buClr>
                <a:srgbClr val="000099"/>
              </a:buClr>
              <a:buSzPct val="65000"/>
              <a:buFont typeface="Wingdings" panose="05000000000000000000" pitchFamily="2" charset="2"/>
              <a:buChar char="v"/>
            </a:pPr>
            <a:r>
              <a:rPr kumimoji="0" lang="zh-CN" altLang="en-US" sz="1800">
                <a:latin typeface="Gill Sans MT" panose="020B0502020104020203" pitchFamily="34" charset="0"/>
                <a:ea typeface="宋体" panose="02010600030101010101" pitchFamily="2" charset="-122"/>
              </a:rPr>
              <a:t>浏览器平均数据率</a:t>
            </a:r>
            <a:r>
              <a:rPr kumimoji="0" lang="en-US" altLang="zh-CN" sz="1800">
                <a:latin typeface="Gill Sans MT" panose="020B0502020104020203" pitchFamily="34" charset="0"/>
                <a:ea typeface="宋体" panose="02010600030101010101" pitchFamily="2" charset="-122"/>
              </a:rPr>
              <a:t>: 1.50 Mbps</a:t>
            </a:r>
          </a:p>
          <a:p>
            <a:pPr eaLnBrk="1" hangingPunct="1">
              <a:lnSpc>
                <a:spcPct val="85000"/>
              </a:lnSpc>
              <a:spcBef>
                <a:spcPct val="0"/>
              </a:spcBef>
              <a:buClr>
                <a:srgbClr val="000099"/>
              </a:buClr>
              <a:buSzPct val="65000"/>
              <a:buFont typeface="Wingdings" panose="05000000000000000000" pitchFamily="2" charset="2"/>
              <a:buChar char="v"/>
            </a:pPr>
            <a:r>
              <a:rPr kumimoji="0" lang="zh-CN" altLang="en-US" sz="1800">
                <a:latin typeface="Gill Sans MT" panose="020B0502020104020203" pitchFamily="34" charset="0"/>
                <a:ea typeface="宋体" panose="02010600030101010101" pitchFamily="2" charset="-122"/>
              </a:rPr>
              <a:t>该机构网络路由器到源服务器的往返时延</a:t>
            </a:r>
            <a:r>
              <a:rPr kumimoji="0" lang="en-US" altLang="zh-CN" sz="1800">
                <a:latin typeface="Gill Sans MT" panose="020B0502020104020203" pitchFamily="34" charset="0"/>
                <a:ea typeface="宋体" panose="02010600030101010101" pitchFamily="2" charset="-122"/>
              </a:rPr>
              <a:t>:  2 sec</a:t>
            </a:r>
          </a:p>
          <a:p>
            <a:pPr eaLnBrk="1" hangingPunct="1">
              <a:lnSpc>
                <a:spcPct val="85000"/>
              </a:lnSpc>
              <a:spcBef>
                <a:spcPct val="0"/>
              </a:spcBef>
              <a:buClr>
                <a:srgbClr val="000099"/>
              </a:buClr>
              <a:buSzPct val="65000"/>
              <a:buFont typeface="Wingdings" panose="05000000000000000000" pitchFamily="2" charset="2"/>
              <a:buChar char="v"/>
            </a:pPr>
            <a:r>
              <a:rPr kumimoji="0" lang="zh-CN" altLang="en-US" sz="1800">
                <a:latin typeface="Gill Sans MT" panose="020B0502020104020203" pitchFamily="34" charset="0"/>
                <a:ea typeface="宋体" panose="02010600030101010101" pitchFamily="2" charset="-122"/>
              </a:rPr>
              <a:t>接入网络链路带宽</a:t>
            </a:r>
            <a:r>
              <a:rPr kumimoji="0" lang="en-US" altLang="zh-CN" sz="1800">
                <a:latin typeface="Gill Sans MT" panose="020B0502020104020203" pitchFamily="34" charset="0"/>
                <a:ea typeface="宋体" panose="02010600030101010101" pitchFamily="2" charset="-122"/>
              </a:rPr>
              <a:t>: 1.54 Mbps</a:t>
            </a:r>
          </a:p>
          <a:p>
            <a:pPr eaLnBrk="1" hangingPunct="1">
              <a:lnSpc>
                <a:spcPct val="85000"/>
              </a:lnSpc>
              <a:spcBef>
                <a:spcPct val="0"/>
              </a:spcBef>
              <a:buClr>
                <a:srgbClr val="000099"/>
              </a:buClr>
              <a:buSzPct val="65000"/>
              <a:buFont typeface="Wingdings" panose="05000000000000000000" pitchFamily="2" charset="2"/>
              <a:buChar char="v"/>
            </a:pPr>
            <a:endParaRPr kumimoji="0" lang="en-US" altLang="zh-CN" sz="1800">
              <a:latin typeface="Gill Sans MT" panose="020B0502020104020203" pitchFamily="34" charset="0"/>
              <a:ea typeface="宋体" panose="02010600030101010101" pitchFamily="2" charset="-122"/>
            </a:endParaRPr>
          </a:p>
          <a:p>
            <a:pPr eaLnBrk="1" hangingPunct="1">
              <a:lnSpc>
                <a:spcPct val="85000"/>
              </a:lnSpc>
              <a:spcBef>
                <a:spcPct val="45000"/>
              </a:spcBef>
              <a:buClr>
                <a:srgbClr val="000099"/>
              </a:buClr>
              <a:buSzPct val="65000"/>
              <a:buFont typeface="Wingdings" panose="05000000000000000000" pitchFamily="2" charset="2"/>
              <a:buNone/>
            </a:pPr>
            <a:r>
              <a:rPr kumimoji="0" lang="zh-CN" altLang="en-US" sz="2400" i="1">
                <a:solidFill>
                  <a:srgbClr val="CC0000"/>
                </a:solidFill>
                <a:latin typeface="Gill Sans MT" panose="020B0502020104020203" pitchFamily="34" charset="0"/>
                <a:ea typeface="宋体" panose="02010600030101010101" pitchFamily="2" charset="-122"/>
              </a:rPr>
              <a:t>结果</a:t>
            </a:r>
            <a:r>
              <a:rPr kumimoji="0" lang="en-US" altLang="zh-CN" sz="2400" i="1">
                <a:solidFill>
                  <a:srgbClr val="CC0000"/>
                </a:solidFill>
                <a:latin typeface="Gill Sans MT" panose="020B0502020104020203" pitchFamily="34" charset="0"/>
                <a:ea typeface="宋体" panose="02010600030101010101" pitchFamily="2" charset="-122"/>
              </a:rPr>
              <a:t>:</a:t>
            </a:r>
          </a:p>
          <a:p>
            <a:pPr eaLnBrk="1" hangingPunct="1">
              <a:lnSpc>
                <a:spcPct val="85000"/>
              </a:lnSpc>
              <a:spcBef>
                <a:spcPct val="0"/>
              </a:spcBef>
              <a:buClr>
                <a:srgbClr val="000099"/>
              </a:buClr>
              <a:buSzPct val="65000"/>
              <a:buFont typeface="Wingdings" panose="05000000000000000000" pitchFamily="2" charset="2"/>
              <a:buChar char="v"/>
            </a:pPr>
            <a:r>
              <a:rPr kumimoji="0" lang="zh-CN" altLang="en-US" sz="1800">
                <a:latin typeface="Gill Sans MT" panose="020B0502020104020203" pitchFamily="34" charset="0"/>
                <a:ea typeface="宋体" panose="02010600030101010101" pitchFamily="2" charset="-122"/>
              </a:rPr>
              <a:t>局域网利用率</a:t>
            </a:r>
            <a:r>
              <a:rPr kumimoji="0" lang="en-US" altLang="zh-CN" sz="1800">
                <a:latin typeface="Gill Sans MT" panose="020B0502020104020203" pitchFamily="34" charset="0"/>
                <a:ea typeface="宋体" panose="02010600030101010101" pitchFamily="2" charset="-122"/>
              </a:rPr>
              <a:t>: 0.15%</a:t>
            </a:r>
          </a:p>
          <a:p>
            <a:pPr eaLnBrk="1" hangingPunct="1">
              <a:lnSpc>
                <a:spcPct val="85000"/>
              </a:lnSpc>
              <a:spcBef>
                <a:spcPct val="0"/>
              </a:spcBef>
              <a:buClr>
                <a:srgbClr val="000099"/>
              </a:buClr>
              <a:buSzPct val="65000"/>
              <a:buFont typeface="Wingdings" panose="05000000000000000000" pitchFamily="2" charset="2"/>
              <a:buChar char="v"/>
            </a:pPr>
            <a:r>
              <a:rPr kumimoji="0" lang="zh-CN" altLang="en-US" sz="1800">
                <a:latin typeface="Gill Sans MT" panose="020B0502020104020203" pitchFamily="34" charset="0"/>
                <a:ea typeface="宋体" panose="02010600030101010101" pitchFamily="2" charset="-122"/>
              </a:rPr>
              <a:t>接入链路利用率</a:t>
            </a:r>
            <a:r>
              <a:rPr kumimoji="0" lang="en-US" altLang="zh-CN" sz="1800">
                <a:latin typeface="Gill Sans MT" panose="020B0502020104020203" pitchFamily="34" charset="0"/>
                <a:ea typeface="宋体" panose="02010600030101010101" pitchFamily="2" charset="-122"/>
              </a:rPr>
              <a:t>= </a:t>
            </a:r>
            <a:r>
              <a:rPr kumimoji="0" lang="en-US" altLang="zh-CN" sz="1800">
                <a:solidFill>
                  <a:srgbClr val="CC0000"/>
                </a:solidFill>
                <a:latin typeface="Gill Sans MT" panose="020B0502020104020203" pitchFamily="34" charset="0"/>
                <a:ea typeface="宋体" panose="02010600030101010101" pitchFamily="2" charset="-122"/>
              </a:rPr>
              <a:t>99%</a:t>
            </a:r>
          </a:p>
          <a:p>
            <a:pPr eaLnBrk="1" hangingPunct="1">
              <a:lnSpc>
                <a:spcPct val="85000"/>
              </a:lnSpc>
              <a:spcBef>
                <a:spcPct val="0"/>
              </a:spcBef>
              <a:buClr>
                <a:srgbClr val="000099"/>
              </a:buClr>
              <a:buSzPct val="65000"/>
              <a:buFont typeface="Wingdings" panose="05000000000000000000" pitchFamily="2" charset="2"/>
              <a:buChar char="v"/>
            </a:pPr>
            <a:r>
              <a:rPr kumimoji="0" lang="zh-CN" altLang="en-US" sz="1800">
                <a:latin typeface="Gill Sans MT" panose="020B0502020104020203" pitchFamily="34" charset="0"/>
                <a:ea typeface="宋体" panose="02010600030101010101" pitchFamily="2" charset="-122"/>
              </a:rPr>
              <a:t>总时延</a:t>
            </a:r>
            <a:r>
              <a:rPr kumimoji="0" lang="en-US" altLang="zh-CN" sz="1800">
                <a:latin typeface="Gill Sans MT" panose="020B0502020104020203" pitchFamily="34" charset="0"/>
                <a:ea typeface="宋体" panose="02010600030101010101" pitchFamily="2" charset="-122"/>
              </a:rPr>
              <a:t>= </a:t>
            </a:r>
            <a:r>
              <a:rPr kumimoji="0" lang="zh-CN" altLang="en-US" sz="1800">
                <a:latin typeface="Gill Sans MT" panose="020B0502020104020203" pitchFamily="34" charset="0"/>
                <a:ea typeface="宋体" panose="02010600030101010101" pitchFamily="2" charset="-122"/>
              </a:rPr>
              <a:t>互联网时延</a:t>
            </a:r>
            <a:r>
              <a:rPr kumimoji="0" lang="en-US" altLang="zh-CN" sz="1800">
                <a:latin typeface="Gill Sans MT" panose="020B0502020104020203" pitchFamily="34" charset="0"/>
                <a:ea typeface="宋体" panose="02010600030101010101" pitchFamily="2" charset="-122"/>
              </a:rPr>
              <a:t>+ </a:t>
            </a:r>
            <a:r>
              <a:rPr kumimoji="0" lang="zh-CN" altLang="en-US" sz="1800">
                <a:latin typeface="Gill Sans MT" panose="020B0502020104020203" pitchFamily="34" charset="0"/>
                <a:ea typeface="宋体" panose="02010600030101010101" pitchFamily="2" charset="-122"/>
              </a:rPr>
              <a:t>接入时延 </a:t>
            </a:r>
            <a:r>
              <a:rPr kumimoji="0" lang="en-US" altLang="zh-CN" sz="1800">
                <a:latin typeface="Gill Sans MT" panose="020B0502020104020203" pitchFamily="34" charset="0"/>
                <a:ea typeface="宋体" panose="02010600030101010101" pitchFamily="2" charset="-122"/>
              </a:rPr>
              <a:t>+ </a:t>
            </a:r>
            <a:r>
              <a:rPr kumimoji="0" lang="zh-CN" altLang="en-US" sz="1800">
                <a:latin typeface="Gill Sans MT" panose="020B0502020104020203" pitchFamily="34" charset="0"/>
                <a:ea typeface="宋体" panose="02010600030101010101" pitchFamily="2" charset="-122"/>
              </a:rPr>
              <a:t>局域网时延</a:t>
            </a:r>
            <a:endParaRPr kumimoji="0" lang="en-US" altLang="zh-CN" sz="1800">
              <a:latin typeface="Gill Sans MT" panose="020B0502020104020203" pitchFamily="34" charset="0"/>
              <a:ea typeface="宋体" panose="02010600030101010101" pitchFamily="2" charset="-122"/>
            </a:endParaRPr>
          </a:p>
          <a:p>
            <a:pPr eaLnBrk="1" hangingPunct="1">
              <a:lnSpc>
                <a:spcPct val="85000"/>
              </a:lnSpc>
              <a:spcBef>
                <a:spcPct val="0"/>
              </a:spcBef>
              <a:buClr>
                <a:srgbClr val="000099"/>
              </a:buClr>
              <a:buSzPct val="65000"/>
              <a:buFont typeface="Wingdings" panose="05000000000000000000" pitchFamily="2" charset="2"/>
              <a:buNone/>
            </a:pPr>
            <a:r>
              <a:rPr kumimoji="0" lang="en-US" altLang="zh-CN" sz="1800">
                <a:latin typeface="Gill Sans MT" panose="020B0502020104020203" pitchFamily="34" charset="0"/>
                <a:ea typeface="宋体" panose="02010600030101010101" pitchFamily="2" charset="-122"/>
              </a:rPr>
              <a:t>     =  2 sec + minutes + usecs</a:t>
            </a:r>
          </a:p>
          <a:p>
            <a:pPr eaLnBrk="1" hangingPunct="1">
              <a:lnSpc>
                <a:spcPct val="85000"/>
              </a:lnSpc>
              <a:spcBef>
                <a:spcPct val="0"/>
              </a:spcBef>
              <a:buClr>
                <a:srgbClr val="000099"/>
              </a:buClr>
              <a:buSzPct val="65000"/>
              <a:buFont typeface="Wingdings" panose="05000000000000000000" pitchFamily="2" charset="2"/>
              <a:buChar char="v"/>
            </a:pPr>
            <a:endParaRPr kumimoji="0" lang="en-US" altLang="zh-CN" sz="1800">
              <a:latin typeface="Gill Sans MT" panose="020B0502020104020203" pitchFamily="34" charset="0"/>
              <a:ea typeface="宋体" panose="02010600030101010101" pitchFamily="2" charset="-122"/>
            </a:endParaRPr>
          </a:p>
          <a:p>
            <a:pPr eaLnBrk="1" hangingPunct="1">
              <a:lnSpc>
                <a:spcPct val="85000"/>
              </a:lnSpc>
              <a:spcBef>
                <a:spcPct val="0"/>
              </a:spcBef>
              <a:buClr>
                <a:srgbClr val="000099"/>
              </a:buClr>
              <a:buSzPct val="65000"/>
              <a:buFont typeface="Wingdings" panose="05000000000000000000" pitchFamily="2" charset="2"/>
              <a:buChar char="v"/>
            </a:pPr>
            <a:endParaRPr kumimoji="0" lang="en-US" altLang="zh-CN" sz="1800">
              <a:latin typeface="Gill Sans MT" panose="020B0502020104020203" pitchFamily="34" charset="0"/>
              <a:ea typeface="宋体" panose="02010600030101010101" pitchFamily="2" charset="-122"/>
            </a:endParaRPr>
          </a:p>
        </p:txBody>
      </p:sp>
      <p:sp>
        <p:nvSpPr>
          <p:cNvPr id="8329" name="Oval 137"/>
          <p:cNvSpPr>
            <a:spLocks noChangeArrowheads="1"/>
          </p:cNvSpPr>
          <p:nvPr/>
        </p:nvSpPr>
        <p:spPr bwMode="auto">
          <a:xfrm>
            <a:off x="2432050" y="4149725"/>
            <a:ext cx="838200" cy="392113"/>
          </a:xfrm>
          <a:prstGeom prst="ellipse">
            <a:avLst/>
          </a:prstGeom>
          <a:noFill/>
          <a:ln w="19050">
            <a:solidFill>
              <a:srgbClr val="CC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8330" name="Text Box 138"/>
          <p:cNvSpPr txBox="1">
            <a:spLocks noChangeArrowheads="1"/>
          </p:cNvSpPr>
          <p:nvPr/>
        </p:nvSpPr>
        <p:spPr bwMode="auto">
          <a:xfrm>
            <a:off x="3040063" y="3573463"/>
            <a:ext cx="7112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zh-CN" altLang="en-US" sz="1800" i="1">
                <a:solidFill>
                  <a:srgbClr val="CC0000"/>
                </a:solidFill>
                <a:latin typeface="Arial" panose="020B0604020202020204" pitchFamily="34" charset="0"/>
                <a:ea typeface="宋体" panose="02010600030101010101" pitchFamily="2" charset="-122"/>
              </a:rPr>
              <a:t>问题</a:t>
            </a:r>
            <a:r>
              <a:rPr kumimoji="0" lang="en-US" altLang="zh-CN" sz="1800" i="1">
                <a:solidFill>
                  <a:srgbClr val="CC0000"/>
                </a:solidFill>
                <a:latin typeface="Arial" panose="020B0604020202020204" pitchFamily="34" charset="0"/>
                <a:ea typeface="宋体" panose="02010600030101010101" pitchFamily="2" charset="-122"/>
              </a:rPr>
              <a:t>!</a:t>
            </a:r>
          </a:p>
        </p:txBody>
      </p:sp>
      <p:grpSp>
        <p:nvGrpSpPr>
          <p:cNvPr id="50201" name="Group 139"/>
          <p:cNvGrpSpPr>
            <a:grpSpLocks/>
          </p:cNvGrpSpPr>
          <p:nvPr/>
        </p:nvGrpSpPr>
        <p:grpSpPr bwMode="auto">
          <a:xfrm>
            <a:off x="4919663" y="1957388"/>
            <a:ext cx="377825" cy="576262"/>
            <a:chOff x="4140" y="429"/>
            <a:chExt cx="1425" cy="2396"/>
          </a:xfrm>
        </p:grpSpPr>
        <p:sp>
          <p:nvSpPr>
            <p:cNvPr id="50376" name="Freeform 140"/>
            <p:cNvSpPr>
              <a:spLocks/>
            </p:cNvSpPr>
            <p:nvPr/>
          </p:nvSpPr>
          <p:spPr bwMode="auto">
            <a:xfrm>
              <a:off x="5268" y="433"/>
              <a:ext cx="283" cy="2286"/>
            </a:xfrm>
            <a:custGeom>
              <a:avLst/>
              <a:gdLst>
                <a:gd name="T0" fmla="*/ 2 w 354"/>
                <a:gd name="T1" fmla="*/ 0 h 2742"/>
                <a:gd name="T2" fmla="*/ 2 w 354"/>
                <a:gd name="T3" fmla="*/ 5 h 2742"/>
                <a:gd name="T4" fmla="*/ 2 w 354"/>
                <a:gd name="T5" fmla="*/ 33 h 2742"/>
                <a:gd name="T6" fmla="*/ 0 w 354"/>
                <a:gd name="T7" fmla="*/ 35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0377" name="Rectangle 141"/>
            <p:cNvSpPr>
              <a:spLocks noChangeArrowheads="1"/>
            </p:cNvSpPr>
            <p:nvPr/>
          </p:nvSpPr>
          <p:spPr bwMode="auto">
            <a:xfrm>
              <a:off x="4206" y="429"/>
              <a:ext cx="1048"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50378" name="Freeform 142"/>
            <p:cNvSpPr>
              <a:spLocks/>
            </p:cNvSpPr>
            <p:nvPr/>
          </p:nvSpPr>
          <p:spPr bwMode="auto">
            <a:xfrm>
              <a:off x="5321" y="570"/>
              <a:ext cx="169" cy="2115"/>
            </a:xfrm>
            <a:custGeom>
              <a:avLst/>
              <a:gdLst>
                <a:gd name="T0" fmla="*/ 2 w 211"/>
                <a:gd name="T1" fmla="*/ 0 h 2537"/>
                <a:gd name="T2" fmla="*/ 2 w 211"/>
                <a:gd name="T3" fmla="*/ 3 h 2537"/>
                <a:gd name="T4" fmla="*/ 2 w 211"/>
                <a:gd name="T5" fmla="*/ 32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0379" name="Freeform 143"/>
            <p:cNvSpPr>
              <a:spLocks/>
            </p:cNvSpPr>
            <p:nvPr/>
          </p:nvSpPr>
          <p:spPr bwMode="auto">
            <a:xfrm>
              <a:off x="5284" y="1640"/>
              <a:ext cx="263" cy="189"/>
            </a:xfrm>
            <a:custGeom>
              <a:avLst/>
              <a:gdLst>
                <a:gd name="T0" fmla="*/ 2 w 328"/>
                <a:gd name="T1" fmla="*/ 0 h 226"/>
                <a:gd name="T2" fmla="*/ 2 w 328"/>
                <a:gd name="T3" fmla="*/ 3 h 226"/>
                <a:gd name="T4" fmla="*/ 2 w 328"/>
                <a:gd name="T5" fmla="*/ 3 h 226"/>
                <a:gd name="T6" fmla="*/ 0 w 328"/>
                <a:gd name="T7" fmla="*/ 3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0380" name="Rectangle 144"/>
            <p:cNvSpPr>
              <a:spLocks noChangeArrowheads="1"/>
            </p:cNvSpPr>
            <p:nvPr/>
          </p:nvSpPr>
          <p:spPr bwMode="auto">
            <a:xfrm>
              <a:off x="4212" y="693"/>
              <a:ext cx="599" cy="46"/>
            </a:xfrm>
            <a:prstGeom prst="rect">
              <a:avLst/>
            </a:prstGeom>
            <a:solidFill>
              <a:schemeClr val="tx1"/>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grpSp>
          <p:nvGrpSpPr>
            <p:cNvPr id="50381" name="Group 145"/>
            <p:cNvGrpSpPr>
              <a:grpSpLocks/>
            </p:cNvGrpSpPr>
            <p:nvPr/>
          </p:nvGrpSpPr>
          <p:grpSpPr bwMode="auto">
            <a:xfrm>
              <a:off x="4749" y="668"/>
              <a:ext cx="581" cy="145"/>
              <a:chOff x="614" y="2568"/>
              <a:chExt cx="725" cy="139"/>
            </a:xfrm>
          </p:grpSpPr>
          <p:sp>
            <p:nvSpPr>
              <p:cNvPr id="50406" name="AutoShape 146"/>
              <p:cNvSpPr>
                <a:spLocks noChangeArrowheads="1"/>
              </p:cNvSpPr>
              <p:nvPr/>
            </p:nvSpPr>
            <p:spPr bwMode="auto">
              <a:xfrm>
                <a:off x="616" y="2567"/>
                <a:ext cx="725"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50407" name="AutoShape 147"/>
              <p:cNvSpPr>
                <a:spLocks noChangeArrowheads="1"/>
              </p:cNvSpPr>
              <p:nvPr/>
            </p:nvSpPr>
            <p:spPr bwMode="auto">
              <a:xfrm>
                <a:off x="631" y="2586"/>
                <a:ext cx="695" cy="101"/>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grpSp>
        <p:sp>
          <p:nvSpPr>
            <p:cNvPr id="50382" name="Rectangle 148"/>
            <p:cNvSpPr>
              <a:spLocks noChangeArrowheads="1"/>
            </p:cNvSpPr>
            <p:nvPr/>
          </p:nvSpPr>
          <p:spPr bwMode="auto">
            <a:xfrm>
              <a:off x="4224" y="1016"/>
              <a:ext cx="599" cy="53"/>
            </a:xfrm>
            <a:prstGeom prst="rect">
              <a:avLst/>
            </a:prstGeom>
            <a:solidFill>
              <a:schemeClr val="tx1"/>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grpSp>
          <p:nvGrpSpPr>
            <p:cNvPr id="50383" name="Group 149"/>
            <p:cNvGrpSpPr>
              <a:grpSpLocks/>
            </p:cNvGrpSpPr>
            <p:nvPr/>
          </p:nvGrpSpPr>
          <p:grpSpPr bwMode="auto">
            <a:xfrm>
              <a:off x="4747" y="994"/>
              <a:ext cx="581" cy="134"/>
              <a:chOff x="614" y="2568"/>
              <a:chExt cx="725" cy="139"/>
            </a:xfrm>
          </p:grpSpPr>
          <p:sp>
            <p:nvSpPr>
              <p:cNvPr id="50404" name="AutoShape 150"/>
              <p:cNvSpPr>
                <a:spLocks noChangeArrowheads="1"/>
              </p:cNvSpPr>
              <p:nvPr/>
            </p:nvSpPr>
            <p:spPr bwMode="auto">
              <a:xfrm>
                <a:off x="611" y="2571"/>
                <a:ext cx="725" cy="137"/>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50405" name="AutoShape 151"/>
              <p:cNvSpPr>
                <a:spLocks noChangeArrowheads="1"/>
              </p:cNvSpPr>
              <p:nvPr/>
            </p:nvSpPr>
            <p:spPr bwMode="auto">
              <a:xfrm>
                <a:off x="626" y="2584"/>
                <a:ext cx="695"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grpSp>
        <p:sp>
          <p:nvSpPr>
            <p:cNvPr id="50384" name="Rectangle 152"/>
            <p:cNvSpPr>
              <a:spLocks noChangeArrowheads="1"/>
            </p:cNvSpPr>
            <p:nvPr/>
          </p:nvSpPr>
          <p:spPr bwMode="auto">
            <a:xfrm>
              <a:off x="4218" y="1360"/>
              <a:ext cx="593" cy="46"/>
            </a:xfrm>
            <a:prstGeom prst="rect">
              <a:avLst/>
            </a:prstGeom>
            <a:solidFill>
              <a:schemeClr val="tx1"/>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50385" name="Rectangle 153"/>
            <p:cNvSpPr>
              <a:spLocks noChangeArrowheads="1"/>
            </p:cNvSpPr>
            <p:nvPr/>
          </p:nvSpPr>
          <p:spPr bwMode="auto">
            <a:xfrm>
              <a:off x="4230" y="1657"/>
              <a:ext cx="593" cy="46"/>
            </a:xfrm>
            <a:prstGeom prst="rect">
              <a:avLst/>
            </a:prstGeom>
            <a:solidFill>
              <a:schemeClr val="tx1"/>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grpSp>
          <p:nvGrpSpPr>
            <p:cNvPr id="50386" name="Group 154"/>
            <p:cNvGrpSpPr>
              <a:grpSpLocks/>
            </p:cNvGrpSpPr>
            <p:nvPr/>
          </p:nvGrpSpPr>
          <p:grpSpPr bwMode="auto">
            <a:xfrm>
              <a:off x="4735" y="1627"/>
              <a:ext cx="582" cy="151"/>
              <a:chOff x="614" y="2568"/>
              <a:chExt cx="725" cy="139"/>
            </a:xfrm>
          </p:grpSpPr>
          <p:sp>
            <p:nvSpPr>
              <p:cNvPr id="50402" name="AutoShape 155"/>
              <p:cNvSpPr>
                <a:spLocks noChangeArrowheads="1"/>
              </p:cNvSpPr>
              <p:nvPr/>
            </p:nvSpPr>
            <p:spPr bwMode="auto">
              <a:xfrm>
                <a:off x="611" y="2571"/>
                <a:ext cx="731"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50403" name="AutoShape 156"/>
              <p:cNvSpPr>
                <a:spLocks noChangeArrowheads="1"/>
              </p:cNvSpPr>
              <p:nvPr/>
            </p:nvSpPr>
            <p:spPr bwMode="auto">
              <a:xfrm>
                <a:off x="626" y="2589"/>
                <a:ext cx="701" cy="9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grpSp>
        <p:sp>
          <p:nvSpPr>
            <p:cNvPr id="50387" name="Freeform 157"/>
            <p:cNvSpPr>
              <a:spLocks/>
            </p:cNvSpPr>
            <p:nvPr/>
          </p:nvSpPr>
          <p:spPr bwMode="auto">
            <a:xfrm>
              <a:off x="5288" y="1354"/>
              <a:ext cx="263" cy="188"/>
            </a:xfrm>
            <a:custGeom>
              <a:avLst/>
              <a:gdLst>
                <a:gd name="T0" fmla="*/ 2 w 328"/>
                <a:gd name="T1" fmla="*/ 0 h 226"/>
                <a:gd name="T2" fmla="*/ 2 w 328"/>
                <a:gd name="T3" fmla="*/ 2 h 226"/>
                <a:gd name="T4" fmla="*/ 2 w 328"/>
                <a:gd name="T5" fmla="*/ 2 h 226"/>
                <a:gd name="T6" fmla="*/ 0 w 328"/>
                <a:gd name="T7" fmla="*/ 2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0388" name="Group 158"/>
            <p:cNvGrpSpPr>
              <a:grpSpLocks/>
            </p:cNvGrpSpPr>
            <p:nvPr/>
          </p:nvGrpSpPr>
          <p:grpSpPr bwMode="auto">
            <a:xfrm>
              <a:off x="4739" y="1327"/>
              <a:ext cx="582" cy="139"/>
              <a:chOff x="614" y="2568"/>
              <a:chExt cx="725" cy="139"/>
            </a:xfrm>
          </p:grpSpPr>
          <p:sp>
            <p:nvSpPr>
              <p:cNvPr id="50400" name="AutoShape 159"/>
              <p:cNvSpPr>
                <a:spLocks noChangeArrowheads="1"/>
              </p:cNvSpPr>
              <p:nvPr/>
            </p:nvSpPr>
            <p:spPr bwMode="auto">
              <a:xfrm>
                <a:off x="614" y="2568"/>
                <a:ext cx="723"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50401" name="AutoShape 160"/>
              <p:cNvSpPr>
                <a:spLocks noChangeArrowheads="1"/>
              </p:cNvSpPr>
              <p:nvPr/>
            </p:nvSpPr>
            <p:spPr bwMode="auto">
              <a:xfrm>
                <a:off x="629" y="2581"/>
                <a:ext cx="694"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grpSp>
        <p:sp>
          <p:nvSpPr>
            <p:cNvPr id="50389" name="Rectangle 161"/>
            <p:cNvSpPr>
              <a:spLocks noChangeArrowheads="1"/>
            </p:cNvSpPr>
            <p:nvPr/>
          </p:nvSpPr>
          <p:spPr bwMode="auto">
            <a:xfrm>
              <a:off x="5248" y="429"/>
              <a:ext cx="72" cy="2290"/>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50390" name="Freeform 162"/>
            <p:cNvSpPr>
              <a:spLocks/>
            </p:cNvSpPr>
            <p:nvPr/>
          </p:nvSpPr>
          <p:spPr bwMode="auto">
            <a:xfrm>
              <a:off x="5312" y="1007"/>
              <a:ext cx="237" cy="213"/>
            </a:xfrm>
            <a:custGeom>
              <a:avLst/>
              <a:gdLst>
                <a:gd name="T0" fmla="*/ 2 w 296"/>
                <a:gd name="T1" fmla="*/ 0 h 256"/>
                <a:gd name="T2" fmla="*/ 2 w 296"/>
                <a:gd name="T3" fmla="*/ 2 h 256"/>
                <a:gd name="T4" fmla="*/ 2 w 296"/>
                <a:gd name="T5" fmla="*/ 2 h 256"/>
                <a:gd name="T6" fmla="*/ 0 w 296"/>
                <a:gd name="T7" fmla="*/ 2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0391" name="Freeform 163"/>
            <p:cNvSpPr>
              <a:spLocks/>
            </p:cNvSpPr>
            <p:nvPr/>
          </p:nvSpPr>
          <p:spPr bwMode="auto">
            <a:xfrm>
              <a:off x="5315" y="680"/>
              <a:ext cx="244" cy="240"/>
            </a:xfrm>
            <a:custGeom>
              <a:avLst/>
              <a:gdLst>
                <a:gd name="T0" fmla="*/ 0 w 304"/>
                <a:gd name="T1" fmla="*/ 0 h 288"/>
                <a:gd name="T2" fmla="*/ 2 w 304"/>
                <a:gd name="T3" fmla="*/ 3 h 288"/>
                <a:gd name="T4" fmla="*/ 2 w 304"/>
                <a:gd name="T5" fmla="*/ 3 h 288"/>
                <a:gd name="T6" fmla="*/ 2 w 304"/>
                <a:gd name="T7" fmla="*/ 3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0392" name="Oval 164"/>
            <p:cNvSpPr>
              <a:spLocks noChangeArrowheads="1"/>
            </p:cNvSpPr>
            <p:nvPr/>
          </p:nvSpPr>
          <p:spPr bwMode="auto">
            <a:xfrm>
              <a:off x="5517" y="2614"/>
              <a:ext cx="48" cy="92"/>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50393" name="Freeform 165"/>
            <p:cNvSpPr>
              <a:spLocks/>
            </p:cNvSpPr>
            <p:nvPr/>
          </p:nvSpPr>
          <p:spPr bwMode="auto">
            <a:xfrm>
              <a:off x="5302" y="2614"/>
              <a:ext cx="245" cy="200"/>
            </a:xfrm>
            <a:custGeom>
              <a:avLst/>
              <a:gdLst>
                <a:gd name="T0" fmla="*/ 0 w 306"/>
                <a:gd name="T1" fmla="*/ 3 h 240"/>
                <a:gd name="T2" fmla="*/ 2 w 306"/>
                <a:gd name="T3" fmla="*/ 3 h 240"/>
                <a:gd name="T4" fmla="*/ 2 w 306"/>
                <a:gd name="T5" fmla="*/ 3 h 240"/>
                <a:gd name="T6" fmla="*/ 2 w 306"/>
                <a:gd name="T7" fmla="*/ 0 h 240"/>
                <a:gd name="T8" fmla="*/ 0 w 306"/>
                <a:gd name="T9" fmla="*/ 3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0394" name="AutoShape 166"/>
            <p:cNvSpPr>
              <a:spLocks noChangeArrowheads="1"/>
            </p:cNvSpPr>
            <p:nvPr/>
          </p:nvSpPr>
          <p:spPr bwMode="auto">
            <a:xfrm>
              <a:off x="4140" y="2680"/>
              <a:ext cx="1197" cy="145"/>
            </a:xfrm>
            <a:prstGeom prst="roundRect">
              <a:avLst>
                <a:gd name="adj" fmla="val 50000"/>
              </a:avLst>
            </a:prstGeom>
            <a:solidFill>
              <a:srgbClr val="DDDDDD"/>
            </a:solidFill>
            <a:ln w="9525">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50395" name="AutoShape 167"/>
            <p:cNvSpPr>
              <a:spLocks noChangeArrowheads="1"/>
            </p:cNvSpPr>
            <p:nvPr/>
          </p:nvSpPr>
          <p:spPr bwMode="auto">
            <a:xfrm>
              <a:off x="4206" y="2713"/>
              <a:ext cx="1072"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50396" name="Oval 168"/>
            <p:cNvSpPr>
              <a:spLocks noChangeArrowheads="1"/>
            </p:cNvSpPr>
            <p:nvPr/>
          </p:nvSpPr>
          <p:spPr bwMode="auto">
            <a:xfrm>
              <a:off x="4308" y="2383"/>
              <a:ext cx="156" cy="145"/>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50397" name="Oval 169"/>
            <p:cNvSpPr>
              <a:spLocks noChangeArrowheads="1"/>
            </p:cNvSpPr>
            <p:nvPr/>
          </p:nvSpPr>
          <p:spPr bwMode="auto">
            <a:xfrm>
              <a:off x="4487" y="2383"/>
              <a:ext cx="162" cy="145"/>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endParaRPr kumimoji="0" lang="zh-CN" altLang="zh-CN" sz="1800">
                <a:solidFill>
                  <a:srgbClr val="FF0000"/>
                </a:solidFill>
                <a:latin typeface="Arial" panose="020B0604020202020204" pitchFamily="34" charset="0"/>
                <a:ea typeface="宋体" panose="02010600030101010101" pitchFamily="2" charset="-122"/>
                <a:cs typeface="Arial" panose="020B0604020202020204" pitchFamily="34" charset="0"/>
              </a:endParaRPr>
            </a:p>
          </p:txBody>
        </p:sp>
        <p:sp>
          <p:nvSpPr>
            <p:cNvPr id="50398" name="Oval 170"/>
            <p:cNvSpPr>
              <a:spLocks noChangeArrowheads="1"/>
            </p:cNvSpPr>
            <p:nvPr/>
          </p:nvSpPr>
          <p:spPr bwMode="auto">
            <a:xfrm>
              <a:off x="4661" y="2383"/>
              <a:ext cx="162" cy="139"/>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50399" name="Rectangle 171"/>
            <p:cNvSpPr>
              <a:spLocks noChangeArrowheads="1"/>
            </p:cNvSpPr>
            <p:nvPr/>
          </p:nvSpPr>
          <p:spPr bwMode="auto">
            <a:xfrm>
              <a:off x="5062" y="1835"/>
              <a:ext cx="84" cy="759"/>
            </a:xfrm>
            <a:prstGeom prst="rect">
              <a:avLst/>
            </a:prstGeom>
            <a:solidFill>
              <a:srgbClr val="292929"/>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grpSp>
      <p:grpSp>
        <p:nvGrpSpPr>
          <p:cNvPr id="50202" name="Group 172"/>
          <p:cNvGrpSpPr>
            <a:grpSpLocks/>
          </p:cNvGrpSpPr>
          <p:nvPr/>
        </p:nvGrpSpPr>
        <p:grpSpPr bwMode="auto">
          <a:xfrm>
            <a:off x="5068888" y="5070475"/>
            <a:ext cx="525462" cy="557213"/>
            <a:chOff x="-44" y="1473"/>
            <a:chExt cx="981" cy="1105"/>
          </a:xfrm>
        </p:grpSpPr>
        <p:pic>
          <p:nvPicPr>
            <p:cNvPr id="50374" name="Picture 173"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375" name="Freeform 174"/>
            <p:cNvSpPr>
              <a:spLocks/>
            </p:cNvSpPr>
            <p:nvPr/>
          </p:nvSpPr>
          <p:spPr bwMode="auto">
            <a:xfrm flipH="1">
              <a:off x="374" y="1579"/>
              <a:ext cx="477" cy="506"/>
            </a:xfrm>
            <a:custGeom>
              <a:avLst/>
              <a:gdLst>
                <a:gd name="T0" fmla="*/ 0 w 356"/>
                <a:gd name="T1" fmla="*/ 0 h 368"/>
                <a:gd name="T2" fmla="*/ 336349 w 356"/>
                <a:gd name="T3" fmla="*/ 29472 h 368"/>
                <a:gd name="T4" fmla="*/ 399006 w 356"/>
                <a:gd name="T5" fmla="*/ 614167 h 368"/>
                <a:gd name="T6" fmla="*/ 87935 w 356"/>
                <a:gd name="T7" fmla="*/ 768083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50203" name="Group 175"/>
          <p:cNvGrpSpPr>
            <a:grpSpLocks/>
          </p:cNvGrpSpPr>
          <p:nvPr/>
        </p:nvGrpSpPr>
        <p:grpSpPr bwMode="auto">
          <a:xfrm>
            <a:off x="5834063" y="1479550"/>
            <a:ext cx="377825" cy="576263"/>
            <a:chOff x="4140" y="429"/>
            <a:chExt cx="1425" cy="2396"/>
          </a:xfrm>
        </p:grpSpPr>
        <p:sp>
          <p:nvSpPr>
            <p:cNvPr id="50342" name="Freeform 176"/>
            <p:cNvSpPr>
              <a:spLocks/>
            </p:cNvSpPr>
            <p:nvPr/>
          </p:nvSpPr>
          <p:spPr bwMode="auto">
            <a:xfrm>
              <a:off x="5268" y="433"/>
              <a:ext cx="283" cy="2286"/>
            </a:xfrm>
            <a:custGeom>
              <a:avLst/>
              <a:gdLst>
                <a:gd name="T0" fmla="*/ 2 w 354"/>
                <a:gd name="T1" fmla="*/ 0 h 2742"/>
                <a:gd name="T2" fmla="*/ 2 w 354"/>
                <a:gd name="T3" fmla="*/ 5 h 2742"/>
                <a:gd name="T4" fmla="*/ 2 w 354"/>
                <a:gd name="T5" fmla="*/ 33 h 2742"/>
                <a:gd name="T6" fmla="*/ 0 w 354"/>
                <a:gd name="T7" fmla="*/ 35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0343" name="Rectangle 177"/>
            <p:cNvSpPr>
              <a:spLocks noChangeArrowheads="1"/>
            </p:cNvSpPr>
            <p:nvPr/>
          </p:nvSpPr>
          <p:spPr bwMode="auto">
            <a:xfrm>
              <a:off x="4206" y="429"/>
              <a:ext cx="1048"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50344" name="Freeform 178"/>
            <p:cNvSpPr>
              <a:spLocks/>
            </p:cNvSpPr>
            <p:nvPr/>
          </p:nvSpPr>
          <p:spPr bwMode="auto">
            <a:xfrm>
              <a:off x="5321" y="570"/>
              <a:ext cx="169" cy="2115"/>
            </a:xfrm>
            <a:custGeom>
              <a:avLst/>
              <a:gdLst>
                <a:gd name="T0" fmla="*/ 2 w 211"/>
                <a:gd name="T1" fmla="*/ 0 h 2537"/>
                <a:gd name="T2" fmla="*/ 2 w 211"/>
                <a:gd name="T3" fmla="*/ 3 h 2537"/>
                <a:gd name="T4" fmla="*/ 2 w 211"/>
                <a:gd name="T5" fmla="*/ 32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0345" name="Freeform 179"/>
            <p:cNvSpPr>
              <a:spLocks/>
            </p:cNvSpPr>
            <p:nvPr/>
          </p:nvSpPr>
          <p:spPr bwMode="auto">
            <a:xfrm>
              <a:off x="5284" y="1640"/>
              <a:ext cx="263" cy="189"/>
            </a:xfrm>
            <a:custGeom>
              <a:avLst/>
              <a:gdLst>
                <a:gd name="T0" fmla="*/ 2 w 328"/>
                <a:gd name="T1" fmla="*/ 0 h 226"/>
                <a:gd name="T2" fmla="*/ 2 w 328"/>
                <a:gd name="T3" fmla="*/ 3 h 226"/>
                <a:gd name="T4" fmla="*/ 2 w 328"/>
                <a:gd name="T5" fmla="*/ 3 h 226"/>
                <a:gd name="T6" fmla="*/ 0 w 328"/>
                <a:gd name="T7" fmla="*/ 3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0346" name="Rectangle 180"/>
            <p:cNvSpPr>
              <a:spLocks noChangeArrowheads="1"/>
            </p:cNvSpPr>
            <p:nvPr/>
          </p:nvSpPr>
          <p:spPr bwMode="auto">
            <a:xfrm>
              <a:off x="4212" y="693"/>
              <a:ext cx="599" cy="46"/>
            </a:xfrm>
            <a:prstGeom prst="rect">
              <a:avLst/>
            </a:prstGeom>
            <a:solidFill>
              <a:schemeClr val="tx1"/>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grpSp>
          <p:nvGrpSpPr>
            <p:cNvPr id="50347" name="Group 181"/>
            <p:cNvGrpSpPr>
              <a:grpSpLocks/>
            </p:cNvGrpSpPr>
            <p:nvPr/>
          </p:nvGrpSpPr>
          <p:grpSpPr bwMode="auto">
            <a:xfrm>
              <a:off x="4749" y="668"/>
              <a:ext cx="581" cy="145"/>
              <a:chOff x="614" y="2568"/>
              <a:chExt cx="725" cy="139"/>
            </a:xfrm>
          </p:grpSpPr>
          <p:sp>
            <p:nvSpPr>
              <p:cNvPr id="50372" name="AutoShape 182"/>
              <p:cNvSpPr>
                <a:spLocks noChangeArrowheads="1"/>
              </p:cNvSpPr>
              <p:nvPr/>
            </p:nvSpPr>
            <p:spPr bwMode="auto">
              <a:xfrm>
                <a:off x="616" y="2567"/>
                <a:ext cx="725"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50373" name="AutoShape 183"/>
              <p:cNvSpPr>
                <a:spLocks noChangeArrowheads="1"/>
              </p:cNvSpPr>
              <p:nvPr/>
            </p:nvSpPr>
            <p:spPr bwMode="auto">
              <a:xfrm>
                <a:off x="631" y="2586"/>
                <a:ext cx="695" cy="101"/>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grpSp>
        <p:sp>
          <p:nvSpPr>
            <p:cNvPr id="50348" name="Rectangle 184"/>
            <p:cNvSpPr>
              <a:spLocks noChangeArrowheads="1"/>
            </p:cNvSpPr>
            <p:nvPr/>
          </p:nvSpPr>
          <p:spPr bwMode="auto">
            <a:xfrm>
              <a:off x="4224" y="1016"/>
              <a:ext cx="599" cy="53"/>
            </a:xfrm>
            <a:prstGeom prst="rect">
              <a:avLst/>
            </a:prstGeom>
            <a:solidFill>
              <a:schemeClr val="tx1"/>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grpSp>
          <p:nvGrpSpPr>
            <p:cNvPr id="50349" name="Group 185"/>
            <p:cNvGrpSpPr>
              <a:grpSpLocks/>
            </p:cNvGrpSpPr>
            <p:nvPr/>
          </p:nvGrpSpPr>
          <p:grpSpPr bwMode="auto">
            <a:xfrm>
              <a:off x="4747" y="994"/>
              <a:ext cx="581" cy="134"/>
              <a:chOff x="614" y="2568"/>
              <a:chExt cx="725" cy="139"/>
            </a:xfrm>
          </p:grpSpPr>
          <p:sp>
            <p:nvSpPr>
              <p:cNvPr id="50370" name="AutoShape 186"/>
              <p:cNvSpPr>
                <a:spLocks noChangeArrowheads="1"/>
              </p:cNvSpPr>
              <p:nvPr/>
            </p:nvSpPr>
            <p:spPr bwMode="auto">
              <a:xfrm>
                <a:off x="611" y="2571"/>
                <a:ext cx="725" cy="137"/>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50371" name="AutoShape 187"/>
              <p:cNvSpPr>
                <a:spLocks noChangeArrowheads="1"/>
              </p:cNvSpPr>
              <p:nvPr/>
            </p:nvSpPr>
            <p:spPr bwMode="auto">
              <a:xfrm>
                <a:off x="626" y="2584"/>
                <a:ext cx="695"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grpSp>
        <p:sp>
          <p:nvSpPr>
            <p:cNvPr id="50350" name="Rectangle 188"/>
            <p:cNvSpPr>
              <a:spLocks noChangeArrowheads="1"/>
            </p:cNvSpPr>
            <p:nvPr/>
          </p:nvSpPr>
          <p:spPr bwMode="auto">
            <a:xfrm>
              <a:off x="4218" y="1360"/>
              <a:ext cx="593" cy="46"/>
            </a:xfrm>
            <a:prstGeom prst="rect">
              <a:avLst/>
            </a:prstGeom>
            <a:solidFill>
              <a:schemeClr val="tx1"/>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50351" name="Rectangle 189"/>
            <p:cNvSpPr>
              <a:spLocks noChangeArrowheads="1"/>
            </p:cNvSpPr>
            <p:nvPr/>
          </p:nvSpPr>
          <p:spPr bwMode="auto">
            <a:xfrm>
              <a:off x="4230" y="1657"/>
              <a:ext cx="593" cy="46"/>
            </a:xfrm>
            <a:prstGeom prst="rect">
              <a:avLst/>
            </a:prstGeom>
            <a:solidFill>
              <a:schemeClr val="tx1"/>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grpSp>
          <p:nvGrpSpPr>
            <p:cNvPr id="50352" name="Group 190"/>
            <p:cNvGrpSpPr>
              <a:grpSpLocks/>
            </p:cNvGrpSpPr>
            <p:nvPr/>
          </p:nvGrpSpPr>
          <p:grpSpPr bwMode="auto">
            <a:xfrm>
              <a:off x="4735" y="1627"/>
              <a:ext cx="582" cy="151"/>
              <a:chOff x="614" y="2568"/>
              <a:chExt cx="725" cy="139"/>
            </a:xfrm>
          </p:grpSpPr>
          <p:sp>
            <p:nvSpPr>
              <p:cNvPr id="50368" name="AutoShape 191"/>
              <p:cNvSpPr>
                <a:spLocks noChangeArrowheads="1"/>
              </p:cNvSpPr>
              <p:nvPr/>
            </p:nvSpPr>
            <p:spPr bwMode="auto">
              <a:xfrm>
                <a:off x="611" y="2571"/>
                <a:ext cx="731"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50369" name="AutoShape 192"/>
              <p:cNvSpPr>
                <a:spLocks noChangeArrowheads="1"/>
              </p:cNvSpPr>
              <p:nvPr/>
            </p:nvSpPr>
            <p:spPr bwMode="auto">
              <a:xfrm>
                <a:off x="626" y="2589"/>
                <a:ext cx="701" cy="9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grpSp>
        <p:sp>
          <p:nvSpPr>
            <p:cNvPr id="50353" name="Freeform 193"/>
            <p:cNvSpPr>
              <a:spLocks/>
            </p:cNvSpPr>
            <p:nvPr/>
          </p:nvSpPr>
          <p:spPr bwMode="auto">
            <a:xfrm>
              <a:off x="5288" y="1354"/>
              <a:ext cx="263" cy="188"/>
            </a:xfrm>
            <a:custGeom>
              <a:avLst/>
              <a:gdLst>
                <a:gd name="T0" fmla="*/ 2 w 328"/>
                <a:gd name="T1" fmla="*/ 0 h 226"/>
                <a:gd name="T2" fmla="*/ 2 w 328"/>
                <a:gd name="T3" fmla="*/ 2 h 226"/>
                <a:gd name="T4" fmla="*/ 2 w 328"/>
                <a:gd name="T5" fmla="*/ 2 h 226"/>
                <a:gd name="T6" fmla="*/ 0 w 328"/>
                <a:gd name="T7" fmla="*/ 2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0354" name="Group 194"/>
            <p:cNvGrpSpPr>
              <a:grpSpLocks/>
            </p:cNvGrpSpPr>
            <p:nvPr/>
          </p:nvGrpSpPr>
          <p:grpSpPr bwMode="auto">
            <a:xfrm>
              <a:off x="4739" y="1327"/>
              <a:ext cx="582" cy="139"/>
              <a:chOff x="614" y="2568"/>
              <a:chExt cx="725" cy="139"/>
            </a:xfrm>
          </p:grpSpPr>
          <p:sp>
            <p:nvSpPr>
              <p:cNvPr id="50366" name="AutoShape 195"/>
              <p:cNvSpPr>
                <a:spLocks noChangeArrowheads="1"/>
              </p:cNvSpPr>
              <p:nvPr/>
            </p:nvSpPr>
            <p:spPr bwMode="auto">
              <a:xfrm>
                <a:off x="614" y="2568"/>
                <a:ext cx="723"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50367" name="AutoShape 196"/>
              <p:cNvSpPr>
                <a:spLocks noChangeArrowheads="1"/>
              </p:cNvSpPr>
              <p:nvPr/>
            </p:nvSpPr>
            <p:spPr bwMode="auto">
              <a:xfrm>
                <a:off x="629" y="2581"/>
                <a:ext cx="694"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grpSp>
        <p:sp>
          <p:nvSpPr>
            <p:cNvPr id="50355" name="Rectangle 197"/>
            <p:cNvSpPr>
              <a:spLocks noChangeArrowheads="1"/>
            </p:cNvSpPr>
            <p:nvPr/>
          </p:nvSpPr>
          <p:spPr bwMode="auto">
            <a:xfrm>
              <a:off x="5248" y="429"/>
              <a:ext cx="72" cy="2290"/>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50356" name="Freeform 198"/>
            <p:cNvSpPr>
              <a:spLocks/>
            </p:cNvSpPr>
            <p:nvPr/>
          </p:nvSpPr>
          <p:spPr bwMode="auto">
            <a:xfrm>
              <a:off x="5312" y="1007"/>
              <a:ext cx="237" cy="213"/>
            </a:xfrm>
            <a:custGeom>
              <a:avLst/>
              <a:gdLst>
                <a:gd name="T0" fmla="*/ 2 w 296"/>
                <a:gd name="T1" fmla="*/ 0 h 256"/>
                <a:gd name="T2" fmla="*/ 2 w 296"/>
                <a:gd name="T3" fmla="*/ 2 h 256"/>
                <a:gd name="T4" fmla="*/ 2 w 296"/>
                <a:gd name="T5" fmla="*/ 2 h 256"/>
                <a:gd name="T6" fmla="*/ 0 w 296"/>
                <a:gd name="T7" fmla="*/ 2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0357" name="Freeform 199"/>
            <p:cNvSpPr>
              <a:spLocks/>
            </p:cNvSpPr>
            <p:nvPr/>
          </p:nvSpPr>
          <p:spPr bwMode="auto">
            <a:xfrm>
              <a:off x="5315" y="680"/>
              <a:ext cx="244" cy="240"/>
            </a:xfrm>
            <a:custGeom>
              <a:avLst/>
              <a:gdLst>
                <a:gd name="T0" fmla="*/ 0 w 304"/>
                <a:gd name="T1" fmla="*/ 0 h 288"/>
                <a:gd name="T2" fmla="*/ 2 w 304"/>
                <a:gd name="T3" fmla="*/ 3 h 288"/>
                <a:gd name="T4" fmla="*/ 2 w 304"/>
                <a:gd name="T5" fmla="*/ 3 h 288"/>
                <a:gd name="T6" fmla="*/ 2 w 304"/>
                <a:gd name="T7" fmla="*/ 3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0358" name="Oval 200"/>
            <p:cNvSpPr>
              <a:spLocks noChangeArrowheads="1"/>
            </p:cNvSpPr>
            <p:nvPr/>
          </p:nvSpPr>
          <p:spPr bwMode="auto">
            <a:xfrm>
              <a:off x="5517" y="2614"/>
              <a:ext cx="48" cy="92"/>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50359" name="Freeform 201"/>
            <p:cNvSpPr>
              <a:spLocks/>
            </p:cNvSpPr>
            <p:nvPr/>
          </p:nvSpPr>
          <p:spPr bwMode="auto">
            <a:xfrm>
              <a:off x="5302" y="2614"/>
              <a:ext cx="245" cy="200"/>
            </a:xfrm>
            <a:custGeom>
              <a:avLst/>
              <a:gdLst>
                <a:gd name="T0" fmla="*/ 0 w 306"/>
                <a:gd name="T1" fmla="*/ 3 h 240"/>
                <a:gd name="T2" fmla="*/ 2 w 306"/>
                <a:gd name="T3" fmla="*/ 3 h 240"/>
                <a:gd name="T4" fmla="*/ 2 w 306"/>
                <a:gd name="T5" fmla="*/ 3 h 240"/>
                <a:gd name="T6" fmla="*/ 2 w 306"/>
                <a:gd name="T7" fmla="*/ 0 h 240"/>
                <a:gd name="T8" fmla="*/ 0 w 306"/>
                <a:gd name="T9" fmla="*/ 3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0360" name="AutoShape 202"/>
            <p:cNvSpPr>
              <a:spLocks noChangeArrowheads="1"/>
            </p:cNvSpPr>
            <p:nvPr/>
          </p:nvSpPr>
          <p:spPr bwMode="auto">
            <a:xfrm>
              <a:off x="4140" y="2680"/>
              <a:ext cx="1197" cy="145"/>
            </a:xfrm>
            <a:prstGeom prst="roundRect">
              <a:avLst>
                <a:gd name="adj" fmla="val 50000"/>
              </a:avLst>
            </a:prstGeom>
            <a:solidFill>
              <a:srgbClr val="DDDDDD"/>
            </a:solidFill>
            <a:ln w="9525">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50361" name="AutoShape 203"/>
            <p:cNvSpPr>
              <a:spLocks noChangeArrowheads="1"/>
            </p:cNvSpPr>
            <p:nvPr/>
          </p:nvSpPr>
          <p:spPr bwMode="auto">
            <a:xfrm>
              <a:off x="4206" y="2713"/>
              <a:ext cx="1072"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50362" name="Oval 204"/>
            <p:cNvSpPr>
              <a:spLocks noChangeArrowheads="1"/>
            </p:cNvSpPr>
            <p:nvPr/>
          </p:nvSpPr>
          <p:spPr bwMode="auto">
            <a:xfrm>
              <a:off x="4308" y="2383"/>
              <a:ext cx="156" cy="145"/>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50363" name="Oval 205"/>
            <p:cNvSpPr>
              <a:spLocks noChangeArrowheads="1"/>
            </p:cNvSpPr>
            <p:nvPr/>
          </p:nvSpPr>
          <p:spPr bwMode="auto">
            <a:xfrm>
              <a:off x="4487" y="2383"/>
              <a:ext cx="162" cy="145"/>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endParaRPr kumimoji="0" lang="zh-CN" altLang="zh-CN" sz="1800">
                <a:solidFill>
                  <a:srgbClr val="FF0000"/>
                </a:solidFill>
                <a:latin typeface="Arial" panose="020B0604020202020204" pitchFamily="34" charset="0"/>
                <a:ea typeface="宋体" panose="02010600030101010101" pitchFamily="2" charset="-122"/>
                <a:cs typeface="Arial" panose="020B0604020202020204" pitchFamily="34" charset="0"/>
              </a:endParaRPr>
            </a:p>
          </p:txBody>
        </p:sp>
        <p:sp>
          <p:nvSpPr>
            <p:cNvPr id="50364" name="Oval 206"/>
            <p:cNvSpPr>
              <a:spLocks noChangeArrowheads="1"/>
            </p:cNvSpPr>
            <p:nvPr/>
          </p:nvSpPr>
          <p:spPr bwMode="auto">
            <a:xfrm>
              <a:off x="4661" y="2383"/>
              <a:ext cx="162" cy="139"/>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50365" name="Rectangle 207"/>
            <p:cNvSpPr>
              <a:spLocks noChangeArrowheads="1"/>
            </p:cNvSpPr>
            <p:nvPr/>
          </p:nvSpPr>
          <p:spPr bwMode="auto">
            <a:xfrm>
              <a:off x="5062" y="1835"/>
              <a:ext cx="84" cy="759"/>
            </a:xfrm>
            <a:prstGeom prst="rect">
              <a:avLst/>
            </a:prstGeom>
            <a:solidFill>
              <a:srgbClr val="292929"/>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grpSp>
      <p:grpSp>
        <p:nvGrpSpPr>
          <p:cNvPr id="50204" name="Group 208"/>
          <p:cNvGrpSpPr>
            <a:grpSpLocks/>
          </p:cNvGrpSpPr>
          <p:nvPr/>
        </p:nvGrpSpPr>
        <p:grpSpPr bwMode="auto">
          <a:xfrm>
            <a:off x="6586538" y="1511300"/>
            <a:ext cx="377825" cy="576263"/>
            <a:chOff x="4140" y="429"/>
            <a:chExt cx="1425" cy="2396"/>
          </a:xfrm>
        </p:grpSpPr>
        <p:sp>
          <p:nvSpPr>
            <p:cNvPr id="50310" name="Freeform 209"/>
            <p:cNvSpPr>
              <a:spLocks/>
            </p:cNvSpPr>
            <p:nvPr/>
          </p:nvSpPr>
          <p:spPr bwMode="auto">
            <a:xfrm>
              <a:off x="5268" y="433"/>
              <a:ext cx="283" cy="2286"/>
            </a:xfrm>
            <a:custGeom>
              <a:avLst/>
              <a:gdLst>
                <a:gd name="T0" fmla="*/ 2 w 354"/>
                <a:gd name="T1" fmla="*/ 0 h 2742"/>
                <a:gd name="T2" fmla="*/ 2 w 354"/>
                <a:gd name="T3" fmla="*/ 5 h 2742"/>
                <a:gd name="T4" fmla="*/ 2 w 354"/>
                <a:gd name="T5" fmla="*/ 33 h 2742"/>
                <a:gd name="T6" fmla="*/ 0 w 354"/>
                <a:gd name="T7" fmla="*/ 35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0311" name="Rectangle 210"/>
            <p:cNvSpPr>
              <a:spLocks noChangeArrowheads="1"/>
            </p:cNvSpPr>
            <p:nvPr/>
          </p:nvSpPr>
          <p:spPr bwMode="auto">
            <a:xfrm>
              <a:off x="4206" y="429"/>
              <a:ext cx="1048"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50312" name="Freeform 211"/>
            <p:cNvSpPr>
              <a:spLocks/>
            </p:cNvSpPr>
            <p:nvPr/>
          </p:nvSpPr>
          <p:spPr bwMode="auto">
            <a:xfrm>
              <a:off x="5321" y="570"/>
              <a:ext cx="169" cy="2115"/>
            </a:xfrm>
            <a:custGeom>
              <a:avLst/>
              <a:gdLst>
                <a:gd name="T0" fmla="*/ 2 w 211"/>
                <a:gd name="T1" fmla="*/ 0 h 2537"/>
                <a:gd name="T2" fmla="*/ 2 w 211"/>
                <a:gd name="T3" fmla="*/ 3 h 2537"/>
                <a:gd name="T4" fmla="*/ 2 w 211"/>
                <a:gd name="T5" fmla="*/ 32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0313" name="Freeform 212"/>
            <p:cNvSpPr>
              <a:spLocks/>
            </p:cNvSpPr>
            <p:nvPr/>
          </p:nvSpPr>
          <p:spPr bwMode="auto">
            <a:xfrm>
              <a:off x="5284" y="1640"/>
              <a:ext cx="263" cy="189"/>
            </a:xfrm>
            <a:custGeom>
              <a:avLst/>
              <a:gdLst>
                <a:gd name="T0" fmla="*/ 2 w 328"/>
                <a:gd name="T1" fmla="*/ 0 h 226"/>
                <a:gd name="T2" fmla="*/ 2 w 328"/>
                <a:gd name="T3" fmla="*/ 3 h 226"/>
                <a:gd name="T4" fmla="*/ 2 w 328"/>
                <a:gd name="T5" fmla="*/ 3 h 226"/>
                <a:gd name="T6" fmla="*/ 0 w 328"/>
                <a:gd name="T7" fmla="*/ 3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0314" name="Rectangle 213"/>
            <p:cNvSpPr>
              <a:spLocks noChangeArrowheads="1"/>
            </p:cNvSpPr>
            <p:nvPr/>
          </p:nvSpPr>
          <p:spPr bwMode="auto">
            <a:xfrm>
              <a:off x="4212" y="693"/>
              <a:ext cx="599" cy="46"/>
            </a:xfrm>
            <a:prstGeom prst="rect">
              <a:avLst/>
            </a:prstGeom>
            <a:solidFill>
              <a:schemeClr val="tx1"/>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grpSp>
          <p:nvGrpSpPr>
            <p:cNvPr id="50315" name="Group 214"/>
            <p:cNvGrpSpPr>
              <a:grpSpLocks/>
            </p:cNvGrpSpPr>
            <p:nvPr/>
          </p:nvGrpSpPr>
          <p:grpSpPr bwMode="auto">
            <a:xfrm>
              <a:off x="4749" y="668"/>
              <a:ext cx="581" cy="145"/>
              <a:chOff x="614" y="2568"/>
              <a:chExt cx="725" cy="139"/>
            </a:xfrm>
          </p:grpSpPr>
          <p:sp>
            <p:nvSpPr>
              <p:cNvPr id="50340" name="AutoShape 215"/>
              <p:cNvSpPr>
                <a:spLocks noChangeArrowheads="1"/>
              </p:cNvSpPr>
              <p:nvPr/>
            </p:nvSpPr>
            <p:spPr bwMode="auto">
              <a:xfrm>
                <a:off x="616" y="2567"/>
                <a:ext cx="725"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50341" name="AutoShape 216"/>
              <p:cNvSpPr>
                <a:spLocks noChangeArrowheads="1"/>
              </p:cNvSpPr>
              <p:nvPr/>
            </p:nvSpPr>
            <p:spPr bwMode="auto">
              <a:xfrm>
                <a:off x="631" y="2586"/>
                <a:ext cx="695" cy="101"/>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grpSp>
        <p:sp>
          <p:nvSpPr>
            <p:cNvPr id="50316" name="Rectangle 217"/>
            <p:cNvSpPr>
              <a:spLocks noChangeArrowheads="1"/>
            </p:cNvSpPr>
            <p:nvPr/>
          </p:nvSpPr>
          <p:spPr bwMode="auto">
            <a:xfrm>
              <a:off x="4224" y="1016"/>
              <a:ext cx="599" cy="53"/>
            </a:xfrm>
            <a:prstGeom prst="rect">
              <a:avLst/>
            </a:prstGeom>
            <a:solidFill>
              <a:schemeClr val="tx1"/>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grpSp>
          <p:nvGrpSpPr>
            <p:cNvPr id="50317" name="Group 218"/>
            <p:cNvGrpSpPr>
              <a:grpSpLocks/>
            </p:cNvGrpSpPr>
            <p:nvPr/>
          </p:nvGrpSpPr>
          <p:grpSpPr bwMode="auto">
            <a:xfrm>
              <a:off x="4747" y="994"/>
              <a:ext cx="581" cy="134"/>
              <a:chOff x="614" y="2568"/>
              <a:chExt cx="725" cy="139"/>
            </a:xfrm>
          </p:grpSpPr>
          <p:sp>
            <p:nvSpPr>
              <p:cNvPr id="50338" name="AutoShape 219"/>
              <p:cNvSpPr>
                <a:spLocks noChangeArrowheads="1"/>
              </p:cNvSpPr>
              <p:nvPr/>
            </p:nvSpPr>
            <p:spPr bwMode="auto">
              <a:xfrm>
                <a:off x="611" y="2571"/>
                <a:ext cx="725" cy="137"/>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50339" name="AutoShape 220"/>
              <p:cNvSpPr>
                <a:spLocks noChangeArrowheads="1"/>
              </p:cNvSpPr>
              <p:nvPr/>
            </p:nvSpPr>
            <p:spPr bwMode="auto">
              <a:xfrm>
                <a:off x="626" y="2584"/>
                <a:ext cx="695"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grpSp>
        <p:sp>
          <p:nvSpPr>
            <p:cNvPr id="50318" name="Rectangle 221"/>
            <p:cNvSpPr>
              <a:spLocks noChangeArrowheads="1"/>
            </p:cNvSpPr>
            <p:nvPr/>
          </p:nvSpPr>
          <p:spPr bwMode="auto">
            <a:xfrm>
              <a:off x="4218" y="1360"/>
              <a:ext cx="593" cy="46"/>
            </a:xfrm>
            <a:prstGeom prst="rect">
              <a:avLst/>
            </a:prstGeom>
            <a:solidFill>
              <a:schemeClr val="tx1"/>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50319" name="Rectangle 222"/>
            <p:cNvSpPr>
              <a:spLocks noChangeArrowheads="1"/>
            </p:cNvSpPr>
            <p:nvPr/>
          </p:nvSpPr>
          <p:spPr bwMode="auto">
            <a:xfrm>
              <a:off x="4230" y="1657"/>
              <a:ext cx="593" cy="46"/>
            </a:xfrm>
            <a:prstGeom prst="rect">
              <a:avLst/>
            </a:prstGeom>
            <a:solidFill>
              <a:schemeClr val="tx1"/>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grpSp>
          <p:nvGrpSpPr>
            <p:cNvPr id="50320" name="Group 223"/>
            <p:cNvGrpSpPr>
              <a:grpSpLocks/>
            </p:cNvGrpSpPr>
            <p:nvPr/>
          </p:nvGrpSpPr>
          <p:grpSpPr bwMode="auto">
            <a:xfrm>
              <a:off x="4735" y="1627"/>
              <a:ext cx="582" cy="151"/>
              <a:chOff x="614" y="2568"/>
              <a:chExt cx="725" cy="139"/>
            </a:xfrm>
          </p:grpSpPr>
          <p:sp>
            <p:nvSpPr>
              <p:cNvPr id="50336" name="AutoShape 224"/>
              <p:cNvSpPr>
                <a:spLocks noChangeArrowheads="1"/>
              </p:cNvSpPr>
              <p:nvPr/>
            </p:nvSpPr>
            <p:spPr bwMode="auto">
              <a:xfrm>
                <a:off x="611" y="2571"/>
                <a:ext cx="731"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50337" name="AutoShape 225"/>
              <p:cNvSpPr>
                <a:spLocks noChangeArrowheads="1"/>
              </p:cNvSpPr>
              <p:nvPr/>
            </p:nvSpPr>
            <p:spPr bwMode="auto">
              <a:xfrm>
                <a:off x="626" y="2589"/>
                <a:ext cx="701" cy="9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grpSp>
        <p:sp>
          <p:nvSpPr>
            <p:cNvPr id="50321" name="Freeform 226"/>
            <p:cNvSpPr>
              <a:spLocks/>
            </p:cNvSpPr>
            <p:nvPr/>
          </p:nvSpPr>
          <p:spPr bwMode="auto">
            <a:xfrm>
              <a:off x="5288" y="1354"/>
              <a:ext cx="263" cy="188"/>
            </a:xfrm>
            <a:custGeom>
              <a:avLst/>
              <a:gdLst>
                <a:gd name="T0" fmla="*/ 2 w 328"/>
                <a:gd name="T1" fmla="*/ 0 h 226"/>
                <a:gd name="T2" fmla="*/ 2 w 328"/>
                <a:gd name="T3" fmla="*/ 2 h 226"/>
                <a:gd name="T4" fmla="*/ 2 w 328"/>
                <a:gd name="T5" fmla="*/ 2 h 226"/>
                <a:gd name="T6" fmla="*/ 0 w 328"/>
                <a:gd name="T7" fmla="*/ 2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0322" name="Group 227"/>
            <p:cNvGrpSpPr>
              <a:grpSpLocks/>
            </p:cNvGrpSpPr>
            <p:nvPr/>
          </p:nvGrpSpPr>
          <p:grpSpPr bwMode="auto">
            <a:xfrm>
              <a:off x="4739" y="1327"/>
              <a:ext cx="582" cy="139"/>
              <a:chOff x="614" y="2568"/>
              <a:chExt cx="725" cy="139"/>
            </a:xfrm>
          </p:grpSpPr>
          <p:sp>
            <p:nvSpPr>
              <p:cNvPr id="50334" name="AutoShape 228"/>
              <p:cNvSpPr>
                <a:spLocks noChangeArrowheads="1"/>
              </p:cNvSpPr>
              <p:nvPr/>
            </p:nvSpPr>
            <p:spPr bwMode="auto">
              <a:xfrm>
                <a:off x="614" y="2568"/>
                <a:ext cx="723"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50335" name="AutoShape 229"/>
              <p:cNvSpPr>
                <a:spLocks noChangeArrowheads="1"/>
              </p:cNvSpPr>
              <p:nvPr/>
            </p:nvSpPr>
            <p:spPr bwMode="auto">
              <a:xfrm>
                <a:off x="629" y="2581"/>
                <a:ext cx="694"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grpSp>
        <p:sp>
          <p:nvSpPr>
            <p:cNvPr id="50323" name="Rectangle 230"/>
            <p:cNvSpPr>
              <a:spLocks noChangeArrowheads="1"/>
            </p:cNvSpPr>
            <p:nvPr/>
          </p:nvSpPr>
          <p:spPr bwMode="auto">
            <a:xfrm>
              <a:off x="5248" y="429"/>
              <a:ext cx="72" cy="2290"/>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50324" name="Freeform 231"/>
            <p:cNvSpPr>
              <a:spLocks/>
            </p:cNvSpPr>
            <p:nvPr/>
          </p:nvSpPr>
          <p:spPr bwMode="auto">
            <a:xfrm>
              <a:off x="5312" y="1007"/>
              <a:ext cx="237" cy="213"/>
            </a:xfrm>
            <a:custGeom>
              <a:avLst/>
              <a:gdLst>
                <a:gd name="T0" fmla="*/ 2 w 296"/>
                <a:gd name="T1" fmla="*/ 0 h 256"/>
                <a:gd name="T2" fmla="*/ 2 w 296"/>
                <a:gd name="T3" fmla="*/ 2 h 256"/>
                <a:gd name="T4" fmla="*/ 2 w 296"/>
                <a:gd name="T5" fmla="*/ 2 h 256"/>
                <a:gd name="T6" fmla="*/ 0 w 296"/>
                <a:gd name="T7" fmla="*/ 2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0325" name="Freeform 232"/>
            <p:cNvSpPr>
              <a:spLocks/>
            </p:cNvSpPr>
            <p:nvPr/>
          </p:nvSpPr>
          <p:spPr bwMode="auto">
            <a:xfrm>
              <a:off x="5315" y="680"/>
              <a:ext cx="244" cy="240"/>
            </a:xfrm>
            <a:custGeom>
              <a:avLst/>
              <a:gdLst>
                <a:gd name="T0" fmla="*/ 0 w 304"/>
                <a:gd name="T1" fmla="*/ 0 h 288"/>
                <a:gd name="T2" fmla="*/ 2 w 304"/>
                <a:gd name="T3" fmla="*/ 3 h 288"/>
                <a:gd name="T4" fmla="*/ 2 w 304"/>
                <a:gd name="T5" fmla="*/ 3 h 288"/>
                <a:gd name="T6" fmla="*/ 2 w 304"/>
                <a:gd name="T7" fmla="*/ 3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0326" name="Oval 233"/>
            <p:cNvSpPr>
              <a:spLocks noChangeArrowheads="1"/>
            </p:cNvSpPr>
            <p:nvPr/>
          </p:nvSpPr>
          <p:spPr bwMode="auto">
            <a:xfrm>
              <a:off x="5517" y="2614"/>
              <a:ext cx="48" cy="92"/>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50327" name="Freeform 234"/>
            <p:cNvSpPr>
              <a:spLocks/>
            </p:cNvSpPr>
            <p:nvPr/>
          </p:nvSpPr>
          <p:spPr bwMode="auto">
            <a:xfrm>
              <a:off x="5302" y="2614"/>
              <a:ext cx="245" cy="200"/>
            </a:xfrm>
            <a:custGeom>
              <a:avLst/>
              <a:gdLst>
                <a:gd name="T0" fmla="*/ 0 w 306"/>
                <a:gd name="T1" fmla="*/ 3 h 240"/>
                <a:gd name="T2" fmla="*/ 2 w 306"/>
                <a:gd name="T3" fmla="*/ 3 h 240"/>
                <a:gd name="T4" fmla="*/ 2 w 306"/>
                <a:gd name="T5" fmla="*/ 3 h 240"/>
                <a:gd name="T6" fmla="*/ 2 w 306"/>
                <a:gd name="T7" fmla="*/ 0 h 240"/>
                <a:gd name="T8" fmla="*/ 0 w 306"/>
                <a:gd name="T9" fmla="*/ 3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0328" name="AutoShape 235"/>
            <p:cNvSpPr>
              <a:spLocks noChangeArrowheads="1"/>
            </p:cNvSpPr>
            <p:nvPr/>
          </p:nvSpPr>
          <p:spPr bwMode="auto">
            <a:xfrm>
              <a:off x="4140" y="2680"/>
              <a:ext cx="1197" cy="145"/>
            </a:xfrm>
            <a:prstGeom prst="roundRect">
              <a:avLst>
                <a:gd name="adj" fmla="val 50000"/>
              </a:avLst>
            </a:prstGeom>
            <a:solidFill>
              <a:srgbClr val="DDDDDD"/>
            </a:solidFill>
            <a:ln w="9525">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50329" name="AutoShape 236"/>
            <p:cNvSpPr>
              <a:spLocks noChangeArrowheads="1"/>
            </p:cNvSpPr>
            <p:nvPr/>
          </p:nvSpPr>
          <p:spPr bwMode="auto">
            <a:xfrm>
              <a:off x="4206" y="2713"/>
              <a:ext cx="1072"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50330" name="Oval 237"/>
            <p:cNvSpPr>
              <a:spLocks noChangeArrowheads="1"/>
            </p:cNvSpPr>
            <p:nvPr/>
          </p:nvSpPr>
          <p:spPr bwMode="auto">
            <a:xfrm>
              <a:off x="4308" y="2383"/>
              <a:ext cx="156" cy="145"/>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50331" name="Oval 238"/>
            <p:cNvSpPr>
              <a:spLocks noChangeArrowheads="1"/>
            </p:cNvSpPr>
            <p:nvPr/>
          </p:nvSpPr>
          <p:spPr bwMode="auto">
            <a:xfrm>
              <a:off x="4487" y="2383"/>
              <a:ext cx="162" cy="145"/>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endParaRPr kumimoji="0" lang="zh-CN" altLang="zh-CN" sz="1800">
                <a:solidFill>
                  <a:srgbClr val="FF0000"/>
                </a:solidFill>
                <a:latin typeface="Arial" panose="020B0604020202020204" pitchFamily="34" charset="0"/>
                <a:ea typeface="宋体" panose="02010600030101010101" pitchFamily="2" charset="-122"/>
                <a:cs typeface="Arial" panose="020B0604020202020204" pitchFamily="34" charset="0"/>
              </a:endParaRPr>
            </a:p>
          </p:txBody>
        </p:sp>
        <p:sp>
          <p:nvSpPr>
            <p:cNvPr id="50332" name="Oval 239"/>
            <p:cNvSpPr>
              <a:spLocks noChangeArrowheads="1"/>
            </p:cNvSpPr>
            <p:nvPr/>
          </p:nvSpPr>
          <p:spPr bwMode="auto">
            <a:xfrm>
              <a:off x="4661" y="2383"/>
              <a:ext cx="162" cy="139"/>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50333" name="Rectangle 240"/>
            <p:cNvSpPr>
              <a:spLocks noChangeArrowheads="1"/>
            </p:cNvSpPr>
            <p:nvPr/>
          </p:nvSpPr>
          <p:spPr bwMode="auto">
            <a:xfrm>
              <a:off x="5062" y="1835"/>
              <a:ext cx="84" cy="759"/>
            </a:xfrm>
            <a:prstGeom prst="rect">
              <a:avLst/>
            </a:prstGeom>
            <a:solidFill>
              <a:srgbClr val="292929"/>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grpSp>
      <p:grpSp>
        <p:nvGrpSpPr>
          <p:cNvPr id="50205" name="Group 241"/>
          <p:cNvGrpSpPr>
            <a:grpSpLocks/>
          </p:cNvGrpSpPr>
          <p:nvPr/>
        </p:nvGrpSpPr>
        <p:grpSpPr bwMode="auto">
          <a:xfrm>
            <a:off x="7196138" y="1663700"/>
            <a:ext cx="377825" cy="576263"/>
            <a:chOff x="4140" y="429"/>
            <a:chExt cx="1425" cy="2396"/>
          </a:xfrm>
        </p:grpSpPr>
        <p:sp>
          <p:nvSpPr>
            <p:cNvPr id="50278" name="Freeform 242"/>
            <p:cNvSpPr>
              <a:spLocks/>
            </p:cNvSpPr>
            <p:nvPr/>
          </p:nvSpPr>
          <p:spPr bwMode="auto">
            <a:xfrm>
              <a:off x="5268" y="433"/>
              <a:ext cx="283" cy="2286"/>
            </a:xfrm>
            <a:custGeom>
              <a:avLst/>
              <a:gdLst>
                <a:gd name="T0" fmla="*/ 2 w 354"/>
                <a:gd name="T1" fmla="*/ 0 h 2742"/>
                <a:gd name="T2" fmla="*/ 2 w 354"/>
                <a:gd name="T3" fmla="*/ 5 h 2742"/>
                <a:gd name="T4" fmla="*/ 2 w 354"/>
                <a:gd name="T5" fmla="*/ 33 h 2742"/>
                <a:gd name="T6" fmla="*/ 0 w 354"/>
                <a:gd name="T7" fmla="*/ 35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0279" name="Rectangle 243"/>
            <p:cNvSpPr>
              <a:spLocks noChangeArrowheads="1"/>
            </p:cNvSpPr>
            <p:nvPr/>
          </p:nvSpPr>
          <p:spPr bwMode="auto">
            <a:xfrm>
              <a:off x="4206" y="429"/>
              <a:ext cx="1048"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50280" name="Freeform 244"/>
            <p:cNvSpPr>
              <a:spLocks/>
            </p:cNvSpPr>
            <p:nvPr/>
          </p:nvSpPr>
          <p:spPr bwMode="auto">
            <a:xfrm>
              <a:off x="5321" y="570"/>
              <a:ext cx="169" cy="2115"/>
            </a:xfrm>
            <a:custGeom>
              <a:avLst/>
              <a:gdLst>
                <a:gd name="T0" fmla="*/ 2 w 211"/>
                <a:gd name="T1" fmla="*/ 0 h 2537"/>
                <a:gd name="T2" fmla="*/ 2 w 211"/>
                <a:gd name="T3" fmla="*/ 3 h 2537"/>
                <a:gd name="T4" fmla="*/ 2 w 211"/>
                <a:gd name="T5" fmla="*/ 32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0281" name="Freeform 245"/>
            <p:cNvSpPr>
              <a:spLocks/>
            </p:cNvSpPr>
            <p:nvPr/>
          </p:nvSpPr>
          <p:spPr bwMode="auto">
            <a:xfrm>
              <a:off x="5284" y="1640"/>
              <a:ext cx="263" cy="189"/>
            </a:xfrm>
            <a:custGeom>
              <a:avLst/>
              <a:gdLst>
                <a:gd name="T0" fmla="*/ 2 w 328"/>
                <a:gd name="T1" fmla="*/ 0 h 226"/>
                <a:gd name="T2" fmla="*/ 2 w 328"/>
                <a:gd name="T3" fmla="*/ 3 h 226"/>
                <a:gd name="T4" fmla="*/ 2 w 328"/>
                <a:gd name="T5" fmla="*/ 3 h 226"/>
                <a:gd name="T6" fmla="*/ 0 w 328"/>
                <a:gd name="T7" fmla="*/ 3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0282" name="Rectangle 246"/>
            <p:cNvSpPr>
              <a:spLocks noChangeArrowheads="1"/>
            </p:cNvSpPr>
            <p:nvPr/>
          </p:nvSpPr>
          <p:spPr bwMode="auto">
            <a:xfrm>
              <a:off x="4212" y="693"/>
              <a:ext cx="599" cy="46"/>
            </a:xfrm>
            <a:prstGeom prst="rect">
              <a:avLst/>
            </a:prstGeom>
            <a:solidFill>
              <a:schemeClr val="tx1"/>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grpSp>
          <p:nvGrpSpPr>
            <p:cNvPr id="50283" name="Group 247"/>
            <p:cNvGrpSpPr>
              <a:grpSpLocks/>
            </p:cNvGrpSpPr>
            <p:nvPr/>
          </p:nvGrpSpPr>
          <p:grpSpPr bwMode="auto">
            <a:xfrm>
              <a:off x="4749" y="668"/>
              <a:ext cx="581" cy="145"/>
              <a:chOff x="614" y="2568"/>
              <a:chExt cx="725" cy="139"/>
            </a:xfrm>
          </p:grpSpPr>
          <p:sp>
            <p:nvSpPr>
              <p:cNvPr id="50308" name="AutoShape 248"/>
              <p:cNvSpPr>
                <a:spLocks noChangeArrowheads="1"/>
              </p:cNvSpPr>
              <p:nvPr/>
            </p:nvSpPr>
            <p:spPr bwMode="auto">
              <a:xfrm>
                <a:off x="616" y="2567"/>
                <a:ext cx="725"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50309" name="AutoShape 249"/>
              <p:cNvSpPr>
                <a:spLocks noChangeArrowheads="1"/>
              </p:cNvSpPr>
              <p:nvPr/>
            </p:nvSpPr>
            <p:spPr bwMode="auto">
              <a:xfrm>
                <a:off x="631" y="2586"/>
                <a:ext cx="695" cy="101"/>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grpSp>
        <p:sp>
          <p:nvSpPr>
            <p:cNvPr id="50284" name="Rectangle 250"/>
            <p:cNvSpPr>
              <a:spLocks noChangeArrowheads="1"/>
            </p:cNvSpPr>
            <p:nvPr/>
          </p:nvSpPr>
          <p:spPr bwMode="auto">
            <a:xfrm>
              <a:off x="4224" y="1016"/>
              <a:ext cx="599" cy="53"/>
            </a:xfrm>
            <a:prstGeom prst="rect">
              <a:avLst/>
            </a:prstGeom>
            <a:solidFill>
              <a:schemeClr val="tx1"/>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grpSp>
          <p:nvGrpSpPr>
            <p:cNvPr id="50285" name="Group 251"/>
            <p:cNvGrpSpPr>
              <a:grpSpLocks/>
            </p:cNvGrpSpPr>
            <p:nvPr/>
          </p:nvGrpSpPr>
          <p:grpSpPr bwMode="auto">
            <a:xfrm>
              <a:off x="4747" y="994"/>
              <a:ext cx="581" cy="134"/>
              <a:chOff x="614" y="2568"/>
              <a:chExt cx="725" cy="139"/>
            </a:xfrm>
          </p:grpSpPr>
          <p:sp>
            <p:nvSpPr>
              <p:cNvPr id="50306" name="AutoShape 252"/>
              <p:cNvSpPr>
                <a:spLocks noChangeArrowheads="1"/>
              </p:cNvSpPr>
              <p:nvPr/>
            </p:nvSpPr>
            <p:spPr bwMode="auto">
              <a:xfrm>
                <a:off x="611" y="2571"/>
                <a:ext cx="725" cy="137"/>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50307" name="AutoShape 253"/>
              <p:cNvSpPr>
                <a:spLocks noChangeArrowheads="1"/>
              </p:cNvSpPr>
              <p:nvPr/>
            </p:nvSpPr>
            <p:spPr bwMode="auto">
              <a:xfrm>
                <a:off x="626" y="2584"/>
                <a:ext cx="695"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grpSp>
        <p:sp>
          <p:nvSpPr>
            <p:cNvPr id="50286" name="Rectangle 254"/>
            <p:cNvSpPr>
              <a:spLocks noChangeArrowheads="1"/>
            </p:cNvSpPr>
            <p:nvPr/>
          </p:nvSpPr>
          <p:spPr bwMode="auto">
            <a:xfrm>
              <a:off x="4218" y="1360"/>
              <a:ext cx="593" cy="46"/>
            </a:xfrm>
            <a:prstGeom prst="rect">
              <a:avLst/>
            </a:prstGeom>
            <a:solidFill>
              <a:schemeClr val="tx1"/>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50287" name="Rectangle 255"/>
            <p:cNvSpPr>
              <a:spLocks noChangeArrowheads="1"/>
            </p:cNvSpPr>
            <p:nvPr/>
          </p:nvSpPr>
          <p:spPr bwMode="auto">
            <a:xfrm>
              <a:off x="4230" y="1657"/>
              <a:ext cx="593" cy="46"/>
            </a:xfrm>
            <a:prstGeom prst="rect">
              <a:avLst/>
            </a:prstGeom>
            <a:solidFill>
              <a:schemeClr val="tx1"/>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grpSp>
          <p:nvGrpSpPr>
            <p:cNvPr id="50288" name="Group 256"/>
            <p:cNvGrpSpPr>
              <a:grpSpLocks/>
            </p:cNvGrpSpPr>
            <p:nvPr/>
          </p:nvGrpSpPr>
          <p:grpSpPr bwMode="auto">
            <a:xfrm>
              <a:off x="4735" y="1627"/>
              <a:ext cx="582" cy="151"/>
              <a:chOff x="614" y="2568"/>
              <a:chExt cx="725" cy="139"/>
            </a:xfrm>
          </p:grpSpPr>
          <p:sp>
            <p:nvSpPr>
              <p:cNvPr id="50304" name="AutoShape 257"/>
              <p:cNvSpPr>
                <a:spLocks noChangeArrowheads="1"/>
              </p:cNvSpPr>
              <p:nvPr/>
            </p:nvSpPr>
            <p:spPr bwMode="auto">
              <a:xfrm>
                <a:off x="611" y="2571"/>
                <a:ext cx="731"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50305" name="AutoShape 258"/>
              <p:cNvSpPr>
                <a:spLocks noChangeArrowheads="1"/>
              </p:cNvSpPr>
              <p:nvPr/>
            </p:nvSpPr>
            <p:spPr bwMode="auto">
              <a:xfrm>
                <a:off x="626" y="2589"/>
                <a:ext cx="701" cy="9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grpSp>
        <p:sp>
          <p:nvSpPr>
            <p:cNvPr id="50289" name="Freeform 259"/>
            <p:cNvSpPr>
              <a:spLocks/>
            </p:cNvSpPr>
            <p:nvPr/>
          </p:nvSpPr>
          <p:spPr bwMode="auto">
            <a:xfrm>
              <a:off x="5288" y="1354"/>
              <a:ext cx="263" cy="188"/>
            </a:xfrm>
            <a:custGeom>
              <a:avLst/>
              <a:gdLst>
                <a:gd name="T0" fmla="*/ 2 w 328"/>
                <a:gd name="T1" fmla="*/ 0 h 226"/>
                <a:gd name="T2" fmla="*/ 2 w 328"/>
                <a:gd name="T3" fmla="*/ 2 h 226"/>
                <a:gd name="T4" fmla="*/ 2 w 328"/>
                <a:gd name="T5" fmla="*/ 2 h 226"/>
                <a:gd name="T6" fmla="*/ 0 w 328"/>
                <a:gd name="T7" fmla="*/ 2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0290" name="Group 260"/>
            <p:cNvGrpSpPr>
              <a:grpSpLocks/>
            </p:cNvGrpSpPr>
            <p:nvPr/>
          </p:nvGrpSpPr>
          <p:grpSpPr bwMode="auto">
            <a:xfrm>
              <a:off x="4739" y="1327"/>
              <a:ext cx="582" cy="139"/>
              <a:chOff x="614" y="2568"/>
              <a:chExt cx="725" cy="139"/>
            </a:xfrm>
          </p:grpSpPr>
          <p:sp>
            <p:nvSpPr>
              <p:cNvPr id="50302" name="AutoShape 261"/>
              <p:cNvSpPr>
                <a:spLocks noChangeArrowheads="1"/>
              </p:cNvSpPr>
              <p:nvPr/>
            </p:nvSpPr>
            <p:spPr bwMode="auto">
              <a:xfrm>
                <a:off x="614" y="2568"/>
                <a:ext cx="723"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50303" name="AutoShape 262"/>
              <p:cNvSpPr>
                <a:spLocks noChangeArrowheads="1"/>
              </p:cNvSpPr>
              <p:nvPr/>
            </p:nvSpPr>
            <p:spPr bwMode="auto">
              <a:xfrm>
                <a:off x="629" y="2581"/>
                <a:ext cx="694"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grpSp>
        <p:sp>
          <p:nvSpPr>
            <p:cNvPr id="50291" name="Rectangle 263"/>
            <p:cNvSpPr>
              <a:spLocks noChangeArrowheads="1"/>
            </p:cNvSpPr>
            <p:nvPr/>
          </p:nvSpPr>
          <p:spPr bwMode="auto">
            <a:xfrm>
              <a:off x="5248" y="429"/>
              <a:ext cx="72" cy="2290"/>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50292" name="Freeform 264"/>
            <p:cNvSpPr>
              <a:spLocks/>
            </p:cNvSpPr>
            <p:nvPr/>
          </p:nvSpPr>
          <p:spPr bwMode="auto">
            <a:xfrm>
              <a:off x="5312" y="1007"/>
              <a:ext cx="237" cy="213"/>
            </a:xfrm>
            <a:custGeom>
              <a:avLst/>
              <a:gdLst>
                <a:gd name="T0" fmla="*/ 2 w 296"/>
                <a:gd name="T1" fmla="*/ 0 h 256"/>
                <a:gd name="T2" fmla="*/ 2 w 296"/>
                <a:gd name="T3" fmla="*/ 2 h 256"/>
                <a:gd name="T4" fmla="*/ 2 w 296"/>
                <a:gd name="T5" fmla="*/ 2 h 256"/>
                <a:gd name="T6" fmla="*/ 0 w 296"/>
                <a:gd name="T7" fmla="*/ 2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0293" name="Freeform 265"/>
            <p:cNvSpPr>
              <a:spLocks/>
            </p:cNvSpPr>
            <p:nvPr/>
          </p:nvSpPr>
          <p:spPr bwMode="auto">
            <a:xfrm>
              <a:off x="5315" y="680"/>
              <a:ext cx="244" cy="240"/>
            </a:xfrm>
            <a:custGeom>
              <a:avLst/>
              <a:gdLst>
                <a:gd name="T0" fmla="*/ 0 w 304"/>
                <a:gd name="T1" fmla="*/ 0 h 288"/>
                <a:gd name="T2" fmla="*/ 2 w 304"/>
                <a:gd name="T3" fmla="*/ 3 h 288"/>
                <a:gd name="T4" fmla="*/ 2 w 304"/>
                <a:gd name="T5" fmla="*/ 3 h 288"/>
                <a:gd name="T6" fmla="*/ 2 w 304"/>
                <a:gd name="T7" fmla="*/ 3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0294" name="Oval 266"/>
            <p:cNvSpPr>
              <a:spLocks noChangeArrowheads="1"/>
            </p:cNvSpPr>
            <p:nvPr/>
          </p:nvSpPr>
          <p:spPr bwMode="auto">
            <a:xfrm>
              <a:off x="5517" y="2614"/>
              <a:ext cx="48" cy="92"/>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50295" name="Freeform 267"/>
            <p:cNvSpPr>
              <a:spLocks/>
            </p:cNvSpPr>
            <p:nvPr/>
          </p:nvSpPr>
          <p:spPr bwMode="auto">
            <a:xfrm>
              <a:off x="5302" y="2614"/>
              <a:ext cx="245" cy="200"/>
            </a:xfrm>
            <a:custGeom>
              <a:avLst/>
              <a:gdLst>
                <a:gd name="T0" fmla="*/ 0 w 306"/>
                <a:gd name="T1" fmla="*/ 3 h 240"/>
                <a:gd name="T2" fmla="*/ 2 w 306"/>
                <a:gd name="T3" fmla="*/ 3 h 240"/>
                <a:gd name="T4" fmla="*/ 2 w 306"/>
                <a:gd name="T5" fmla="*/ 3 h 240"/>
                <a:gd name="T6" fmla="*/ 2 w 306"/>
                <a:gd name="T7" fmla="*/ 0 h 240"/>
                <a:gd name="T8" fmla="*/ 0 w 306"/>
                <a:gd name="T9" fmla="*/ 3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0296" name="AutoShape 268"/>
            <p:cNvSpPr>
              <a:spLocks noChangeArrowheads="1"/>
            </p:cNvSpPr>
            <p:nvPr/>
          </p:nvSpPr>
          <p:spPr bwMode="auto">
            <a:xfrm>
              <a:off x="4140" y="2680"/>
              <a:ext cx="1197" cy="145"/>
            </a:xfrm>
            <a:prstGeom prst="roundRect">
              <a:avLst>
                <a:gd name="adj" fmla="val 50000"/>
              </a:avLst>
            </a:prstGeom>
            <a:solidFill>
              <a:srgbClr val="DDDDDD"/>
            </a:solidFill>
            <a:ln w="9525">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50297" name="AutoShape 269"/>
            <p:cNvSpPr>
              <a:spLocks noChangeArrowheads="1"/>
            </p:cNvSpPr>
            <p:nvPr/>
          </p:nvSpPr>
          <p:spPr bwMode="auto">
            <a:xfrm>
              <a:off x="4206" y="2713"/>
              <a:ext cx="1072"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50298" name="Oval 270"/>
            <p:cNvSpPr>
              <a:spLocks noChangeArrowheads="1"/>
            </p:cNvSpPr>
            <p:nvPr/>
          </p:nvSpPr>
          <p:spPr bwMode="auto">
            <a:xfrm>
              <a:off x="4308" y="2383"/>
              <a:ext cx="156" cy="145"/>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50299" name="Oval 271"/>
            <p:cNvSpPr>
              <a:spLocks noChangeArrowheads="1"/>
            </p:cNvSpPr>
            <p:nvPr/>
          </p:nvSpPr>
          <p:spPr bwMode="auto">
            <a:xfrm>
              <a:off x="4487" y="2383"/>
              <a:ext cx="162" cy="145"/>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endParaRPr kumimoji="0" lang="zh-CN" altLang="zh-CN" sz="1800">
                <a:solidFill>
                  <a:srgbClr val="FF0000"/>
                </a:solidFill>
                <a:latin typeface="Arial" panose="020B0604020202020204" pitchFamily="34" charset="0"/>
                <a:ea typeface="宋体" panose="02010600030101010101" pitchFamily="2" charset="-122"/>
                <a:cs typeface="Arial" panose="020B0604020202020204" pitchFamily="34" charset="0"/>
              </a:endParaRPr>
            </a:p>
          </p:txBody>
        </p:sp>
        <p:sp>
          <p:nvSpPr>
            <p:cNvPr id="50300" name="Oval 272"/>
            <p:cNvSpPr>
              <a:spLocks noChangeArrowheads="1"/>
            </p:cNvSpPr>
            <p:nvPr/>
          </p:nvSpPr>
          <p:spPr bwMode="auto">
            <a:xfrm>
              <a:off x="4661" y="2383"/>
              <a:ext cx="162" cy="139"/>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50301" name="Rectangle 273"/>
            <p:cNvSpPr>
              <a:spLocks noChangeArrowheads="1"/>
            </p:cNvSpPr>
            <p:nvPr/>
          </p:nvSpPr>
          <p:spPr bwMode="auto">
            <a:xfrm>
              <a:off x="5062" y="1835"/>
              <a:ext cx="84" cy="759"/>
            </a:xfrm>
            <a:prstGeom prst="rect">
              <a:avLst/>
            </a:prstGeom>
            <a:solidFill>
              <a:srgbClr val="292929"/>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grpSp>
      <p:grpSp>
        <p:nvGrpSpPr>
          <p:cNvPr id="50206" name="Group 274"/>
          <p:cNvGrpSpPr>
            <a:grpSpLocks/>
          </p:cNvGrpSpPr>
          <p:nvPr/>
        </p:nvGrpSpPr>
        <p:grpSpPr bwMode="auto">
          <a:xfrm>
            <a:off x="7524750" y="2609850"/>
            <a:ext cx="377825" cy="576263"/>
            <a:chOff x="4140" y="429"/>
            <a:chExt cx="1425" cy="2396"/>
          </a:xfrm>
        </p:grpSpPr>
        <p:sp>
          <p:nvSpPr>
            <p:cNvPr id="50246" name="Freeform 275"/>
            <p:cNvSpPr>
              <a:spLocks/>
            </p:cNvSpPr>
            <p:nvPr/>
          </p:nvSpPr>
          <p:spPr bwMode="auto">
            <a:xfrm>
              <a:off x="5268" y="433"/>
              <a:ext cx="283" cy="2286"/>
            </a:xfrm>
            <a:custGeom>
              <a:avLst/>
              <a:gdLst>
                <a:gd name="T0" fmla="*/ 2 w 354"/>
                <a:gd name="T1" fmla="*/ 0 h 2742"/>
                <a:gd name="T2" fmla="*/ 2 w 354"/>
                <a:gd name="T3" fmla="*/ 5 h 2742"/>
                <a:gd name="T4" fmla="*/ 2 w 354"/>
                <a:gd name="T5" fmla="*/ 33 h 2742"/>
                <a:gd name="T6" fmla="*/ 0 w 354"/>
                <a:gd name="T7" fmla="*/ 35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0247" name="Rectangle 276"/>
            <p:cNvSpPr>
              <a:spLocks noChangeArrowheads="1"/>
            </p:cNvSpPr>
            <p:nvPr/>
          </p:nvSpPr>
          <p:spPr bwMode="auto">
            <a:xfrm>
              <a:off x="4206" y="429"/>
              <a:ext cx="1048"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50248" name="Freeform 277"/>
            <p:cNvSpPr>
              <a:spLocks/>
            </p:cNvSpPr>
            <p:nvPr/>
          </p:nvSpPr>
          <p:spPr bwMode="auto">
            <a:xfrm>
              <a:off x="5321" y="570"/>
              <a:ext cx="169" cy="2115"/>
            </a:xfrm>
            <a:custGeom>
              <a:avLst/>
              <a:gdLst>
                <a:gd name="T0" fmla="*/ 2 w 211"/>
                <a:gd name="T1" fmla="*/ 0 h 2537"/>
                <a:gd name="T2" fmla="*/ 2 w 211"/>
                <a:gd name="T3" fmla="*/ 3 h 2537"/>
                <a:gd name="T4" fmla="*/ 2 w 211"/>
                <a:gd name="T5" fmla="*/ 32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0249" name="Freeform 278"/>
            <p:cNvSpPr>
              <a:spLocks/>
            </p:cNvSpPr>
            <p:nvPr/>
          </p:nvSpPr>
          <p:spPr bwMode="auto">
            <a:xfrm>
              <a:off x="5284" y="1640"/>
              <a:ext cx="263" cy="189"/>
            </a:xfrm>
            <a:custGeom>
              <a:avLst/>
              <a:gdLst>
                <a:gd name="T0" fmla="*/ 2 w 328"/>
                <a:gd name="T1" fmla="*/ 0 h 226"/>
                <a:gd name="T2" fmla="*/ 2 w 328"/>
                <a:gd name="T3" fmla="*/ 3 h 226"/>
                <a:gd name="T4" fmla="*/ 2 w 328"/>
                <a:gd name="T5" fmla="*/ 3 h 226"/>
                <a:gd name="T6" fmla="*/ 0 w 328"/>
                <a:gd name="T7" fmla="*/ 3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0250" name="Rectangle 279"/>
            <p:cNvSpPr>
              <a:spLocks noChangeArrowheads="1"/>
            </p:cNvSpPr>
            <p:nvPr/>
          </p:nvSpPr>
          <p:spPr bwMode="auto">
            <a:xfrm>
              <a:off x="4212" y="693"/>
              <a:ext cx="599" cy="46"/>
            </a:xfrm>
            <a:prstGeom prst="rect">
              <a:avLst/>
            </a:prstGeom>
            <a:solidFill>
              <a:schemeClr val="tx1"/>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grpSp>
          <p:nvGrpSpPr>
            <p:cNvPr id="50251" name="Group 280"/>
            <p:cNvGrpSpPr>
              <a:grpSpLocks/>
            </p:cNvGrpSpPr>
            <p:nvPr/>
          </p:nvGrpSpPr>
          <p:grpSpPr bwMode="auto">
            <a:xfrm>
              <a:off x="4749" y="668"/>
              <a:ext cx="581" cy="145"/>
              <a:chOff x="614" y="2568"/>
              <a:chExt cx="725" cy="139"/>
            </a:xfrm>
          </p:grpSpPr>
          <p:sp>
            <p:nvSpPr>
              <p:cNvPr id="50276" name="AutoShape 281"/>
              <p:cNvSpPr>
                <a:spLocks noChangeArrowheads="1"/>
              </p:cNvSpPr>
              <p:nvPr/>
            </p:nvSpPr>
            <p:spPr bwMode="auto">
              <a:xfrm>
                <a:off x="616" y="2567"/>
                <a:ext cx="725"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50277" name="AutoShape 282"/>
              <p:cNvSpPr>
                <a:spLocks noChangeArrowheads="1"/>
              </p:cNvSpPr>
              <p:nvPr/>
            </p:nvSpPr>
            <p:spPr bwMode="auto">
              <a:xfrm>
                <a:off x="631" y="2586"/>
                <a:ext cx="695" cy="101"/>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grpSp>
        <p:sp>
          <p:nvSpPr>
            <p:cNvPr id="50252" name="Rectangle 283"/>
            <p:cNvSpPr>
              <a:spLocks noChangeArrowheads="1"/>
            </p:cNvSpPr>
            <p:nvPr/>
          </p:nvSpPr>
          <p:spPr bwMode="auto">
            <a:xfrm>
              <a:off x="4224" y="1016"/>
              <a:ext cx="599" cy="53"/>
            </a:xfrm>
            <a:prstGeom prst="rect">
              <a:avLst/>
            </a:prstGeom>
            <a:solidFill>
              <a:schemeClr val="tx1"/>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grpSp>
          <p:nvGrpSpPr>
            <p:cNvPr id="50253" name="Group 284"/>
            <p:cNvGrpSpPr>
              <a:grpSpLocks/>
            </p:cNvGrpSpPr>
            <p:nvPr/>
          </p:nvGrpSpPr>
          <p:grpSpPr bwMode="auto">
            <a:xfrm>
              <a:off x="4747" y="994"/>
              <a:ext cx="581" cy="134"/>
              <a:chOff x="614" y="2568"/>
              <a:chExt cx="725" cy="139"/>
            </a:xfrm>
          </p:grpSpPr>
          <p:sp>
            <p:nvSpPr>
              <p:cNvPr id="50274" name="AutoShape 285"/>
              <p:cNvSpPr>
                <a:spLocks noChangeArrowheads="1"/>
              </p:cNvSpPr>
              <p:nvPr/>
            </p:nvSpPr>
            <p:spPr bwMode="auto">
              <a:xfrm>
                <a:off x="611" y="2571"/>
                <a:ext cx="725" cy="137"/>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50275" name="AutoShape 286"/>
              <p:cNvSpPr>
                <a:spLocks noChangeArrowheads="1"/>
              </p:cNvSpPr>
              <p:nvPr/>
            </p:nvSpPr>
            <p:spPr bwMode="auto">
              <a:xfrm>
                <a:off x="626" y="2584"/>
                <a:ext cx="695"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grpSp>
        <p:sp>
          <p:nvSpPr>
            <p:cNvPr id="50254" name="Rectangle 287"/>
            <p:cNvSpPr>
              <a:spLocks noChangeArrowheads="1"/>
            </p:cNvSpPr>
            <p:nvPr/>
          </p:nvSpPr>
          <p:spPr bwMode="auto">
            <a:xfrm>
              <a:off x="4218" y="1360"/>
              <a:ext cx="593" cy="46"/>
            </a:xfrm>
            <a:prstGeom prst="rect">
              <a:avLst/>
            </a:prstGeom>
            <a:solidFill>
              <a:schemeClr val="tx1"/>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50255" name="Rectangle 288"/>
            <p:cNvSpPr>
              <a:spLocks noChangeArrowheads="1"/>
            </p:cNvSpPr>
            <p:nvPr/>
          </p:nvSpPr>
          <p:spPr bwMode="auto">
            <a:xfrm>
              <a:off x="4230" y="1657"/>
              <a:ext cx="593" cy="46"/>
            </a:xfrm>
            <a:prstGeom prst="rect">
              <a:avLst/>
            </a:prstGeom>
            <a:solidFill>
              <a:schemeClr val="tx1"/>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grpSp>
          <p:nvGrpSpPr>
            <p:cNvPr id="50256" name="Group 289"/>
            <p:cNvGrpSpPr>
              <a:grpSpLocks/>
            </p:cNvGrpSpPr>
            <p:nvPr/>
          </p:nvGrpSpPr>
          <p:grpSpPr bwMode="auto">
            <a:xfrm>
              <a:off x="4735" y="1627"/>
              <a:ext cx="582" cy="151"/>
              <a:chOff x="614" y="2568"/>
              <a:chExt cx="725" cy="139"/>
            </a:xfrm>
          </p:grpSpPr>
          <p:sp>
            <p:nvSpPr>
              <p:cNvPr id="50272" name="AutoShape 290"/>
              <p:cNvSpPr>
                <a:spLocks noChangeArrowheads="1"/>
              </p:cNvSpPr>
              <p:nvPr/>
            </p:nvSpPr>
            <p:spPr bwMode="auto">
              <a:xfrm>
                <a:off x="611" y="2571"/>
                <a:ext cx="731"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50273" name="AutoShape 291"/>
              <p:cNvSpPr>
                <a:spLocks noChangeArrowheads="1"/>
              </p:cNvSpPr>
              <p:nvPr/>
            </p:nvSpPr>
            <p:spPr bwMode="auto">
              <a:xfrm>
                <a:off x="626" y="2589"/>
                <a:ext cx="701" cy="9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grpSp>
        <p:sp>
          <p:nvSpPr>
            <p:cNvPr id="50257" name="Freeform 292"/>
            <p:cNvSpPr>
              <a:spLocks/>
            </p:cNvSpPr>
            <p:nvPr/>
          </p:nvSpPr>
          <p:spPr bwMode="auto">
            <a:xfrm>
              <a:off x="5288" y="1354"/>
              <a:ext cx="263" cy="188"/>
            </a:xfrm>
            <a:custGeom>
              <a:avLst/>
              <a:gdLst>
                <a:gd name="T0" fmla="*/ 2 w 328"/>
                <a:gd name="T1" fmla="*/ 0 h 226"/>
                <a:gd name="T2" fmla="*/ 2 w 328"/>
                <a:gd name="T3" fmla="*/ 2 h 226"/>
                <a:gd name="T4" fmla="*/ 2 w 328"/>
                <a:gd name="T5" fmla="*/ 2 h 226"/>
                <a:gd name="T6" fmla="*/ 0 w 328"/>
                <a:gd name="T7" fmla="*/ 2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0258" name="Group 293"/>
            <p:cNvGrpSpPr>
              <a:grpSpLocks/>
            </p:cNvGrpSpPr>
            <p:nvPr/>
          </p:nvGrpSpPr>
          <p:grpSpPr bwMode="auto">
            <a:xfrm>
              <a:off x="4739" y="1327"/>
              <a:ext cx="582" cy="139"/>
              <a:chOff x="614" y="2568"/>
              <a:chExt cx="725" cy="139"/>
            </a:xfrm>
          </p:grpSpPr>
          <p:sp>
            <p:nvSpPr>
              <p:cNvPr id="50270" name="AutoShape 294"/>
              <p:cNvSpPr>
                <a:spLocks noChangeArrowheads="1"/>
              </p:cNvSpPr>
              <p:nvPr/>
            </p:nvSpPr>
            <p:spPr bwMode="auto">
              <a:xfrm>
                <a:off x="614" y="2568"/>
                <a:ext cx="723"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50271" name="AutoShape 295"/>
              <p:cNvSpPr>
                <a:spLocks noChangeArrowheads="1"/>
              </p:cNvSpPr>
              <p:nvPr/>
            </p:nvSpPr>
            <p:spPr bwMode="auto">
              <a:xfrm>
                <a:off x="629" y="2581"/>
                <a:ext cx="694"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grpSp>
        <p:sp>
          <p:nvSpPr>
            <p:cNvPr id="50259" name="Rectangle 296"/>
            <p:cNvSpPr>
              <a:spLocks noChangeArrowheads="1"/>
            </p:cNvSpPr>
            <p:nvPr/>
          </p:nvSpPr>
          <p:spPr bwMode="auto">
            <a:xfrm>
              <a:off x="5248" y="429"/>
              <a:ext cx="72" cy="2290"/>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50260" name="Freeform 297"/>
            <p:cNvSpPr>
              <a:spLocks/>
            </p:cNvSpPr>
            <p:nvPr/>
          </p:nvSpPr>
          <p:spPr bwMode="auto">
            <a:xfrm>
              <a:off x="5312" y="1007"/>
              <a:ext cx="237" cy="213"/>
            </a:xfrm>
            <a:custGeom>
              <a:avLst/>
              <a:gdLst>
                <a:gd name="T0" fmla="*/ 2 w 296"/>
                <a:gd name="T1" fmla="*/ 0 h 256"/>
                <a:gd name="T2" fmla="*/ 2 w 296"/>
                <a:gd name="T3" fmla="*/ 2 h 256"/>
                <a:gd name="T4" fmla="*/ 2 w 296"/>
                <a:gd name="T5" fmla="*/ 2 h 256"/>
                <a:gd name="T6" fmla="*/ 0 w 296"/>
                <a:gd name="T7" fmla="*/ 2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0261" name="Freeform 298"/>
            <p:cNvSpPr>
              <a:spLocks/>
            </p:cNvSpPr>
            <p:nvPr/>
          </p:nvSpPr>
          <p:spPr bwMode="auto">
            <a:xfrm>
              <a:off x="5315" y="680"/>
              <a:ext cx="244" cy="240"/>
            </a:xfrm>
            <a:custGeom>
              <a:avLst/>
              <a:gdLst>
                <a:gd name="T0" fmla="*/ 0 w 304"/>
                <a:gd name="T1" fmla="*/ 0 h 288"/>
                <a:gd name="T2" fmla="*/ 2 w 304"/>
                <a:gd name="T3" fmla="*/ 3 h 288"/>
                <a:gd name="T4" fmla="*/ 2 w 304"/>
                <a:gd name="T5" fmla="*/ 3 h 288"/>
                <a:gd name="T6" fmla="*/ 2 w 304"/>
                <a:gd name="T7" fmla="*/ 3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0262" name="Oval 299"/>
            <p:cNvSpPr>
              <a:spLocks noChangeArrowheads="1"/>
            </p:cNvSpPr>
            <p:nvPr/>
          </p:nvSpPr>
          <p:spPr bwMode="auto">
            <a:xfrm>
              <a:off x="5517" y="2614"/>
              <a:ext cx="48" cy="92"/>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50263" name="Freeform 300"/>
            <p:cNvSpPr>
              <a:spLocks/>
            </p:cNvSpPr>
            <p:nvPr/>
          </p:nvSpPr>
          <p:spPr bwMode="auto">
            <a:xfrm>
              <a:off x="5302" y="2614"/>
              <a:ext cx="245" cy="200"/>
            </a:xfrm>
            <a:custGeom>
              <a:avLst/>
              <a:gdLst>
                <a:gd name="T0" fmla="*/ 0 w 306"/>
                <a:gd name="T1" fmla="*/ 3 h 240"/>
                <a:gd name="T2" fmla="*/ 2 w 306"/>
                <a:gd name="T3" fmla="*/ 3 h 240"/>
                <a:gd name="T4" fmla="*/ 2 w 306"/>
                <a:gd name="T5" fmla="*/ 3 h 240"/>
                <a:gd name="T6" fmla="*/ 2 w 306"/>
                <a:gd name="T7" fmla="*/ 0 h 240"/>
                <a:gd name="T8" fmla="*/ 0 w 306"/>
                <a:gd name="T9" fmla="*/ 3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0264" name="AutoShape 301"/>
            <p:cNvSpPr>
              <a:spLocks noChangeArrowheads="1"/>
            </p:cNvSpPr>
            <p:nvPr/>
          </p:nvSpPr>
          <p:spPr bwMode="auto">
            <a:xfrm>
              <a:off x="4140" y="2680"/>
              <a:ext cx="1197" cy="145"/>
            </a:xfrm>
            <a:prstGeom prst="roundRect">
              <a:avLst>
                <a:gd name="adj" fmla="val 50000"/>
              </a:avLst>
            </a:prstGeom>
            <a:solidFill>
              <a:srgbClr val="DDDDDD"/>
            </a:solidFill>
            <a:ln w="9525">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50265" name="AutoShape 302"/>
            <p:cNvSpPr>
              <a:spLocks noChangeArrowheads="1"/>
            </p:cNvSpPr>
            <p:nvPr/>
          </p:nvSpPr>
          <p:spPr bwMode="auto">
            <a:xfrm>
              <a:off x="4206" y="2713"/>
              <a:ext cx="1072"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50266" name="Oval 303"/>
            <p:cNvSpPr>
              <a:spLocks noChangeArrowheads="1"/>
            </p:cNvSpPr>
            <p:nvPr/>
          </p:nvSpPr>
          <p:spPr bwMode="auto">
            <a:xfrm>
              <a:off x="4308" y="2383"/>
              <a:ext cx="156" cy="145"/>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50267" name="Oval 304"/>
            <p:cNvSpPr>
              <a:spLocks noChangeArrowheads="1"/>
            </p:cNvSpPr>
            <p:nvPr/>
          </p:nvSpPr>
          <p:spPr bwMode="auto">
            <a:xfrm>
              <a:off x="4487" y="2383"/>
              <a:ext cx="162" cy="145"/>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endParaRPr kumimoji="0" lang="zh-CN" altLang="zh-CN" sz="1800">
                <a:solidFill>
                  <a:srgbClr val="FF0000"/>
                </a:solidFill>
                <a:latin typeface="Arial" panose="020B0604020202020204" pitchFamily="34" charset="0"/>
                <a:ea typeface="宋体" panose="02010600030101010101" pitchFamily="2" charset="-122"/>
                <a:cs typeface="Arial" panose="020B0604020202020204" pitchFamily="34" charset="0"/>
              </a:endParaRPr>
            </a:p>
          </p:txBody>
        </p:sp>
        <p:sp>
          <p:nvSpPr>
            <p:cNvPr id="50268" name="Oval 305"/>
            <p:cNvSpPr>
              <a:spLocks noChangeArrowheads="1"/>
            </p:cNvSpPr>
            <p:nvPr/>
          </p:nvSpPr>
          <p:spPr bwMode="auto">
            <a:xfrm>
              <a:off x="4661" y="2383"/>
              <a:ext cx="162" cy="139"/>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50269" name="Rectangle 306"/>
            <p:cNvSpPr>
              <a:spLocks noChangeArrowheads="1"/>
            </p:cNvSpPr>
            <p:nvPr/>
          </p:nvSpPr>
          <p:spPr bwMode="auto">
            <a:xfrm>
              <a:off x="5062" y="1835"/>
              <a:ext cx="84" cy="759"/>
            </a:xfrm>
            <a:prstGeom prst="rect">
              <a:avLst/>
            </a:prstGeom>
            <a:solidFill>
              <a:srgbClr val="292929"/>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grpSp>
      <p:grpSp>
        <p:nvGrpSpPr>
          <p:cNvPr id="50207" name="Group 307"/>
          <p:cNvGrpSpPr>
            <a:grpSpLocks/>
          </p:cNvGrpSpPr>
          <p:nvPr/>
        </p:nvGrpSpPr>
        <p:grpSpPr bwMode="auto">
          <a:xfrm>
            <a:off x="6784975" y="5027613"/>
            <a:ext cx="377825" cy="576262"/>
            <a:chOff x="4140" y="429"/>
            <a:chExt cx="1425" cy="2396"/>
          </a:xfrm>
        </p:grpSpPr>
        <p:sp>
          <p:nvSpPr>
            <p:cNvPr id="50214" name="Freeform 308"/>
            <p:cNvSpPr>
              <a:spLocks/>
            </p:cNvSpPr>
            <p:nvPr/>
          </p:nvSpPr>
          <p:spPr bwMode="auto">
            <a:xfrm>
              <a:off x="5268" y="433"/>
              <a:ext cx="283" cy="2286"/>
            </a:xfrm>
            <a:custGeom>
              <a:avLst/>
              <a:gdLst>
                <a:gd name="T0" fmla="*/ 2 w 354"/>
                <a:gd name="T1" fmla="*/ 0 h 2742"/>
                <a:gd name="T2" fmla="*/ 2 w 354"/>
                <a:gd name="T3" fmla="*/ 5 h 2742"/>
                <a:gd name="T4" fmla="*/ 2 w 354"/>
                <a:gd name="T5" fmla="*/ 33 h 2742"/>
                <a:gd name="T6" fmla="*/ 0 w 354"/>
                <a:gd name="T7" fmla="*/ 35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0215" name="Rectangle 309"/>
            <p:cNvSpPr>
              <a:spLocks noChangeArrowheads="1"/>
            </p:cNvSpPr>
            <p:nvPr/>
          </p:nvSpPr>
          <p:spPr bwMode="auto">
            <a:xfrm>
              <a:off x="4206" y="429"/>
              <a:ext cx="1048"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50216" name="Freeform 310"/>
            <p:cNvSpPr>
              <a:spLocks/>
            </p:cNvSpPr>
            <p:nvPr/>
          </p:nvSpPr>
          <p:spPr bwMode="auto">
            <a:xfrm>
              <a:off x="5321" y="570"/>
              <a:ext cx="169" cy="2115"/>
            </a:xfrm>
            <a:custGeom>
              <a:avLst/>
              <a:gdLst>
                <a:gd name="T0" fmla="*/ 2 w 211"/>
                <a:gd name="T1" fmla="*/ 0 h 2537"/>
                <a:gd name="T2" fmla="*/ 2 w 211"/>
                <a:gd name="T3" fmla="*/ 3 h 2537"/>
                <a:gd name="T4" fmla="*/ 2 w 211"/>
                <a:gd name="T5" fmla="*/ 32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0217" name="Freeform 311"/>
            <p:cNvSpPr>
              <a:spLocks/>
            </p:cNvSpPr>
            <p:nvPr/>
          </p:nvSpPr>
          <p:spPr bwMode="auto">
            <a:xfrm>
              <a:off x="5284" y="1640"/>
              <a:ext cx="263" cy="189"/>
            </a:xfrm>
            <a:custGeom>
              <a:avLst/>
              <a:gdLst>
                <a:gd name="T0" fmla="*/ 2 w 328"/>
                <a:gd name="T1" fmla="*/ 0 h 226"/>
                <a:gd name="T2" fmla="*/ 2 w 328"/>
                <a:gd name="T3" fmla="*/ 3 h 226"/>
                <a:gd name="T4" fmla="*/ 2 w 328"/>
                <a:gd name="T5" fmla="*/ 3 h 226"/>
                <a:gd name="T6" fmla="*/ 0 w 328"/>
                <a:gd name="T7" fmla="*/ 3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0218" name="Rectangle 312"/>
            <p:cNvSpPr>
              <a:spLocks noChangeArrowheads="1"/>
            </p:cNvSpPr>
            <p:nvPr/>
          </p:nvSpPr>
          <p:spPr bwMode="auto">
            <a:xfrm>
              <a:off x="4212" y="693"/>
              <a:ext cx="599" cy="46"/>
            </a:xfrm>
            <a:prstGeom prst="rect">
              <a:avLst/>
            </a:prstGeom>
            <a:solidFill>
              <a:schemeClr val="tx1"/>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grpSp>
          <p:nvGrpSpPr>
            <p:cNvPr id="50219" name="Group 313"/>
            <p:cNvGrpSpPr>
              <a:grpSpLocks/>
            </p:cNvGrpSpPr>
            <p:nvPr/>
          </p:nvGrpSpPr>
          <p:grpSpPr bwMode="auto">
            <a:xfrm>
              <a:off x="4749" y="668"/>
              <a:ext cx="581" cy="145"/>
              <a:chOff x="614" y="2568"/>
              <a:chExt cx="725" cy="139"/>
            </a:xfrm>
          </p:grpSpPr>
          <p:sp>
            <p:nvSpPr>
              <p:cNvPr id="50244" name="AutoShape 314"/>
              <p:cNvSpPr>
                <a:spLocks noChangeArrowheads="1"/>
              </p:cNvSpPr>
              <p:nvPr/>
            </p:nvSpPr>
            <p:spPr bwMode="auto">
              <a:xfrm>
                <a:off x="616" y="2567"/>
                <a:ext cx="725"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50245" name="AutoShape 315"/>
              <p:cNvSpPr>
                <a:spLocks noChangeArrowheads="1"/>
              </p:cNvSpPr>
              <p:nvPr/>
            </p:nvSpPr>
            <p:spPr bwMode="auto">
              <a:xfrm>
                <a:off x="631" y="2586"/>
                <a:ext cx="695" cy="101"/>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grpSp>
        <p:sp>
          <p:nvSpPr>
            <p:cNvPr id="50220" name="Rectangle 316"/>
            <p:cNvSpPr>
              <a:spLocks noChangeArrowheads="1"/>
            </p:cNvSpPr>
            <p:nvPr/>
          </p:nvSpPr>
          <p:spPr bwMode="auto">
            <a:xfrm>
              <a:off x="4224" y="1016"/>
              <a:ext cx="599" cy="53"/>
            </a:xfrm>
            <a:prstGeom prst="rect">
              <a:avLst/>
            </a:prstGeom>
            <a:solidFill>
              <a:schemeClr val="tx1"/>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grpSp>
          <p:nvGrpSpPr>
            <p:cNvPr id="50221" name="Group 317"/>
            <p:cNvGrpSpPr>
              <a:grpSpLocks/>
            </p:cNvGrpSpPr>
            <p:nvPr/>
          </p:nvGrpSpPr>
          <p:grpSpPr bwMode="auto">
            <a:xfrm>
              <a:off x="4747" y="994"/>
              <a:ext cx="581" cy="134"/>
              <a:chOff x="614" y="2568"/>
              <a:chExt cx="725" cy="139"/>
            </a:xfrm>
          </p:grpSpPr>
          <p:sp>
            <p:nvSpPr>
              <p:cNvPr id="50242" name="AutoShape 318"/>
              <p:cNvSpPr>
                <a:spLocks noChangeArrowheads="1"/>
              </p:cNvSpPr>
              <p:nvPr/>
            </p:nvSpPr>
            <p:spPr bwMode="auto">
              <a:xfrm>
                <a:off x="611" y="2571"/>
                <a:ext cx="725" cy="137"/>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50243" name="AutoShape 319"/>
              <p:cNvSpPr>
                <a:spLocks noChangeArrowheads="1"/>
              </p:cNvSpPr>
              <p:nvPr/>
            </p:nvSpPr>
            <p:spPr bwMode="auto">
              <a:xfrm>
                <a:off x="626" y="2584"/>
                <a:ext cx="695"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grpSp>
        <p:sp>
          <p:nvSpPr>
            <p:cNvPr id="50222" name="Rectangle 320"/>
            <p:cNvSpPr>
              <a:spLocks noChangeArrowheads="1"/>
            </p:cNvSpPr>
            <p:nvPr/>
          </p:nvSpPr>
          <p:spPr bwMode="auto">
            <a:xfrm>
              <a:off x="4218" y="1360"/>
              <a:ext cx="593" cy="46"/>
            </a:xfrm>
            <a:prstGeom prst="rect">
              <a:avLst/>
            </a:prstGeom>
            <a:solidFill>
              <a:schemeClr val="tx1"/>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50223" name="Rectangle 321"/>
            <p:cNvSpPr>
              <a:spLocks noChangeArrowheads="1"/>
            </p:cNvSpPr>
            <p:nvPr/>
          </p:nvSpPr>
          <p:spPr bwMode="auto">
            <a:xfrm>
              <a:off x="4230" y="1657"/>
              <a:ext cx="593" cy="46"/>
            </a:xfrm>
            <a:prstGeom prst="rect">
              <a:avLst/>
            </a:prstGeom>
            <a:solidFill>
              <a:schemeClr val="tx1"/>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grpSp>
          <p:nvGrpSpPr>
            <p:cNvPr id="50224" name="Group 322"/>
            <p:cNvGrpSpPr>
              <a:grpSpLocks/>
            </p:cNvGrpSpPr>
            <p:nvPr/>
          </p:nvGrpSpPr>
          <p:grpSpPr bwMode="auto">
            <a:xfrm>
              <a:off x="4735" y="1627"/>
              <a:ext cx="582" cy="151"/>
              <a:chOff x="614" y="2568"/>
              <a:chExt cx="725" cy="139"/>
            </a:xfrm>
          </p:grpSpPr>
          <p:sp>
            <p:nvSpPr>
              <p:cNvPr id="50240" name="AutoShape 323"/>
              <p:cNvSpPr>
                <a:spLocks noChangeArrowheads="1"/>
              </p:cNvSpPr>
              <p:nvPr/>
            </p:nvSpPr>
            <p:spPr bwMode="auto">
              <a:xfrm>
                <a:off x="611" y="2571"/>
                <a:ext cx="731"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50241" name="AutoShape 324"/>
              <p:cNvSpPr>
                <a:spLocks noChangeArrowheads="1"/>
              </p:cNvSpPr>
              <p:nvPr/>
            </p:nvSpPr>
            <p:spPr bwMode="auto">
              <a:xfrm>
                <a:off x="626" y="2589"/>
                <a:ext cx="701" cy="9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grpSp>
        <p:sp>
          <p:nvSpPr>
            <p:cNvPr id="50225" name="Freeform 325"/>
            <p:cNvSpPr>
              <a:spLocks/>
            </p:cNvSpPr>
            <p:nvPr/>
          </p:nvSpPr>
          <p:spPr bwMode="auto">
            <a:xfrm>
              <a:off x="5288" y="1354"/>
              <a:ext cx="263" cy="188"/>
            </a:xfrm>
            <a:custGeom>
              <a:avLst/>
              <a:gdLst>
                <a:gd name="T0" fmla="*/ 2 w 328"/>
                <a:gd name="T1" fmla="*/ 0 h 226"/>
                <a:gd name="T2" fmla="*/ 2 w 328"/>
                <a:gd name="T3" fmla="*/ 2 h 226"/>
                <a:gd name="T4" fmla="*/ 2 w 328"/>
                <a:gd name="T5" fmla="*/ 2 h 226"/>
                <a:gd name="T6" fmla="*/ 0 w 328"/>
                <a:gd name="T7" fmla="*/ 2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0226" name="Group 326"/>
            <p:cNvGrpSpPr>
              <a:grpSpLocks/>
            </p:cNvGrpSpPr>
            <p:nvPr/>
          </p:nvGrpSpPr>
          <p:grpSpPr bwMode="auto">
            <a:xfrm>
              <a:off x="4739" y="1327"/>
              <a:ext cx="582" cy="139"/>
              <a:chOff x="614" y="2568"/>
              <a:chExt cx="725" cy="139"/>
            </a:xfrm>
          </p:grpSpPr>
          <p:sp>
            <p:nvSpPr>
              <p:cNvPr id="50238" name="AutoShape 327"/>
              <p:cNvSpPr>
                <a:spLocks noChangeArrowheads="1"/>
              </p:cNvSpPr>
              <p:nvPr/>
            </p:nvSpPr>
            <p:spPr bwMode="auto">
              <a:xfrm>
                <a:off x="614" y="2568"/>
                <a:ext cx="723"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50239" name="AutoShape 328"/>
              <p:cNvSpPr>
                <a:spLocks noChangeArrowheads="1"/>
              </p:cNvSpPr>
              <p:nvPr/>
            </p:nvSpPr>
            <p:spPr bwMode="auto">
              <a:xfrm>
                <a:off x="629" y="2581"/>
                <a:ext cx="694"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grpSp>
        <p:sp>
          <p:nvSpPr>
            <p:cNvPr id="50227" name="Rectangle 329"/>
            <p:cNvSpPr>
              <a:spLocks noChangeArrowheads="1"/>
            </p:cNvSpPr>
            <p:nvPr/>
          </p:nvSpPr>
          <p:spPr bwMode="auto">
            <a:xfrm>
              <a:off x="5248" y="429"/>
              <a:ext cx="72" cy="2290"/>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50228" name="Freeform 330"/>
            <p:cNvSpPr>
              <a:spLocks/>
            </p:cNvSpPr>
            <p:nvPr/>
          </p:nvSpPr>
          <p:spPr bwMode="auto">
            <a:xfrm>
              <a:off x="5312" y="1007"/>
              <a:ext cx="237" cy="213"/>
            </a:xfrm>
            <a:custGeom>
              <a:avLst/>
              <a:gdLst>
                <a:gd name="T0" fmla="*/ 2 w 296"/>
                <a:gd name="T1" fmla="*/ 0 h 256"/>
                <a:gd name="T2" fmla="*/ 2 w 296"/>
                <a:gd name="T3" fmla="*/ 2 h 256"/>
                <a:gd name="T4" fmla="*/ 2 w 296"/>
                <a:gd name="T5" fmla="*/ 2 h 256"/>
                <a:gd name="T6" fmla="*/ 0 w 296"/>
                <a:gd name="T7" fmla="*/ 2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0229" name="Freeform 331"/>
            <p:cNvSpPr>
              <a:spLocks/>
            </p:cNvSpPr>
            <p:nvPr/>
          </p:nvSpPr>
          <p:spPr bwMode="auto">
            <a:xfrm>
              <a:off x="5315" y="680"/>
              <a:ext cx="244" cy="240"/>
            </a:xfrm>
            <a:custGeom>
              <a:avLst/>
              <a:gdLst>
                <a:gd name="T0" fmla="*/ 0 w 304"/>
                <a:gd name="T1" fmla="*/ 0 h 288"/>
                <a:gd name="T2" fmla="*/ 2 w 304"/>
                <a:gd name="T3" fmla="*/ 3 h 288"/>
                <a:gd name="T4" fmla="*/ 2 w 304"/>
                <a:gd name="T5" fmla="*/ 3 h 288"/>
                <a:gd name="T6" fmla="*/ 2 w 304"/>
                <a:gd name="T7" fmla="*/ 3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0230" name="Oval 332"/>
            <p:cNvSpPr>
              <a:spLocks noChangeArrowheads="1"/>
            </p:cNvSpPr>
            <p:nvPr/>
          </p:nvSpPr>
          <p:spPr bwMode="auto">
            <a:xfrm>
              <a:off x="5517" y="2614"/>
              <a:ext cx="48" cy="92"/>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50231" name="Freeform 333"/>
            <p:cNvSpPr>
              <a:spLocks/>
            </p:cNvSpPr>
            <p:nvPr/>
          </p:nvSpPr>
          <p:spPr bwMode="auto">
            <a:xfrm>
              <a:off x="5302" y="2614"/>
              <a:ext cx="245" cy="200"/>
            </a:xfrm>
            <a:custGeom>
              <a:avLst/>
              <a:gdLst>
                <a:gd name="T0" fmla="*/ 0 w 306"/>
                <a:gd name="T1" fmla="*/ 3 h 240"/>
                <a:gd name="T2" fmla="*/ 2 w 306"/>
                <a:gd name="T3" fmla="*/ 3 h 240"/>
                <a:gd name="T4" fmla="*/ 2 w 306"/>
                <a:gd name="T5" fmla="*/ 3 h 240"/>
                <a:gd name="T6" fmla="*/ 2 w 306"/>
                <a:gd name="T7" fmla="*/ 0 h 240"/>
                <a:gd name="T8" fmla="*/ 0 w 306"/>
                <a:gd name="T9" fmla="*/ 3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0232" name="AutoShape 334"/>
            <p:cNvSpPr>
              <a:spLocks noChangeArrowheads="1"/>
            </p:cNvSpPr>
            <p:nvPr/>
          </p:nvSpPr>
          <p:spPr bwMode="auto">
            <a:xfrm>
              <a:off x="4140" y="2680"/>
              <a:ext cx="1197" cy="145"/>
            </a:xfrm>
            <a:prstGeom prst="roundRect">
              <a:avLst>
                <a:gd name="adj" fmla="val 50000"/>
              </a:avLst>
            </a:prstGeom>
            <a:solidFill>
              <a:srgbClr val="DDDDDD"/>
            </a:solidFill>
            <a:ln w="9525">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50233" name="AutoShape 335"/>
            <p:cNvSpPr>
              <a:spLocks noChangeArrowheads="1"/>
            </p:cNvSpPr>
            <p:nvPr/>
          </p:nvSpPr>
          <p:spPr bwMode="auto">
            <a:xfrm>
              <a:off x="4206" y="2713"/>
              <a:ext cx="1072"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50234" name="Oval 336"/>
            <p:cNvSpPr>
              <a:spLocks noChangeArrowheads="1"/>
            </p:cNvSpPr>
            <p:nvPr/>
          </p:nvSpPr>
          <p:spPr bwMode="auto">
            <a:xfrm>
              <a:off x="4308" y="2383"/>
              <a:ext cx="156" cy="145"/>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50235" name="Oval 337"/>
            <p:cNvSpPr>
              <a:spLocks noChangeArrowheads="1"/>
            </p:cNvSpPr>
            <p:nvPr/>
          </p:nvSpPr>
          <p:spPr bwMode="auto">
            <a:xfrm>
              <a:off x="4487" y="2383"/>
              <a:ext cx="162" cy="145"/>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endParaRPr kumimoji="0" lang="zh-CN" altLang="zh-CN" sz="1800">
                <a:solidFill>
                  <a:srgbClr val="FF0000"/>
                </a:solidFill>
                <a:latin typeface="Arial" panose="020B0604020202020204" pitchFamily="34" charset="0"/>
                <a:ea typeface="宋体" panose="02010600030101010101" pitchFamily="2" charset="-122"/>
                <a:cs typeface="Arial" panose="020B0604020202020204" pitchFamily="34" charset="0"/>
              </a:endParaRPr>
            </a:p>
          </p:txBody>
        </p:sp>
        <p:sp>
          <p:nvSpPr>
            <p:cNvPr id="50236" name="Oval 338"/>
            <p:cNvSpPr>
              <a:spLocks noChangeArrowheads="1"/>
            </p:cNvSpPr>
            <p:nvPr/>
          </p:nvSpPr>
          <p:spPr bwMode="auto">
            <a:xfrm>
              <a:off x="4661" y="2383"/>
              <a:ext cx="162" cy="139"/>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50237" name="Rectangle 339"/>
            <p:cNvSpPr>
              <a:spLocks noChangeArrowheads="1"/>
            </p:cNvSpPr>
            <p:nvPr/>
          </p:nvSpPr>
          <p:spPr bwMode="auto">
            <a:xfrm>
              <a:off x="5062" y="1835"/>
              <a:ext cx="84" cy="759"/>
            </a:xfrm>
            <a:prstGeom prst="rect">
              <a:avLst/>
            </a:prstGeom>
            <a:solidFill>
              <a:srgbClr val="292929"/>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grpSp>
      <p:grpSp>
        <p:nvGrpSpPr>
          <p:cNvPr id="50208" name="Group 340"/>
          <p:cNvGrpSpPr>
            <a:grpSpLocks/>
          </p:cNvGrpSpPr>
          <p:nvPr/>
        </p:nvGrpSpPr>
        <p:grpSpPr bwMode="auto">
          <a:xfrm>
            <a:off x="5580063" y="5092700"/>
            <a:ext cx="525462" cy="557213"/>
            <a:chOff x="-44" y="1473"/>
            <a:chExt cx="981" cy="1105"/>
          </a:xfrm>
        </p:grpSpPr>
        <p:pic>
          <p:nvPicPr>
            <p:cNvPr id="50212" name="Picture 341"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213" name="Freeform 342"/>
            <p:cNvSpPr>
              <a:spLocks/>
            </p:cNvSpPr>
            <p:nvPr/>
          </p:nvSpPr>
          <p:spPr bwMode="auto">
            <a:xfrm flipH="1">
              <a:off x="374" y="1579"/>
              <a:ext cx="477" cy="506"/>
            </a:xfrm>
            <a:custGeom>
              <a:avLst/>
              <a:gdLst>
                <a:gd name="T0" fmla="*/ 0 w 356"/>
                <a:gd name="T1" fmla="*/ 0 h 368"/>
                <a:gd name="T2" fmla="*/ 336349 w 356"/>
                <a:gd name="T3" fmla="*/ 29472 h 368"/>
                <a:gd name="T4" fmla="*/ 399006 w 356"/>
                <a:gd name="T5" fmla="*/ 614167 h 368"/>
                <a:gd name="T6" fmla="*/ 87935 w 356"/>
                <a:gd name="T7" fmla="*/ 768083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50209" name="Group 343"/>
          <p:cNvGrpSpPr>
            <a:grpSpLocks/>
          </p:cNvGrpSpPr>
          <p:nvPr/>
        </p:nvGrpSpPr>
        <p:grpSpPr bwMode="auto">
          <a:xfrm>
            <a:off x="6103938" y="5081588"/>
            <a:ext cx="525462" cy="557212"/>
            <a:chOff x="-44" y="1473"/>
            <a:chExt cx="981" cy="1105"/>
          </a:xfrm>
        </p:grpSpPr>
        <p:pic>
          <p:nvPicPr>
            <p:cNvPr id="50210" name="Picture 344"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211" name="Freeform 345"/>
            <p:cNvSpPr>
              <a:spLocks/>
            </p:cNvSpPr>
            <p:nvPr/>
          </p:nvSpPr>
          <p:spPr bwMode="auto">
            <a:xfrm flipH="1">
              <a:off x="374" y="1579"/>
              <a:ext cx="477" cy="506"/>
            </a:xfrm>
            <a:custGeom>
              <a:avLst/>
              <a:gdLst>
                <a:gd name="T0" fmla="*/ 0 w 356"/>
                <a:gd name="T1" fmla="*/ 0 h 368"/>
                <a:gd name="T2" fmla="*/ 336349 w 356"/>
                <a:gd name="T3" fmla="*/ 29472 h 368"/>
                <a:gd name="T4" fmla="*/ 399006 w 356"/>
                <a:gd name="T5" fmla="*/ 614167 h 368"/>
                <a:gd name="T6" fmla="*/ 87935 w 356"/>
                <a:gd name="T7" fmla="*/ 768083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4" name="组合 3"/>
          <p:cNvGrpSpPr/>
          <p:nvPr/>
        </p:nvGrpSpPr>
        <p:grpSpPr>
          <a:xfrm>
            <a:off x="8626579" y="1466056"/>
            <a:ext cx="423220" cy="1887538"/>
            <a:chOff x="8626579" y="1466056"/>
            <a:chExt cx="423220" cy="1887538"/>
          </a:xfrm>
        </p:grpSpPr>
        <p:sp>
          <p:nvSpPr>
            <p:cNvPr id="2" name="上下箭头 1"/>
            <p:cNvSpPr/>
            <p:nvPr/>
          </p:nvSpPr>
          <p:spPr>
            <a:xfrm>
              <a:off x="8626579" y="1466056"/>
              <a:ext cx="249163" cy="1887538"/>
            </a:xfrm>
            <a:prstGeom prst="upDownArrow">
              <a:avLst/>
            </a:prstGeom>
            <a:solidFill>
              <a:schemeClr val="accent6">
                <a:lumMod val="60000"/>
                <a:lumOff val="40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8748464" y="1663640"/>
              <a:ext cx="301335" cy="1477328"/>
            </a:xfrm>
            <a:prstGeom prst="rect">
              <a:avLst/>
            </a:prstGeom>
            <a:noFill/>
          </p:spPr>
          <p:txBody>
            <a:bodyPr wrap="square" rtlCol="0">
              <a:spAutoFit/>
            </a:bodyPr>
            <a:lstStyle/>
            <a:p>
              <a:r>
                <a:rPr lang="zh-CN" altLang="en-US" dirty="0" smtClean="0"/>
                <a:t>互联网时延</a:t>
              </a:r>
              <a:endParaRPr lang="zh-CN" altLang="en-US" dirty="0"/>
            </a:p>
          </p:txBody>
        </p:sp>
      </p:grpSp>
      <p:grpSp>
        <p:nvGrpSpPr>
          <p:cNvPr id="7" name="组合 6"/>
          <p:cNvGrpSpPr/>
          <p:nvPr/>
        </p:nvGrpSpPr>
        <p:grpSpPr>
          <a:xfrm>
            <a:off x="8626579" y="4536826"/>
            <a:ext cx="445974" cy="1477328"/>
            <a:chOff x="8626579" y="4536826"/>
            <a:chExt cx="445974" cy="1477328"/>
          </a:xfrm>
        </p:grpSpPr>
        <p:sp>
          <p:nvSpPr>
            <p:cNvPr id="250" name="上下箭头 249"/>
            <p:cNvSpPr/>
            <p:nvPr/>
          </p:nvSpPr>
          <p:spPr>
            <a:xfrm>
              <a:off x="8626579" y="4560624"/>
              <a:ext cx="207965" cy="1316648"/>
            </a:xfrm>
            <a:prstGeom prst="upDownArrow">
              <a:avLst/>
            </a:prstGeom>
            <a:solidFill>
              <a:schemeClr val="accent6">
                <a:lumMod val="60000"/>
                <a:lumOff val="40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3" name="文本框 252"/>
            <p:cNvSpPr txBox="1"/>
            <p:nvPr/>
          </p:nvSpPr>
          <p:spPr>
            <a:xfrm>
              <a:off x="8771218" y="4536826"/>
              <a:ext cx="301335" cy="1477328"/>
            </a:xfrm>
            <a:prstGeom prst="rect">
              <a:avLst/>
            </a:prstGeom>
            <a:noFill/>
          </p:spPr>
          <p:txBody>
            <a:bodyPr wrap="square" rtlCol="0">
              <a:spAutoFit/>
            </a:bodyPr>
            <a:lstStyle/>
            <a:p>
              <a:r>
                <a:rPr lang="zh-CN" altLang="en-US" dirty="0" smtClean="0"/>
                <a:t>局域网时延</a:t>
              </a:r>
              <a:endParaRPr lang="zh-CN" altLang="en-US" dirty="0"/>
            </a:p>
          </p:txBody>
        </p:sp>
      </p:grpSp>
      <p:grpSp>
        <p:nvGrpSpPr>
          <p:cNvPr id="6" name="组合 5"/>
          <p:cNvGrpSpPr/>
          <p:nvPr/>
        </p:nvGrpSpPr>
        <p:grpSpPr>
          <a:xfrm>
            <a:off x="8623407" y="3377157"/>
            <a:ext cx="426392" cy="1203971"/>
            <a:chOff x="8623407" y="3377157"/>
            <a:chExt cx="426392" cy="1203971"/>
          </a:xfrm>
        </p:grpSpPr>
        <p:sp>
          <p:nvSpPr>
            <p:cNvPr id="249" name="上下箭头 248"/>
            <p:cNvSpPr/>
            <p:nvPr/>
          </p:nvSpPr>
          <p:spPr>
            <a:xfrm>
              <a:off x="8623407" y="3377157"/>
              <a:ext cx="228493" cy="1180556"/>
            </a:xfrm>
            <a:prstGeom prst="upDownArrow">
              <a:avLst/>
            </a:prstGeom>
            <a:solidFill>
              <a:schemeClr val="accent1">
                <a:lumMod val="60000"/>
                <a:lumOff val="40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2" name="文本框 251"/>
            <p:cNvSpPr txBox="1"/>
            <p:nvPr/>
          </p:nvSpPr>
          <p:spPr>
            <a:xfrm>
              <a:off x="8748464" y="3380799"/>
              <a:ext cx="301335" cy="1200329"/>
            </a:xfrm>
            <a:prstGeom prst="rect">
              <a:avLst/>
            </a:prstGeom>
            <a:noFill/>
          </p:spPr>
          <p:txBody>
            <a:bodyPr wrap="square" rtlCol="0">
              <a:spAutoFit/>
            </a:bodyPr>
            <a:lstStyle/>
            <a:p>
              <a:r>
                <a:rPr lang="zh-CN" altLang="en-US" dirty="0" smtClean="0"/>
                <a:t>接入时延</a:t>
              </a:r>
              <a:endParaRPr lang="zh-CN" altLang="en-US" dirty="0"/>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9" presetClass="entr" presetSubtype="0" fill="hold" grpId="0" nodeType="clickEffect">
                                  <p:stCondLst>
                                    <p:cond delay="0"/>
                                  </p:stCondLst>
                                  <p:childTnLst>
                                    <p:set>
                                      <p:cBhvr>
                                        <p:cTn id="18" dur="1" fill="hold">
                                          <p:stCondLst>
                                            <p:cond delay="0"/>
                                          </p:stCondLst>
                                        </p:cTn>
                                        <p:tgtEl>
                                          <p:spTgt spid="8329"/>
                                        </p:tgtEl>
                                        <p:attrNameLst>
                                          <p:attrName>style.visibility</p:attrName>
                                        </p:attrNameLst>
                                      </p:cBhvr>
                                      <p:to>
                                        <p:strVal val="visible"/>
                                      </p:to>
                                    </p:set>
                                    <p:animEffect transition="in" filter="dissolve">
                                      <p:cBhvr>
                                        <p:cTn id="19" dur="500"/>
                                        <p:tgtEl>
                                          <p:spTgt spid="8329"/>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8330"/>
                                        </p:tgtEl>
                                        <p:attrNameLst>
                                          <p:attrName>style.visibility</p:attrName>
                                        </p:attrNameLst>
                                      </p:cBhvr>
                                      <p:to>
                                        <p:strVal val="visible"/>
                                      </p:to>
                                    </p:set>
                                    <p:animEffect transition="in" filter="dissolve">
                                      <p:cBhvr>
                                        <p:cTn id="22" dur="500"/>
                                        <p:tgtEl>
                                          <p:spTgt spid="83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29" grpId="0" animBg="1"/>
      <p:bldP spid="8330"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0210" name="Rectangle 4"/>
          <p:cNvSpPr>
            <a:spLocks noGrp="1" noChangeArrowheads="1"/>
          </p:cNvSpPr>
          <p:nvPr>
            <p:ph type="title"/>
          </p:nvPr>
        </p:nvSpPr>
        <p:spPr/>
        <p:txBody>
          <a:bodyPr/>
          <a:lstStyle/>
          <a:p>
            <a:r>
              <a:rPr lang="zh-CN" altLang="en-US" smtClean="0">
                <a:ea typeface="宋体" panose="02010600030101010101" pitchFamily="2" charset="-122"/>
              </a:rPr>
              <a:t>路由器性能模型</a:t>
            </a:r>
            <a:endParaRPr lang="en-US" altLang="zh-CN" smtClean="0">
              <a:ea typeface="宋体" panose="02010600030101010101" pitchFamily="2" charset="-122"/>
            </a:endParaRPr>
          </a:p>
        </p:txBody>
      </p:sp>
      <p:grpSp>
        <p:nvGrpSpPr>
          <p:cNvPr id="350211" name="组合 61"/>
          <p:cNvGrpSpPr>
            <a:grpSpLocks/>
          </p:cNvGrpSpPr>
          <p:nvPr/>
        </p:nvGrpSpPr>
        <p:grpSpPr bwMode="auto">
          <a:xfrm>
            <a:off x="428625" y="1285875"/>
            <a:ext cx="3500438" cy="1928813"/>
            <a:chOff x="225407" y="2814641"/>
            <a:chExt cx="4122737" cy="2519363"/>
          </a:xfrm>
        </p:grpSpPr>
        <p:sp>
          <p:nvSpPr>
            <p:cNvPr id="350224" name="Rectangle 4"/>
            <p:cNvSpPr>
              <a:spLocks noChangeArrowheads="1"/>
            </p:cNvSpPr>
            <p:nvPr/>
          </p:nvSpPr>
          <p:spPr bwMode="auto">
            <a:xfrm>
              <a:off x="709666" y="2814641"/>
              <a:ext cx="3458985" cy="2519363"/>
            </a:xfrm>
            <a:prstGeom prst="rect">
              <a:avLst/>
            </a:prstGeom>
            <a:solidFill>
              <a:srgbClr val="E6E6E6"/>
            </a:solidFill>
            <a:ln w="25400">
              <a:solidFill>
                <a:schemeClr val="tx1"/>
              </a:solidFill>
              <a:miter lim="800000"/>
              <a:headEnd/>
              <a:tailEnd/>
            </a:ln>
            <a:effectLst>
              <a:outerShdw dist="107763" dir="18900000" algn="ctr" rotWithShape="0">
                <a:schemeClr val="bg2"/>
              </a:outerShdw>
            </a:effectLst>
          </p:spPr>
          <p:txBody>
            <a:bodyPr wrap="none" lIns="90343" tIns="44379" rIns="90343" bIns="44379" anchor="ctr"/>
            <a:lstStyle>
              <a:lvl1pPr defTabSz="912813">
                <a:defRPr>
                  <a:solidFill>
                    <a:schemeClr val="tx1"/>
                  </a:solidFill>
                  <a:latin typeface="Arial" panose="020B0604020202020204" pitchFamily="34" charset="0"/>
                  <a:ea typeface="宋体" panose="02010600030101010101" pitchFamily="2" charset="-122"/>
                </a:defRPr>
              </a:lvl1pPr>
              <a:lvl2pPr marL="742950" indent="-285750" defTabSz="912813">
                <a:defRPr>
                  <a:solidFill>
                    <a:schemeClr val="tx1"/>
                  </a:solidFill>
                  <a:latin typeface="Arial" panose="020B0604020202020204" pitchFamily="34" charset="0"/>
                  <a:ea typeface="宋体" panose="02010600030101010101" pitchFamily="2" charset="-122"/>
                </a:defRPr>
              </a:lvl2pPr>
              <a:lvl3pPr marL="1143000" indent="-228600" defTabSz="912813">
                <a:defRPr>
                  <a:solidFill>
                    <a:schemeClr val="tx1"/>
                  </a:solidFill>
                  <a:latin typeface="Arial" panose="020B0604020202020204" pitchFamily="34" charset="0"/>
                  <a:ea typeface="宋体" panose="02010600030101010101" pitchFamily="2" charset="-122"/>
                </a:defRPr>
              </a:lvl3pPr>
              <a:lvl4pPr marL="1600200" indent="-228600" defTabSz="912813">
                <a:defRPr>
                  <a:solidFill>
                    <a:schemeClr val="tx1"/>
                  </a:solidFill>
                  <a:latin typeface="Arial" panose="020B0604020202020204" pitchFamily="34" charset="0"/>
                  <a:ea typeface="宋体" panose="02010600030101010101" pitchFamily="2" charset="-122"/>
                </a:defRPr>
              </a:lvl4pPr>
              <a:lvl5pPr marL="2057400" indent="-228600" defTabSz="912813">
                <a:defRPr>
                  <a:solidFill>
                    <a:schemeClr val="tx1"/>
                  </a:solidFill>
                  <a:latin typeface="Arial" panose="020B0604020202020204" pitchFamily="34" charset="0"/>
                  <a:ea typeface="宋体" panose="02010600030101010101" pitchFamily="2" charset="-122"/>
                </a:defRPr>
              </a:lvl5pPr>
              <a:lvl6pPr marL="2514600" indent="-228600" defTabSz="91281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91281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91281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91281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sz="1600"/>
            </a:p>
          </p:txBody>
        </p:sp>
        <p:sp>
          <p:nvSpPr>
            <p:cNvPr id="350225" name="Rectangle 5"/>
            <p:cNvSpPr>
              <a:spLocks noChangeArrowheads="1"/>
            </p:cNvSpPr>
            <p:nvPr/>
          </p:nvSpPr>
          <p:spPr bwMode="auto">
            <a:xfrm>
              <a:off x="889159" y="3268749"/>
              <a:ext cx="656272" cy="306885"/>
            </a:xfrm>
            <a:prstGeom prst="rect">
              <a:avLst/>
            </a:prstGeom>
            <a:solidFill>
              <a:schemeClr val="bg1"/>
            </a:solidFill>
            <a:ln w="25400">
              <a:solidFill>
                <a:schemeClr val="tx1"/>
              </a:solidFill>
              <a:miter lim="800000"/>
              <a:headEnd/>
              <a:tailEnd/>
            </a:ln>
            <a:effectLst>
              <a:outerShdw dist="107763" dir="18900000" algn="ctr" rotWithShape="0">
                <a:schemeClr val="bg2"/>
              </a:outerShdw>
            </a:effectLst>
          </p:spPr>
          <p:txBody>
            <a:bodyPr wrap="none" lIns="90488" tIns="44450" rIns="90488" bIns="4445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50226" name="Rectangle 6"/>
            <p:cNvSpPr>
              <a:spLocks noChangeArrowheads="1"/>
            </p:cNvSpPr>
            <p:nvPr/>
          </p:nvSpPr>
          <p:spPr bwMode="auto">
            <a:xfrm>
              <a:off x="889159" y="3727003"/>
              <a:ext cx="656272" cy="306885"/>
            </a:xfrm>
            <a:prstGeom prst="rect">
              <a:avLst/>
            </a:prstGeom>
            <a:solidFill>
              <a:schemeClr val="bg1"/>
            </a:solidFill>
            <a:ln w="25400">
              <a:solidFill>
                <a:schemeClr val="tx1"/>
              </a:solidFill>
              <a:miter lim="800000"/>
              <a:headEnd/>
              <a:tailEnd/>
            </a:ln>
            <a:effectLst>
              <a:outerShdw dist="107763" dir="18900000" algn="ctr" rotWithShape="0">
                <a:schemeClr val="bg2"/>
              </a:outerShdw>
            </a:effectLst>
          </p:spPr>
          <p:txBody>
            <a:bodyPr wrap="none" lIns="90488" tIns="44450" rIns="90488" bIns="4445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50227" name="Rectangle 7"/>
            <p:cNvSpPr>
              <a:spLocks noChangeArrowheads="1"/>
            </p:cNvSpPr>
            <p:nvPr/>
          </p:nvSpPr>
          <p:spPr bwMode="auto">
            <a:xfrm>
              <a:off x="889159" y="4946250"/>
              <a:ext cx="656272" cy="306885"/>
            </a:xfrm>
            <a:prstGeom prst="rect">
              <a:avLst/>
            </a:prstGeom>
            <a:solidFill>
              <a:schemeClr val="bg1"/>
            </a:solidFill>
            <a:ln w="25400">
              <a:solidFill>
                <a:schemeClr val="tx1"/>
              </a:solidFill>
              <a:miter lim="800000"/>
              <a:headEnd/>
              <a:tailEnd/>
            </a:ln>
            <a:effectLst>
              <a:outerShdw dist="107763" dir="18900000" algn="ctr" rotWithShape="0">
                <a:schemeClr val="bg2"/>
              </a:outerShdw>
            </a:effectLst>
          </p:spPr>
          <p:txBody>
            <a:bodyPr wrap="none" lIns="90488" tIns="44450" rIns="90488" bIns="4445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50228" name="Rectangle 8"/>
            <p:cNvSpPr>
              <a:spLocks noChangeArrowheads="1"/>
            </p:cNvSpPr>
            <p:nvPr/>
          </p:nvSpPr>
          <p:spPr bwMode="auto">
            <a:xfrm>
              <a:off x="3273053" y="3268749"/>
              <a:ext cx="656273" cy="306885"/>
            </a:xfrm>
            <a:prstGeom prst="rect">
              <a:avLst/>
            </a:prstGeom>
            <a:solidFill>
              <a:srgbClr val="CCFFFF"/>
            </a:solidFill>
            <a:ln w="25400">
              <a:solidFill>
                <a:schemeClr val="tx1"/>
              </a:solidFill>
              <a:miter lim="800000"/>
              <a:headEnd/>
              <a:tailEnd/>
            </a:ln>
            <a:effectLst>
              <a:outerShdw dist="107763" dir="18900000" algn="ctr" rotWithShape="0">
                <a:schemeClr val="bg2"/>
              </a:outerShdw>
            </a:effectLst>
          </p:spPr>
          <p:txBody>
            <a:bodyPr wrap="none" lIns="90488" tIns="44450" rIns="90488" bIns="4445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50229" name="Rectangle 9"/>
            <p:cNvSpPr>
              <a:spLocks noChangeArrowheads="1"/>
            </p:cNvSpPr>
            <p:nvPr/>
          </p:nvSpPr>
          <p:spPr bwMode="auto">
            <a:xfrm>
              <a:off x="3273053" y="3729077"/>
              <a:ext cx="656273" cy="306885"/>
            </a:xfrm>
            <a:prstGeom prst="rect">
              <a:avLst/>
            </a:prstGeom>
            <a:solidFill>
              <a:srgbClr val="CCFFFF"/>
            </a:solidFill>
            <a:ln w="25400">
              <a:solidFill>
                <a:schemeClr val="tx1"/>
              </a:solidFill>
              <a:miter lim="800000"/>
              <a:headEnd/>
              <a:tailEnd/>
            </a:ln>
            <a:effectLst>
              <a:outerShdw dist="107763" dir="18900000" algn="ctr" rotWithShape="0">
                <a:schemeClr val="bg2"/>
              </a:outerShdw>
            </a:effectLst>
          </p:spPr>
          <p:txBody>
            <a:bodyPr wrap="none" lIns="90488" tIns="44450" rIns="90488" bIns="4445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50230" name="Rectangle 10"/>
            <p:cNvSpPr>
              <a:spLocks noChangeArrowheads="1"/>
            </p:cNvSpPr>
            <p:nvPr/>
          </p:nvSpPr>
          <p:spPr bwMode="auto">
            <a:xfrm>
              <a:off x="3273053" y="4944177"/>
              <a:ext cx="656273" cy="308958"/>
            </a:xfrm>
            <a:prstGeom prst="rect">
              <a:avLst/>
            </a:prstGeom>
            <a:solidFill>
              <a:srgbClr val="CCFFFF"/>
            </a:solidFill>
            <a:ln w="25400">
              <a:solidFill>
                <a:schemeClr val="tx1"/>
              </a:solidFill>
              <a:miter lim="800000"/>
              <a:headEnd/>
              <a:tailEnd/>
            </a:ln>
            <a:effectLst>
              <a:outerShdw dist="107763" dir="18900000" algn="ctr" rotWithShape="0">
                <a:schemeClr val="bg2"/>
              </a:outerShdw>
            </a:effectLst>
          </p:spPr>
          <p:txBody>
            <a:bodyPr wrap="none" lIns="90488" tIns="44450" rIns="90488" bIns="4445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50231" name="Rectangle 11"/>
            <p:cNvSpPr>
              <a:spLocks noChangeArrowheads="1"/>
            </p:cNvSpPr>
            <p:nvPr/>
          </p:nvSpPr>
          <p:spPr bwMode="auto">
            <a:xfrm>
              <a:off x="1833368" y="3306073"/>
              <a:ext cx="1084439" cy="1721046"/>
            </a:xfrm>
            <a:prstGeom prst="rect">
              <a:avLst/>
            </a:prstGeom>
            <a:solidFill>
              <a:srgbClr val="99FF66"/>
            </a:solidFill>
            <a:ln w="25400">
              <a:solidFill>
                <a:schemeClr val="tx1"/>
              </a:solidFill>
              <a:miter lim="800000"/>
              <a:headEnd/>
              <a:tailEnd/>
            </a:ln>
            <a:effectLst>
              <a:outerShdw dist="107763" dir="18900000" algn="ctr" rotWithShape="0">
                <a:schemeClr val="bg2"/>
              </a:outerShdw>
            </a:effectLst>
          </p:spPr>
          <p:txBody>
            <a:bodyPr wrap="none" lIns="90488" tIns="44450" rIns="90488" bIns="4445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sz="1600">
                <a:latin typeface="Palatino Linotype" panose="02040502050505030304" pitchFamily="18" charset="0"/>
              </a:endParaRPr>
            </a:p>
          </p:txBody>
        </p:sp>
        <p:sp>
          <p:nvSpPr>
            <p:cNvPr id="350232" name="Line 12"/>
            <p:cNvSpPr>
              <a:spLocks noChangeShapeType="1"/>
            </p:cNvSpPr>
            <p:nvPr/>
          </p:nvSpPr>
          <p:spPr bwMode="auto">
            <a:xfrm>
              <a:off x="461944" y="3424241"/>
              <a:ext cx="457200"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lIns="90488" tIns="44450" rIns="90488" bIns="44450"/>
            <a:lstStyle/>
            <a:p>
              <a:endParaRPr lang="zh-CN" altLang="en-US"/>
            </a:p>
          </p:txBody>
        </p:sp>
        <p:sp>
          <p:nvSpPr>
            <p:cNvPr id="350233" name="Line 13"/>
            <p:cNvSpPr>
              <a:spLocks noChangeShapeType="1"/>
            </p:cNvSpPr>
            <p:nvPr/>
          </p:nvSpPr>
          <p:spPr bwMode="auto">
            <a:xfrm>
              <a:off x="461944" y="3881441"/>
              <a:ext cx="457200"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lIns="90488" tIns="44450" rIns="90488" bIns="44450"/>
            <a:lstStyle/>
            <a:p>
              <a:endParaRPr lang="zh-CN" altLang="en-US"/>
            </a:p>
          </p:txBody>
        </p:sp>
        <p:sp>
          <p:nvSpPr>
            <p:cNvPr id="350234" name="Line 14"/>
            <p:cNvSpPr>
              <a:spLocks noChangeShapeType="1"/>
            </p:cNvSpPr>
            <p:nvPr/>
          </p:nvSpPr>
          <p:spPr bwMode="auto">
            <a:xfrm flipV="1">
              <a:off x="471469" y="5097466"/>
              <a:ext cx="371475" cy="3175"/>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lIns="90488" tIns="44450" rIns="90488" bIns="44450"/>
            <a:lstStyle/>
            <a:p>
              <a:endParaRPr lang="zh-CN" altLang="en-US"/>
            </a:p>
          </p:txBody>
        </p:sp>
        <p:sp>
          <p:nvSpPr>
            <p:cNvPr id="350235" name="Line 15"/>
            <p:cNvSpPr>
              <a:spLocks noChangeShapeType="1"/>
            </p:cNvSpPr>
            <p:nvPr/>
          </p:nvSpPr>
          <p:spPr bwMode="auto">
            <a:xfrm>
              <a:off x="3929044" y="5089529"/>
              <a:ext cx="419100"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lIns="90488" tIns="44450" rIns="90488" bIns="44450"/>
            <a:lstStyle/>
            <a:p>
              <a:endParaRPr lang="zh-CN" altLang="en-US"/>
            </a:p>
          </p:txBody>
        </p:sp>
        <p:sp>
          <p:nvSpPr>
            <p:cNvPr id="350236" name="Line 16"/>
            <p:cNvSpPr>
              <a:spLocks noChangeShapeType="1"/>
            </p:cNvSpPr>
            <p:nvPr/>
          </p:nvSpPr>
          <p:spPr bwMode="auto">
            <a:xfrm>
              <a:off x="3929044" y="3859216"/>
              <a:ext cx="419100"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lIns="90488" tIns="44450" rIns="90488" bIns="44450"/>
            <a:lstStyle/>
            <a:p>
              <a:endParaRPr lang="zh-CN" altLang="en-US"/>
            </a:p>
          </p:txBody>
        </p:sp>
        <p:sp>
          <p:nvSpPr>
            <p:cNvPr id="350237" name="Line 17"/>
            <p:cNvSpPr>
              <a:spLocks noChangeShapeType="1"/>
            </p:cNvSpPr>
            <p:nvPr/>
          </p:nvSpPr>
          <p:spPr bwMode="auto">
            <a:xfrm>
              <a:off x="3929044" y="3367091"/>
              <a:ext cx="419100"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lIns="90488" tIns="44450" rIns="90488" bIns="44450"/>
            <a:lstStyle/>
            <a:p>
              <a:endParaRPr lang="zh-CN" altLang="en-US"/>
            </a:p>
          </p:txBody>
        </p:sp>
        <p:sp>
          <p:nvSpPr>
            <p:cNvPr id="350238" name="Text Box 18"/>
            <p:cNvSpPr txBox="1">
              <a:spLocks noChangeArrowheads="1"/>
            </p:cNvSpPr>
            <p:nvPr/>
          </p:nvSpPr>
          <p:spPr bwMode="auto">
            <a:xfrm>
              <a:off x="690544" y="2881316"/>
              <a:ext cx="1457325"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90343" tIns="44379" rIns="90343" bIns="44379">
              <a:spAutoFit/>
            </a:bodyPr>
            <a:lstStyle>
              <a:lvl1pPr defTabSz="912813">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912813">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912813">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912813">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912813">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912813"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912813"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912813"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912813"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600">
                  <a:latin typeface="Arial" panose="020B0604020202020204" pitchFamily="34" charset="0"/>
                  <a:ea typeface="宋体" panose="02010600030101010101" pitchFamily="2" charset="-122"/>
                </a:rPr>
                <a:t>input interface</a:t>
              </a:r>
            </a:p>
          </p:txBody>
        </p:sp>
        <p:sp>
          <p:nvSpPr>
            <p:cNvPr id="350239" name="Text Box 19"/>
            <p:cNvSpPr txBox="1">
              <a:spLocks noChangeArrowheads="1"/>
            </p:cNvSpPr>
            <p:nvPr/>
          </p:nvSpPr>
          <p:spPr bwMode="auto">
            <a:xfrm>
              <a:off x="2605069" y="2881316"/>
              <a:ext cx="1582738"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90343" tIns="44379" rIns="90343" bIns="44379">
              <a:spAutoFit/>
            </a:bodyPr>
            <a:lstStyle>
              <a:lvl1pPr defTabSz="912813">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defTabSz="912813">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defTabSz="912813">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defTabSz="912813">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defTabSz="912813">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defTabSz="912813"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defTabSz="912813"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defTabSz="912813"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defTabSz="912813"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600">
                  <a:latin typeface="Arial" panose="020B0604020202020204" pitchFamily="34" charset="0"/>
                  <a:ea typeface="宋体" panose="02010600030101010101" pitchFamily="2" charset="-122"/>
                </a:rPr>
                <a:t>output interface</a:t>
              </a:r>
            </a:p>
          </p:txBody>
        </p:sp>
        <p:sp>
          <p:nvSpPr>
            <p:cNvPr id="350240" name="Oval 20"/>
            <p:cNvSpPr>
              <a:spLocks noChangeArrowheads="1"/>
            </p:cNvSpPr>
            <p:nvPr/>
          </p:nvSpPr>
          <p:spPr bwMode="auto">
            <a:xfrm>
              <a:off x="1128694" y="4105279"/>
              <a:ext cx="58738" cy="61912"/>
            </a:xfrm>
            <a:prstGeom prst="ellipse">
              <a:avLst/>
            </a:prstGeom>
            <a:solidFill>
              <a:schemeClr val="tx1"/>
            </a:solidFill>
            <a:ln w="25400">
              <a:solidFill>
                <a:schemeClr val="tx1"/>
              </a:solidFill>
              <a:round/>
              <a:headEnd/>
              <a:tailEnd/>
            </a:ln>
          </p:spPr>
          <p:txBody>
            <a:bodyPr wrap="none" lIns="90488" tIns="44450" rIns="90488" bIns="44450"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350241" name="Oval 21"/>
            <p:cNvSpPr>
              <a:spLocks noChangeArrowheads="1"/>
            </p:cNvSpPr>
            <p:nvPr/>
          </p:nvSpPr>
          <p:spPr bwMode="auto">
            <a:xfrm>
              <a:off x="1128694" y="4351341"/>
              <a:ext cx="58738" cy="61913"/>
            </a:xfrm>
            <a:prstGeom prst="ellipse">
              <a:avLst/>
            </a:prstGeom>
            <a:solidFill>
              <a:schemeClr val="tx1"/>
            </a:solidFill>
            <a:ln w="25400">
              <a:solidFill>
                <a:schemeClr val="tx1"/>
              </a:solidFill>
              <a:round/>
              <a:headEnd/>
              <a:tailEnd/>
            </a:ln>
          </p:spPr>
          <p:txBody>
            <a:bodyPr wrap="none" lIns="90488" tIns="44450" rIns="90488" bIns="44450"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350242" name="Oval 22"/>
            <p:cNvSpPr>
              <a:spLocks noChangeArrowheads="1"/>
            </p:cNvSpPr>
            <p:nvPr/>
          </p:nvSpPr>
          <p:spPr bwMode="auto">
            <a:xfrm>
              <a:off x="1128694" y="4595816"/>
              <a:ext cx="58738" cy="61913"/>
            </a:xfrm>
            <a:prstGeom prst="ellipse">
              <a:avLst/>
            </a:prstGeom>
            <a:solidFill>
              <a:schemeClr val="tx1"/>
            </a:solidFill>
            <a:ln w="25400">
              <a:solidFill>
                <a:schemeClr val="tx1"/>
              </a:solidFill>
              <a:round/>
              <a:headEnd/>
              <a:tailEnd/>
            </a:ln>
          </p:spPr>
          <p:txBody>
            <a:bodyPr wrap="none" lIns="90488" tIns="44450" rIns="90488" bIns="44450"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350243" name="Oval 23"/>
            <p:cNvSpPr>
              <a:spLocks noChangeArrowheads="1"/>
            </p:cNvSpPr>
            <p:nvPr/>
          </p:nvSpPr>
          <p:spPr bwMode="auto">
            <a:xfrm>
              <a:off x="3571857" y="4105279"/>
              <a:ext cx="60325" cy="61912"/>
            </a:xfrm>
            <a:prstGeom prst="ellipse">
              <a:avLst/>
            </a:prstGeom>
            <a:solidFill>
              <a:schemeClr val="tx1"/>
            </a:solidFill>
            <a:ln w="25400">
              <a:solidFill>
                <a:schemeClr val="tx1"/>
              </a:solidFill>
              <a:round/>
              <a:headEnd/>
              <a:tailEnd/>
            </a:ln>
          </p:spPr>
          <p:txBody>
            <a:bodyPr wrap="none" lIns="90488" tIns="44450" rIns="90488" bIns="44450"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350244" name="Oval 24"/>
            <p:cNvSpPr>
              <a:spLocks noChangeArrowheads="1"/>
            </p:cNvSpPr>
            <p:nvPr/>
          </p:nvSpPr>
          <p:spPr bwMode="auto">
            <a:xfrm>
              <a:off x="3571857" y="4351341"/>
              <a:ext cx="60325" cy="61913"/>
            </a:xfrm>
            <a:prstGeom prst="ellipse">
              <a:avLst/>
            </a:prstGeom>
            <a:solidFill>
              <a:schemeClr val="tx1"/>
            </a:solidFill>
            <a:ln w="25400">
              <a:solidFill>
                <a:schemeClr val="tx1"/>
              </a:solidFill>
              <a:round/>
              <a:headEnd/>
              <a:tailEnd/>
            </a:ln>
          </p:spPr>
          <p:txBody>
            <a:bodyPr wrap="none" lIns="90488" tIns="44450" rIns="90488" bIns="44450"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350245" name="Oval 25"/>
            <p:cNvSpPr>
              <a:spLocks noChangeArrowheads="1"/>
            </p:cNvSpPr>
            <p:nvPr/>
          </p:nvSpPr>
          <p:spPr bwMode="auto">
            <a:xfrm>
              <a:off x="3571857" y="4595816"/>
              <a:ext cx="60325" cy="61913"/>
            </a:xfrm>
            <a:prstGeom prst="ellipse">
              <a:avLst/>
            </a:prstGeom>
            <a:solidFill>
              <a:schemeClr val="tx1"/>
            </a:solidFill>
            <a:ln w="25400">
              <a:solidFill>
                <a:schemeClr val="tx1"/>
              </a:solidFill>
              <a:round/>
              <a:headEnd/>
              <a:tailEnd/>
            </a:ln>
          </p:spPr>
          <p:txBody>
            <a:bodyPr wrap="none" lIns="90488" tIns="44450" rIns="90488" bIns="44450"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cxnSp>
          <p:nvCxnSpPr>
            <p:cNvPr id="350246" name="AutoShape 26"/>
            <p:cNvCxnSpPr>
              <a:cxnSpLocks noChangeShapeType="1"/>
              <a:stCxn id="350225" idx="3"/>
              <a:endCxn id="350231" idx="1"/>
            </p:cNvCxnSpPr>
            <p:nvPr/>
          </p:nvCxnSpPr>
          <p:spPr bwMode="auto">
            <a:xfrm>
              <a:off x="1557319" y="3422654"/>
              <a:ext cx="263525" cy="744537"/>
            </a:xfrm>
            <a:prstGeom prst="straightConnector1">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350247" name="AutoShape 27"/>
            <p:cNvCxnSpPr>
              <a:cxnSpLocks noChangeShapeType="1"/>
              <a:stCxn id="350226" idx="3"/>
              <a:endCxn id="350231" idx="1"/>
            </p:cNvCxnSpPr>
            <p:nvPr/>
          </p:nvCxnSpPr>
          <p:spPr bwMode="auto">
            <a:xfrm>
              <a:off x="1557319" y="3881441"/>
              <a:ext cx="263525" cy="285750"/>
            </a:xfrm>
            <a:prstGeom prst="straightConnector1">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350248" name="AutoShape 28"/>
            <p:cNvCxnSpPr>
              <a:cxnSpLocks noChangeShapeType="1"/>
              <a:stCxn id="350227" idx="3"/>
              <a:endCxn id="350231" idx="1"/>
            </p:cNvCxnSpPr>
            <p:nvPr/>
          </p:nvCxnSpPr>
          <p:spPr bwMode="auto">
            <a:xfrm flipV="1">
              <a:off x="1557319" y="4167191"/>
              <a:ext cx="263525" cy="933450"/>
            </a:xfrm>
            <a:prstGeom prst="straightConnector1">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350249" name="AutoShape 29"/>
            <p:cNvCxnSpPr>
              <a:cxnSpLocks noChangeShapeType="1"/>
              <a:stCxn id="350231" idx="3"/>
              <a:endCxn id="350228" idx="1"/>
            </p:cNvCxnSpPr>
            <p:nvPr/>
          </p:nvCxnSpPr>
          <p:spPr bwMode="auto">
            <a:xfrm flipV="1">
              <a:off x="2930507" y="3422654"/>
              <a:ext cx="330200" cy="744537"/>
            </a:xfrm>
            <a:prstGeom prst="straightConnector1">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350250" name="AutoShape 30"/>
            <p:cNvCxnSpPr>
              <a:cxnSpLocks noChangeShapeType="1"/>
              <a:stCxn id="350231" idx="3"/>
              <a:endCxn id="350229" idx="1"/>
            </p:cNvCxnSpPr>
            <p:nvPr/>
          </p:nvCxnSpPr>
          <p:spPr bwMode="auto">
            <a:xfrm flipV="1">
              <a:off x="2930507" y="3883029"/>
              <a:ext cx="330200" cy="284162"/>
            </a:xfrm>
            <a:prstGeom prst="straightConnector1">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350251" name="AutoShape 31"/>
            <p:cNvCxnSpPr>
              <a:cxnSpLocks noChangeShapeType="1"/>
              <a:stCxn id="350231" idx="3"/>
              <a:endCxn id="350230" idx="1"/>
            </p:cNvCxnSpPr>
            <p:nvPr/>
          </p:nvCxnSpPr>
          <p:spPr bwMode="auto">
            <a:xfrm>
              <a:off x="2930507" y="4167191"/>
              <a:ext cx="330200" cy="931863"/>
            </a:xfrm>
            <a:prstGeom prst="straightConnector1">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350252" name="Text Box 32"/>
            <p:cNvSpPr txBox="1">
              <a:spLocks noChangeArrowheads="1"/>
            </p:cNvSpPr>
            <p:nvPr/>
          </p:nvSpPr>
          <p:spPr bwMode="auto">
            <a:xfrm>
              <a:off x="2000232" y="3929066"/>
              <a:ext cx="777875" cy="57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lIns="90488" tIns="44450" rIns="90488" bIns="44450">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600">
                  <a:latin typeface="Arial" panose="020B0604020202020204" pitchFamily="34" charset="0"/>
                  <a:ea typeface="宋体" panose="02010600030101010101" pitchFamily="2" charset="-122"/>
                </a:rPr>
                <a:t>Switch</a:t>
              </a:r>
            </a:p>
            <a:p>
              <a:pPr algn="ctr" eaLnBrk="1" hangingPunct="1">
                <a:spcBef>
                  <a:spcPct val="0"/>
                </a:spcBef>
                <a:buClrTx/>
                <a:buSzTx/>
                <a:buFontTx/>
                <a:buNone/>
              </a:pPr>
              <a:r>
                <a:rPr kumimoji="0" lang="en-US" altLang="zh-CN" sz="1600">
                  <a:latin typeface="Arial" panose="020B0604020202020204" pitchFamily="34" charset="0"/>
                  <a:ea typeface="宋体" panose="02010600030101010101" pitchFamily="2" charset="-122"/>
                </a:rPr>
                <a:t>fabric</a:t>
              </a:r>
            </a:p>
          </p:txBody>
        </p:sp>
        <p:sp>
          <p:nvSpPr>
            <p:cNvPr id="350253" name="Rectangle 33"/>
            <p:cNvSpPr>
              <a:spLocks noChangeArrowheads="1"/>
            </p:cNvSpPr>
            <p:nvPr/>
          </p:nvSpPr>
          <p:spPr bwMode="auto">
            <a:xfrm>
              <a:off x="1147744" y="5024441"/>
              <a:ext cx="152400" cy="152400"/>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350254" name="Rectangle 34"/>
            <p:cNvSpPr>
              <a:spLocks noChangeArrowheads="1"/>
            </p:cNvSpPr>
            <p:nvPr/>
          </p:nvSpPr>
          <p:spPr bwMode="auto">
            <a:xfrm>
              <a:off x="1300144" y="5024441"/>
              <a:ext cx="152400" cy="152400"/>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350255" name="Line 35"/>
            <p:cNvSpPr>
              <a:spLocks noChangeShapeType="1"/>
            </p:cNvSpPr>
            <p:nvPr/>
          </p:nvSpPr>
          <p:spPr bwMode="auto">
            <a:xfrm>
              <a:off x="995344" y="5024441"/>
              <a:ext cx="2286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zh-CN" altLang="en-US"/>
            </a:p>
          </p:txBody>
        </p:sp>
        <p:sp>
          <p:nvSpPr>
            <p:cNvPr id="350256" name="Line 36"/>
            <p:cNvSpPr>
              <a:spLocks noChangeShapeType="1"/>
            </p:cNvSpPr>
            <p:nvPr/>
          </p:nvSpPr>
          <p:spPr bwMode="auto">
            <a:xfrm>
              <a:off x="995344" y="5176841"/>
              <a:ext cx="2286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zh-CN" altLang="en-US"/>
            </a:p>
          </p:txBody>
        </p:sp>
        <p:sp>
          <p:nvSpPr>
            <p:cNvPr id="350257" name="Rectangle 37"/>
            <p:cNvSpPr>
              <a:spLocks noChangeArrowheads="1"/>
            </p:cNvSpPr>
            <p:nvPr/>
          </p:nvSpPr>
          <p:spPr bwMode="auto">
            <a:xfrm>
              <a:off x="1147744" y="3805241"/>
              <a:ext cx="152400" cy="152400"/>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350258" name="Rectangle 38"/>
            <p:cNvSpPr>
              <a:spLocks noChangeArrowheads="1"/>
            </p:cNvSpPr>
            <p:nvPr/>
          </p:nvSpPr>
          <p:spPr bwMode="auto">
            <a:xfrm>
              <a:off x="1300144" y="3805241"/>
              <a:ext cx="152400" cy="152400"/>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350259" name="Line 39"/>
            <p:cNvSpPr>
              <a:spLocks noChangeShapeType="1"/>
            </p:cNvSpPr>
            <p:nvPr/>
          </p:nvSpPr>
          <p:spPr bwMode="auto">
            <a:xfrm>
              <a:off x="995344" y="3805241"/>
              <a:ext cx="2286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zh-CN" altLang="en-US"/>
            </a:p>
          </p:txBody>
        </p:sp>
        <p:sp>
          <p:nvSpPr>
            <p:cNvPr id="350260" name="Line 40"/>
            <p:cNvSpPr>
              <a:spLocks noChangeShapeType="1"/>
            </p:cNvSpPr>
            <p:nvPr/>
          </p:nvSpPr>
          <p:spPr bwMode="auto">
            <a:xfrm>
              <a:off x="995344" y="3957641"/>
              <a:ext cx="2286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zh-CN" altLang="en-US"/>
            </a:p>
          </p:txBody>
        </p:sp>
        <p:sp>
          <p:nvSpPr>
            <p:cNvPr id="350261" name="Rectangle 41"/>
            <p:cNvSpPr>
              <a:spLocks noChangeArrowheads="1"/>
            </p:cNvSpPr>
            <p:nvPr/>
          </p:nvSpPr>
          <p:spPr bwMode="auto">
            <a:xfrm>
              <a:off x="1147744" y="3348041"/>
              <a:ext cx="152400" cy="152400"/>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350262" name="Rectangle 42"/>
            <p:cNvSpPr>
              <a:spLocks noChangeArrowheads="1"/>
            </p:cNvSpPr>
            <p:nvPr/>
          </p:nvSpPr>
          <p:spPr bwMode="auto">
            <a:xfrm>
              <a:off x="1300144" y="3348041"/>
              <a:ext cx="152400" cy="152400"/>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350263" name="Line 43"/>
            <p:cNvSpPr>
              <a:spLocks noChangeShapeType="1"/>
            </p:cNvSpPr>
            <p:nvPr/>
          </p:nvSpPr>
          <p:spPr bwMode="auto">
            <a:xfrm>
              <a:off x="995344" y="3348041"/>
              <a:ext cx="2286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zh-CN" altLang="en-US"/>
            </a:p>
          </p:txBody>
        </p:sp>
        <p:sp>
          <p:nvSpPr>
            <p:cNvPr id="350264" name="Line 44"/>
            <p:cNvSpPr>
              <a:spLocks noChangeShapeType="1"/>
            </p:cNvSpPr>
            <p:nvPr/>
          </p:nvSpPr>
          <p:spPr bwMode="auto">
            <a:xfrm>
              <a:off x="995344" y="3500441"/>
              <a:ext cx="2286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zh-CN" altLang="en-US"/>
            </a:p>
          </p:txBody>
        </p:sp>
        <p:sp>
          <p:nvSpPr>
            <p:cNvPr id="350265" name="Rectangle 45"/>
            <p:cNvSpPr>
              <a:spLocks noChangeArrowheads="1"/>
            </p:cNvSpPr>
            <p:nvPr/>
          </p:nvSpPr>
          <p:spPr bwMode="auto">
            <a:xfrm>
              <a:off x="3509944" y="5024441"/>
              <a:ext cx="152400" cy="152400"/>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350266" name="Rectangle 46"/>
            <p:cNvSpPr>
              <a:spLocks noChangeArrowheads="1"/>
            </p:cNvSpPr>
            <p:nvPr/>
          </p:nvSpPr>
          <p:spPr bwMode="auto">
            <a:xfrm>
              <a:off x="3662344" y="5024441"/>
              <a:ext cx="152400" cy="152400"/>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350267" name="Line 47"/>
            <p:cNvSpPr>
              <a:spLocks noChangeShapeType="1"/>
            </p:cNvSpPr>
            <p:nvPr/>
          </p:nvSpPr>
          <p:spPr bwMode="auto">
            <a:xfrm>
              <a:off x="3357544" y="5024441"/>
              <a:ext cx="2286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zh-CN" altLang="en-US"/>
            </a:p>
          </p:txBody>
        </p:sp>
        <p:sp>
          <p:nvSpPr>
            <p:cNvPr id="350268" name="Line 48"/>
            <p:cNvSpPr>
              <a:spLocks noChangeShapeType="1"/>
            </p:cNvSpPr>
            <p:nvPr/>
          </p:nvSpPr>
          <p:spPr bwMode="auto">
            <a:xfrm>
              <a:off x="3357544" y="5176841"/>
              <a:ext cx="2286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zh-CN" altLang="en-US"/>
            </a:p>
          </p:txBody>
        </p:sp>
        <p:sp>
          <p:nvSpPr>
            <p:cNvPr id="350269" name="Rectangle 49"/>
            <p:cNvSpPr>
              <a:spLocks noChangeArrowheads="1"/>
            </p:cNvSpPr>
            <p:nvPr/>
          </p:nvSpPr>
          <p:spPr bwMode="auto">
            <a:xfrm>
              <a:off x="3509944" y="3805241"/>
              <a:ext cx="152400" cy="152400"/>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350270" name="Rectangle 50"/>
            <p:cNvSpPr>
              <a:spLocks noChangeArrowheads="1"/>
            </p:cNvSpPr>
            <p:nvPr/>
          </p:nvSpPr>
          <p:spPr bwMode="auto">
            <a:xfrm>
              <a:off x="3662344" y="3805241"/>
              <a:ext cx="152400" cy="152400"/>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350271" name="Line 51"/>
            <p:cNvSpPr>
              <a:spLocks noChangeShapeType="1"/>
            </p:cNvSpPr>
            <p:nvPr/>
          </p:nvSpPr>
          <p:spPr bwMode="auto">
            <a:xfrm>
              <a:off x="3357544" y="3805241"/>
              <a:ext cx="2286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zh-CN" altLang="en-US"/>
            </a:p>
          </p:txBody>
        </p:sp>
        <p:sp>
          <p:nvSpPr>
            <p:cNvPr id="350272" name="Line 52"/>
            <p:cNvSpPr>
              <a:spLocks noChangeShapeType="1"/>
            </p:cNvSpPr>
            <p:nvPr/>
          </p:nvSpPr>
          <p:spPr bwMode="auto">
            <a:xfrm>
              <a:off x="3357544" y="3957641"/>
              <a:ext cx="2286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zh-CN" altLang="en-US"/>
            </a:p>
          </p:txBody>
        </p:sp>
        <p:sp>
          <p:nvSpPr>
            <p:cNvPr id="350273" name="Rectangle 53"/>
            <p:cNvSpPr>
              <a:spLocks noChangeArrowheads="1"/>
            </p:cNvSpPr>
            <p:nvPr/>
          </p:nvSpPr>
          <p:spPr bwMode="auto">
            <a:xfrm>
              <a:off x="3509944" y="3348041"/>
              <a:ext cx="152400" cy="152400"/>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350274" name="Rectangle 54"/>
            <p:cNvSpPr>
              <a:spLocks noChangeArrowheads="1"/>
            </p:cNvSpPr>
            <p:nvPr/>
          </p:nvSpPr>
          <p:spPr bwMode="auto">
            <a:xfrm>
              <a:off x="3662344" y="3348041"/>
              <a:ext cx="152400" cy="152400"/>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350275" name="Line 55"/>
            <p:cNvSpPr>
              <a:spLocks noChangeShapeType="1"/>
            </p:cNvSpPr>
            <p:nvPr/>
          </p:nvSpPr>
          <p:spPr bwMode="auto">
            <a:xfrm>
              <a:off x="3357544" y="3348041"/>
              <a:ext cx="2286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zh-CN" altLang="en-US"/>
            </a:p>
          </p:txBody>
        </p:sp>
        <p:sp>
          <p:nvSpPr>
            <p:cNvPr id="350276" name="Line 56"/>
            <p:cNvSpPr>
              <a:spLocks noChangeShapeType="1"/>
            </p:cNvSpPr>
            <p:nvPr/>
          </p:nvSpPr>
          <p:spPr bwMode="auto">
            <a:xfrm>
              <a:off x="3357544" y="3500441"/>
              <a:ext cx="2286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zh-CN" altLang="en-US"/>
            </a:p>
          </p:txBody>
        </p:sp>
        <p:sp>
          <p:nvSpPr>
            <p:cNvPr id="350277" name="Text Box 127"/>
            <p:cNvSpPr txBox="1">
              <a:spLocks noChangeArrowheads="1"/>
            </p:cNvSpPr>
            <p:nvPr/>
          </p:nvSpPr>
          <p:spPr bwMode="auto">
            <a:xfrm>
              <a:off x="225407" y="4044954"/>
              <a:ext cx="31273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a:latin typeface="Arial" panose="020B0604020202020204" pitchFamily="34" charset="0"/>
                  <a:ea typeface="宋体" panose="02010600030101010101" pitchFamily="2" charset="-122"/>
                </a:rPr>
                <a:t>N</a:t>
              </a:r>
            </a:p>
          </p:txBody>
        </p:sp>
      </p:grpSp>
      <p:grpSp>
        <p:nvGrpSpPr>
          <p:cNvPr id="3" name="组合 68"/>
          <p:cNvGrpSpPr>
            <a:grpSpLocks/>
          </p:cNvGrpSpPr>
          <p:nvPr/>
        </p:nvGrpSpPr>
        <p:grpSpPr bwMode="auto">
          <a:xfrm>
            <a:off x="2500313" y="2000250"/>
            <a:ext cx="7072312" cy="2717800"/>
            <a:chOff x="2500298" y="2000240"/>
            <a:chExt cx="7072362" cy="2718191"/>
          </a:xfrm>
        </p:grpSpPr>
        <p:sp>
          <p:nvSpPr>
            <p:cNvPr id="64" name="椭圆 63"/>
            <p:cNvSpPr/>
            <p:nvPr/>
          </p:nvSpPr>
          <p:spPr>
            <a:xfrm>
              <a:off x="3071802" y="2357479"/>
              <a:ext cx="6500858" cy="2357776"/>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eaLnBrk="1" hangingPunct="1">
                <a:defRPr/>
              </a:pPr>
              <a:endParaRPr lang="zh-CN" altLang="en-US"/>
            </a:p>
          </p:txBody>
        </p:sp>
        <p:pic>
          <p:nvPicPr>
            <p:cNvPr id="350220" name="Picture 7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00430" y="2428868"/>
              <a:ext cx="5934086" cy="2289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 name="矩形 59"/>
            <p:cNvSpPr/>
            <p:nvPr/>
          </p:nvSpPr>
          <p:spPr>
            <a:xfrm>
              <a:off x="7143768" y="2000240"/>
              <a:ext cx="714380" cy="369941"/>
            </a:xfrm>
            <a:prstGeom prst="rect">
              <a:avLst/>
            </a:prstGeom>
          </p:spPr>
          <p:txBody>
            <a:bodyPr wrap="none">
              <a:spAutoFit/>
            </a:bodyPr>
            <a:lstStyle/>
            <a:p>
              <a:pPr eaLnBrk="1" hangingPunct="1">
                <a:defRPr/>
              </a:pPr>
              <a:r>
                <a:rPr lang="zh-CN" altLang="en-US" b="1" dirty="0">
                  <a:solidFill>
                    <a:srgbClr val="FF0000"/>
                  </a:solidFill>
                  <a:latin typeface="+mn-ea"/>
                  <a:ea typeface="+mn-ea"/>
                </a:rPr>
                <a:t>调度</a:t>
              </a:r>
              <a:r>
                <a:rPr lang="en-US" b="1" dirty="0">
                  <a:solidFill>
                    <a:srgbClr val="FF0000"/>
                  </a:solidFill>
                  <a:latin typeface="+mn-ea"/>
                  <a:ea typeface="+mn-ea"/>
                </a:rPr>
                <a:t> </a:t>
              </a:r>
              <a:endParaRPr lang="zh-CN" altLang="en-US" dirty="0">
                <a:solidFill>
                  <a:srgbClr val="FF0000"/>
                </a:solidFill>
                <a:latin typeface="+mn-ea"/>
                <a:ea typeface="+mn-ea"/>
              </a:endParaRPr>
            </a:p>
          </p:txBody>
        </p:sp>
        <p:sp>
          <p:nvSpPr>
            <p:cNvPr id="63" name="椭圆 62"/>
            <p:cNvSpPr/>
            <p:nvPr/>
          </p:nvSpPr>
          <p:spPr>
            <a:xfrm>
              <a:off x="2500298" y="2000240"/>
              <a:ext cx="428628" cy="714478"/>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eaLnBrk="1" hangingPunct="1">
                <a:defRPr/>
              </a:pPr>
              <a:endParaRPr lang="zh-CN" altLang="en-US"/>
            </a:p>
          </p:txBody>
        </p:sp>
        <p:cxnSp>
          <p:nvCxnSpPr>
            <p:cNvPr id="68" name="直接箭头连接符 67"/>
            <p:cNvCxnSpPr/>
            <p:nvPr/>
          </p:nvCxnSpPr>
          <p:spPr>
            <a:xfrm>
              <a:off x="2786050" y="2357479"/>
              <a:ext cx="1643074" cy="643029"/>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grpSp>
      <p:grpSp>
        <p:nvGrpSpPr>
          <p:cNvPr id="4" name="组合 72"/>
          <p:cNvGrpSpPr>
            <a:grpSpLocks/>
          </p:cNvGrpSpPr>
          <p:nvPr/>
        </p:nvGrpSpPr>
        <p:grpSpPr bwMode="auto">
          <a:xfrm>
            <a:off x="-285750" y="3286125"/>
            <a:ext cx="7572375" cy="3571875"/>
            <a:chOff x="-285784" y="3286124"/>
            <a:chExt cx="7572428" cy="3571876"/>
          </a:xfrm>
        </p:grpSpPr>
        <p:sp>
          <p:nvSpPr>
            <p:cNvPr id="66" name="椭圆 65"/>
            <p:cNvSpPr/>
            <p:nvPr/>
          </p:nvSpPr>
          <p:spPr>
            <a:xfrm>
              <a:off x="-285784" y="4714874"/>
              <a:ext cx="7429552" cy="2143126"/>
            </a:xfrm>
            <a:prstGeom prst="ellipse">
              <a:avLst/>
            </a:prstGeom>
          </p:spPr>
          <p:style>
            <a:lnRef idx="1">
              <a:schemeClr val="accent3"/>
            </a:lnRef>
            <a:fillRef idx="2">
              <a:schemeClr val="accent3"/>
            </a:fillRef>
            <a:effectRef idx="1">
              <a:schemeClr val="accent3"/>
            </a:effectRef>
            <a:fontRef idx="minor">
              <a:schemeClr val="dk1"/>
            </a:fontRef>
          </p:style>
          <p:txBody>
            <a:bodyPr anchor="ctr"/>
            <a:lstStyle/>
            <a:p>
              <a:pPr algn="ctr" eaLnBrk="1" hangingPunct="1">
                <a:defRPr/>
              </a:pPr>
              <a:endParaRPr lang="zh-CN" altLang="en-US"/>
            </a:p>
          </p:txBody>
        </p:sp>
        <p:pic>
          <p:nvPicPr>
            <p:cNvPr id="350215" name="Picture 6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7158" y="4966155"/>
              <a:ext cx="5626110" cy="1891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 name="矩形 60"/>
            <p:cNvSpPr/>
            <p:nvPr/>
          </p:nvSpPr>
          <p:spPr>
            <a:xfrm>
              <a:off x="6286512" y="6488113"/>
              <a:ext cx="714380" cy="369887"/>
            </a:xfrm>
            <a:prstGeom prst="rect">
              <a:avLst/>
            </a:prstGeom>
          </p:spPr>
          <p:txBody>
            <a:bodyPr wrap="none">
              <a:spAutoFit/>
            </a:bodyPr>
            <a:lstStyle/>
            <a:p>
              <a:pPr eaLnBrk="1" hangingPunct="1">
                <a:defRPr/>
              </a:pPr>
              <a:r>
                <a:rPr lang="zh-CN" altLang="en-US" b="1" dirty="0">
                  <a:solidFill>
                    <a:srgbClr val="0000CC"/>
                  </a:solidFill>
                  <a:latin typeface="+mn-ea"/>
                  <a:ea typeface="+mn-ea"/>
                </a:rPr>
                <a:t>队列</a:t>
              </a:r>
              <a:r>
                <a:rPr lang="en-US" b="1" dirty="0">
                  <a:solidFill>
                    <a:srgbClr val="0000CC"/>
                  </a:solidFill>
                  <a:latin typeface="+mn-ea"/>
                  <a:ea typeface="+mn-ea"/>
                </a:rPr>
                <a:t> </a:t>
              </a:r>
              <a:endParaRPr lang="zh-CN" altLang="en-US" dirty="0">
                <a:latin typeface="+mn-ea"/>
                <a:ea typeface="+mn-ea"/>
              </a:endParaRPr>
            </a:p>
          </p:txBody>
        </p:sp>
        <p:sp>
          <p:nvSpPr>
            <p:cNvPr id="65" name="椭圆 64"/>
            <p:cNvSpPr/>
            <p:nvPr/>
          </p:nvSpPr>
          <p:spPr>
            <a:xfrm>
              <a:off x="5572132" y="3286124"/>
              <a:ext cx="1714512" cy="500063"/>
            </a:xfrm>
            <a:prstGeom prst="ellipse">
              <a:avLst/>
            </a:prstGeom>
          </p:spPr>
          <p:style>
            <a:lnRef idx="1">
              <a:schemeClr val="accent3"/>
            </a:lnRef>
            <a:fillRef idx="2">
              <a:schemeClr val="accent3"/>
            </a:fillRef>
            <a:effectRef idx="1">
              <a:schemeClr val="accent3"/>
            </a:effectRef>
            <a:fontRef idx="minor">
              <a:schemeClr val="dk1"/>
            </a:fontRef>
          </p:style>
          <p:txBody>
            <a:bodyPr anchor="ctr"/>
            <a:lstStyle/>
            <a:p>
              <a:pPr algn="ctr" eaLnBrk="1" hangingPunct="1">
                <a:defRPr/>
              </a:pPr>
              <a:endParaRPr lang="zh-CN" altLang="en-US"/>
            </a:p>
          </p:txBody>
        </p:sp>
        <p:cxnSp>
          <p:nvCxnSpPr>
            <p:cNvPr id="72" name="直接箭头连接符 71"/>
            <p:cNvCxnSpPr/>
            <p:nvPr/>
          </p:nvCxnSpPr>
          <p:spPr>
            <a:xfrm rot="10800000" flipV="1">
              <a:off x="4500563" y="3571874"/>
              <a:ext cx="1785949" cy="1571625"/>
            </a:xfrm>
            <a:prstGeom prst="straightConnector1">
              <a:avLst/>
            </a:prstGeom>
            <a:ln w="38100">
              <a:solidFill>
                <a:srgbClr val="0000FF"/>
              </a:solidFill>
              <a:tailEnd type="arrow"/>
            </a:ln>
          </p:spPr>
          <p:style>
            <a:lnRef idx="1">
              <a:schemeClr val="accent1"/>
            </a:lnRef>
            <a:fillRef idx="0">
              <a:schemeClr val="accent1"/>
            </a:fillRef>
            <a:effectRef idx="0">
              <a:schemeClr val="accent1"/>
            </a:effectRef>
            <a:fontRef idx="minor">
              <a:schemeClr val="tx1"/>
            </a:fontRef>
          </p:style>
        </p:cxnSp>
      </p:grpSp>
      <p:pic>
        <p:nvPicPr>
          <p:cNvPr id="70" name="image1.png"/>
          <p:cNvPicPr/>
          <p:nvPr/>
        </p:nvPicPr>
        <p:blipFill>
          <a:blip r:embed="rId5" cstate="print"/>
          <a:stretch>
            <a:fillRect/>
          </a:stretch>
        </p:blipFill>
        <p:spPr>
          <a:xfrm>
            <a:off x="6116920" y="4714875"/>
            <a:ext cx="2919576" cy="1787138"/>
          </a:xfrm>
          <a:prstGeom prst="rect">
            <a:avLst/>
          </a:prstGeom>
        </p:spPr>
      </p:pic>
    </p:spTree>
    <p:extLst>
      <p:ext uri="{BB962C8B-B14F-4D97-AF65-F5344CB8AC3E}">
        <p14:creationId xmlns:p14="http://schemas.microsoft.com/office/powerpoint/2010/main" val="173901767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horizontal)">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4"/>
          <p:cNvSpPr>
            <a:spLocks noChangeArrowheads="1"/>
          </p:cNvSpPr>
          <p:nvPr/>
        </p:nvSpPr>
        <p:spPr bwMode="auto">
          <a:xfrm>
            <a:off x="398463" y="1335088"/>
            <a:ext cx="4370387"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lnSpc>
                <a:spcPct val="85000"/>
              </a:lnSpc>
              <a:spcBef>
                <a:spcPct val="0"/>
              </a:spcBef>
              <a:buClr>
                <a:srgbClr val="000099"/>
              </a:buClr>
              <a:buSzPct val="65000"/>
              <a:buFont typeface="Wingdings" panose="05000000000000000000" pitchFamily="2" charset="2"/>
              <a:buNone/>
            </a:pPr>
            <a:r>
              <a:rPr kumimoji="0" lang="zh-CN" altLang="en-US" sz="2400" i="1">
                <a:solidFill>
                  <a:srgbClr val="CC0000"/>
                </a:solidFill>
                <a:latin typeface="Gill Sans MT" panose="020B0502020104020203" pitchFamily="34" charset="0"/>
                <a:ea typeface="宋体" panose="02010600030101010101" pitchFamily="2" charset="-122"/>
              </a:rPr>
              <a:t>假设</a:t>
            </a:r>
            <a:r>
              <a:rPr kumimoji="0" lang="en-US" altLang="zh-CN" sz="2400" i="1">
                <a:solidFill>
                  <a:srgbClr val="CC0000"/>
                </a:solidFill>
                <a:latin typeface="Gill Sans MT" panose="020B0502020104020203" pitchFamily="34" charset="0"/>
                <a:ea typeface="宋体" panose="02010600030101010101" pitchFamily="2" charset="-122"/>
              </a:rPr>
              <a:t>:</a:t>
            </a:r>
          </a:p>
          <a:p>
            <a:pPr eaLnBrk="1" hangingPunct="1">
              <a:lnSpc>
                <a:spcPct val="85000"/>
              </a:lnSpc>
              <a:spcBef>
                <a:spcPct val="0"/>
              </a:spcBef>
              <a:buClr>
                <a:srgbClr val="000099"/>
              </a:buClr>
              <a:buSzPct val="65000"/>
              <a:buFont typeface="Wingdings" panose="05000000000000000000" pitchFamily="2" charset="2"/>
              <a:buChar char="v"/>
            </a:pPr>
            <a:r>
              <a:rPr kumimoji="0" lang="zh-CN" altLang="en-US" sz="1800">
                <a:latin typeface="Gill Sans MT" panose="020B0502020104020203" pitchFamily="34" charset="0"/>
                <a:ea typeface="宋体" panose="02010600030101010101" pitchFamily="2" charset="-122"/>
              </a:rPr>
              <a:t>文件对象的平均大小</a:t>
            </a:r>
            <a:r>
              <a:rPr kumimoji="0" lang="en-US" altLang="zh-CN" sz="1800">
                <a:latin typeface="Gill Sans MT" panose="020B0502020104020203" pitchFamily="34" charset="0"/>
                <a:ea typeface="宋体" panose="02010600030101010101" pitchFamily="2" charset="-122"/>
              </a:rPr>
              <a:t>: 100K bits</a:t>
            </a:r>
          </a:p>
          <a:p>
            <a:pPr eaLnBrk="1" hangingPunct="1">
              <a:lnSpc>
                <a:spcPct val="85000"/>
              </a:lnSpc>
              <a:spcBef>
                <a:spcPct val="0"/>
              </a:spcBef>
              <a:buClr>
                <a:srgbClr val="000099"/>
              </a:buClr>
              <a:buSzPct val="65000"/>
              <a:buFont typeface="Wingdings" panose="05000000000000000000" pitchFamily="2" charset="2"/>
              <a:buChar char="v"/>
            </a:pPr>
            <a:r>
              <a:rPr kumimoji="0" lang="zh-CN" altLang="en-US" sz="1800">
                <a:latin typeface="Gill Sans MT" panose="020B0502020104020203" pitchFamily="34" charset="0"/>
                <a:ea typeface="宋体" panose="02010600030101010101" pitchFamily="2" charset="-122"/>
              </a:rPr>
              <a:t>浏览器向源服务器发送请求的平均速率</a:t>
            </a:r>
            <a:r>
              <a:rPr kumimoji="0" lang="en-US" altLang="zh-CN" sz="1800">
                <a:latin typeface="Gill Sans MT" panose="020B0502020104020203" pitchFamily="34" charset="0"/>
                <a:ea typeface="宋体" panose="02010600030101010101" pitchFamily="2" charset="-122"/>
              </a:rPr>
              <a:t>: 15/sec</a:t>
            </a:r>
          </a:p>
          <a:p>
            <a:pPr eaLnBrk="1" hangingPunct="1">
              <a:lnSpc>
                <a:spcPct val="85000"/>
              </a:lnSpc>
              <a:spcBef>
                <a:spcPct val="0"/>
              </a:spcBef>
              <a:buClr>
                <a:srgbClr val="000099"/>
              </a:buClr>
              <a:buSzPct val="65000"/>
              <a:buFont typeface="Wingdings" panose="05000000000000000000" pitchFamily="2" charset="2"/>
              <a:buChar char="v"/>
            </a:pPr>
            <a:r>
              <a:rPr kumimoji="0" lang="zh-CN" altLang="en-US" sz="1800">
                <a:latin typeface="Gill Sans MT" panose="020B0502020104020203" pitchFamily="34" charset="0"/>
                <a:ea typeface="宋体" panose="02010600030101010101" pitchFamily="2" charset="-122"/>
              </a:rPr>
              <a:t>浏览器平均数据率</a:t>
            </a:r>
            <a:r>
              <a:rPr kumimoji="0" lang="en-US" altLang="zh-CN" sz="1800">
                <a:latin typeface="Gill Sans MT" panose="020B0502020104020203" pitchFamily="34" charset="0"/>
                <a:ea typeface="宋体" panose="02010600030101010101" pitchFamily="2" charset="-122"/>
              </a:rPr>
              <a:t>: 1.50 Mbps</a:t>
            </a:r>
          </a:p>
          <a:p>
            <a:pPr eaLnBrk="1" hangingPunct="1">
              <a:lnSpc>
                <a:spcPct val="85000"/>
              </a:lnSpc>
              <a:spcBef>
                <a:spcPct val="0"/>
              </a:spcBef>
              <a:buClr>
                <a:srgbClr val="000099"/>
              </a:buClr>
              <a:buSzPct val="65000"/>
              <a:buFont typeface="Wingdings" panose="05000000000000000000" pitchFamily="2" charset="2"/>
              <a:buChar char="v"/>
            </a:pPr>
            <a:r>
              <a:rPr kumimoji="0" lang="zh-CN" altLang="en-US" sz="1800">
                <a:latin typeface="Gill Sans MT" panose="020B0502020104020203" pitchFamily="34" charset="0"/>
                <a:ea typeface="宋体" panose="02010600030101010101" pitchFamily="2" charset="-122"/>
              </a:rPr>
              <a:t>该机构路由器到源服务器的往返时延</a:t>
            </a:r>
            <a:r>
              <a:rPr kumimoji="0" lang="en-US" altLang="zh-CN" sz="1800">
                <a:latin typeface="Gill Sans MT" panose="020B0502020104020203" pitchFamily="34" charset="0"/>
                <a:ea typeface="宋体" panose="02010600030101010101" pitchFamily="2" charset="-122"/>
              </a:rPr>
              <a:t>:  2 sec</a:t>
            </a:r>
          </a:p>
          <a:p>
            <a:pPr eaLnBrk="1" hangingPunct="1">
              <a:lnSpc>
                <a:spcPct val="85000"/>
              </a:lnSpc>
              <a:spcBef>
                <a:spcPct val="0"/>
              </a:spcBef>
              <a:buClr>
                <a:srgbClr val="000099"/>
              </a:buClr>
              <a:buSzPct val="65000"/>
              <a:buFont typeface="Wingdings" panose="05000000000000000000" pitchFamily="2" charset="2"/>
              <a:buChar char="v"/>
            </a:pPr>
            <a:r>
              <a:rPr kumimoji="0" lang="zh-CN" altLang="en-US" sz="1800">
                <a:latin typeface="Gill Sans MT" panose="020B0502020104020203" pitchFamily="34" charset="0"/>
                <a:ea typeface="宋体" panose="02010600030101010101" pitchFamily="2" charset="-122"/>
              </a:rPr>
              <a:t>接入网络链路带宽</a:t>
            </a:r>
            <a:r>
              <a:rPr kumimoji="0" lang="en-US" altLang="zh-CN" sz="1800">
                <a:latin typeface="Gill Sans MT" panose="020B0502020104020203" pitchFamily="34" charset="0"/>
                <a:ea typeface="宋体" panose="02010600030101010101" pitchFamily="2" charset="-122"/>
              </a:rPr>
              <a:t>: 1.54 Mbps</a:t>
            </a:r>
          </a:p>
          <a:p>
            <a:pPr eaLnBrk="1" hangingPunct="1">
              <a:lnSpc>
                <a:spcPct val="85000"/>
              </a:lnSpc>
              <a:spcBef>
                <a:spcPct val="0"/>
              </a:spcBef>
              <a:buClr>
                <a:srgbClr val="000099"/>
              </a:buClr>
              <a:buSzPct val="65000"/>
              <a:buFont typeface="Wingdings" panose="05000000000000000000" pitchFamily="2" charset="2"/>
              <a:buChar char="v"/>
            </a:pPr>
            <a:endParaRPr kumimoji="0" lang="en-US" altLang="zh-CN" sz="1800">
              <a:latin typeface="Gill Sans MT" panose="020B0502020104020203" pitchFamily="34" charset="0"/>
              <a:ea typeface="宋体" panose="02010600030101010101" pitchFamily="2" charset="-122"/>
            </a:endParaRPr>
          </a:p>
          <a:p>
            <a:pPr eaLnBrk="1" hangingPunct="1">
              <a:lnSpc>
                <a:spcPct val="85000"/>
              </a:lnSpc>
              <a:spcBef>
                <a:spcPct val="45000"/>
              </a:spcBef>
              <a:buClr>
                <a:srgbClr val="000099"/>
              </a:buClr>
              <a:buSzPct val="65000"/>
              <a:buFont typeface="Wingdings" panose="05000000000000000000" pitchFamily="2" charset="2"/>
              <a:buNone/>
            </a:pPr>
            <a:r>
              <a:rPr kumimoji="0" lang="zh-CN" altLang="en-US" sz="2400" i="1">
                <a:solidFill>
                  <a:srgbClr val="CC0000"/>
                </a:solidFill>
                <a:latin typeface="Gill Sans MT" panose="020B0502020104020203" pitchFamily="34" charset="0"/>
                <a:ea typeface="宋体" panose="02010600030101010101" pitchFamily="2" charset="-122"/>
              </a:rPr>
              <a:t>结果</a:t>
            </a:r>
            <a:r>
              <a:rPr kumimoji="0" lang="en-US" altLang="zh-CN" sz="2400" i="1">
                <a:solidFill>
                  <a:srgbClr val="CC0000"/>
                </a:solidFill>
                <a:latin typeface="Gill Sans MT" panose="020B0502020104020203" pitchFamily="34" charset="0"/>
                <a:ea typeface="宋体" panose="02010600030101010101" pitchFamily="2" charset="-122"/>
              </a:rPr>
              <a:t>:</a:t>
            </a:r>
          </a:p>
          <a:p>
            <a:pPr eaLnBrk="1" hangingPunct="1">
              <a:lnSpc>
                <a:spcPct val="85000"/>
              </a:lnSpc>
              <a:spcBef>
                <a:spcPct val="0"/>
              </a:spcBef>
              <a:buClr>
                <a:srgbClr val="000099"/>
              </a:buClr>
              <a:buSzPct val="65000"/>
              <a:buFont typeface="Wingdings" panose="05000000000000000000" pitchFamily="2" charset="2"/>
              <a:buChar char="v"/>
            </a:pPr>
            <a:r>
              <a:rPr kumimoji="0" lang="zh-CN" altLang="en-US" sz="1800">
                <a:latin typeface="Gill Sans MT" panose="020B0502020104020203" pitchFamily="34" charset="0"/>
                <a:ea typeface="宋体" panose="02010600030101010101" pitchFamily="2" charset="-122"/>
              </a:rPr>
              <a:t>局域网利用率</a:t>
            </a:r>
            <a:r>
              <a:rPr kumimoji="0" lang="en-US" altLang="zh-CN" sz="1800">
                <a:latin typeface="Gill Sans MT" panose="020B0502020104020203" pitchFamily="34" charset="0"/>
                <a:ea typeface="宋体" panose="02010600030101010101" pitchFamily="2" charset="-122"/>
              </a:rPr>
              <a:t>: 0.15%</a:t>
            </a:r>
          </a:p>
          <a:p>
            <a:pPr eaLnBrk="1" hangingPunct="1">
              <a:lnSpc>
                <a:spcPct val="85000"/>
              </a:lnSpc>
              <a:spcBef>
                <a:spcPct val="0"/>
              </a:spcBef>
              <a:buClr>
                <a:srgbClr val="000099"/>
              </a:buClr>
              <a:buSzPct val="65000"/>
              <a:buFont typeface="Wingdings" panose="05000000000000000000" pitchFamily="2" charset="2"/>
              <a:buChar char="v"/>
            </a:pPr>
            <a:r>
              <a:rPr kumimoji="0" lang="zh-CN" altLang="en-US" sz="1800">
                <a:latin typeface="Gill Sans MT" panose="020B0502020104020203" pitchFamily="34" charset="0"/>
                <a:ea typeface="宋体" panose="02010600030101010101" pitchFamily="2" charset="-122"/>
              </a:rPr>
              <a:t>接入链路利用率</a:t>
            </a:r>
            <a:r>
              <a:rPr kumimoji="0" lang="en-US" altLang="zh-CN" sz="1800">
                <a:latin typeface="Gill Sans MT" panose="020B0502020104020203" pitchFamily="34" charset="0"/>
                <a:ea typeface="宋体" panose="02010600030101010101" pitchFamily="2" charset="-122"/>
              </a:rPr>
              <a:t>= </a:t>
            </a:r>
            <a:r>
              <a:rPr kumimoji="0" lang="en-US" altLang="zh-CN" sz="1800">
                <a:solidFill>
                  <a:srgbClr val="CC0000"/>
                </a:solidFill>
                <a:latin typeface="Gill Sans MT" panose="020B0502020104020203" pitchFamily="34" charset="0"/>
                <a:ea typeface="宋体" panose="02010600030101010101" pitchFamily="2" charset="-122"/>
              </a:rPr>
              <a:t>99%</a:t>
            </a:r>
          </a:p>
          <a:p>
            <a:pPr eaLnBrk="1" hangingPunct="1">
              <a:lnSpc>
                <a:spcPct val="85000"/>
              </a:lnSpc>
              <a:spcBef>
                <a:spcPct val="0"/>
              </a:spcBef>
              <a:buClr>
                <a:srgbClr val="000099"/>
              </a:buClr>
              <a:buSzPct val="65000"/>
              <a:buFont typeface="Wingdings" panose="05000000000000000000" pitchFamily="2" charset="2"/>
              <a:buChar char="v"/>
            </a:pPr>
            <a:r>
              <a:rPr kumimoji="0" lang="zh-CN" altLang="en-US" sz="1800">
                <a:latin typeface="Gill Sans MT" panose="020B0502020104020203" pitchFamily="34" charset="0"/>
                <a:ea typeface="宋体" panose="02010600030101010101" pitchFamily="2" charset="-122"/>
              </a:rPr>
              <a:t>总时延</a:t>
            </a:r>
            <a:r>
              <a:rPr kumimoji="0" lang="en-US" altLang="zh-CN" sz="1800">
                <a:latin typeface="Gill Sans MT" panose="020B0502020104020203" pitchFamily="34" charset="0"/>
                <a:ea typeface="宋体" panose="02010600030101010101" pitchFamily="2" charset="-122"/>
              </a:rPr>
              <a:t>= </a:t>
            </a:r>
            <a:r>
              <a:rPr kumimoji="0" lang="zh-CN" altLang="en-US" sz="1800">
                <a:latin typeface="Gill Sans MT" panose="020B0502020104020203" pitchFamily="34" charset="0"/>
                <a:ea typeface="宋体" panose="02010600030101010101" pitchFamily="2" charset="-122"/>
              </a:rPr>
              <a:t>互联网时延</a:t>
            </a:r>
            <a:r>
              <a:rPr kumimoji="0" lang="en-US" altLang="zh-CN" sz="1800">
                <a:latin typeface="Gill Sans MT" panose="020B0502020104020203" pitchFamily="34" charset="0"/>
                <a:ea typeface="宋体" panose="02010600030101010101" pitchFamily="2" charset="-122"/>
              </a:rPr>
              <a:t>+ </a:t>
            </a:r>
            <a:r>
              <a:rPr kumimoji="0" lang="zh-CN" altLang="en-US" sz="1800">
                <a:latin typeface="Gill Sans MT" panose="020B0502020104020203" pitchFamily="34" charset="0"/>
                <a:ea typeface="宋体" panose="02010600030101010101" pitchFamily="2" charset="-122"/>
              </a:rPr>
              <a:t>接入时延 </a:t>
            </a:r>
            <a:r>
              <a:rPr kumimoji="0" lang="en-US" altLang="zh-CN" sz="1800">
                <a:latin typeface="Gill Sans MT" panose="020B0502020104020203" pitchFamily="34" charset="0"/>
                <a:ea typeface="宋体" panose="02010600030101010101" pitchFamily="2" charset="-122"/>
              </a:rPr>
              <a:t>+ </a:t>
            </a:r>
            <a:r>
              <a:rPr kumimoji="0" lang="zh-CN" altLang="en-US" sz="1800">
                <a:latin typeface="Gill Sans MT" panose="020B0502020104020203" pitchFamily="34" charset="0"/>
                <a:ea typeface="宋体" panose="02010600030101010101" pitchFamily="2" charset="-122"/>
              </a:rPr>
              <a:t>局域网时延</a:t>
            </a:r>
            <a:endParaRPr kumimoji="0" lang="en-US" altLang="zh-CN" sz="1800">
              <a:latin typeface="Gill Sans MT" panose="020B0502020104020203" pitchFamily="34" charset="0"/>
              <a:ea typeface="宋体" panose="02010600030101010101" pitchFamily="2" charset="-122"/>
            </a:endParaRPr>
          </a:p>
          <a:p>
            <a:pPr eaLnBrk="1" hangingPunct="1">
              <a:lnSpc>
                <a:spcPct val="85000"/>
              </a:lnSpc>
              <a:spcBef>
                <a:spcPct val="0"/>
              </a:spcBef>
              <a:buClr>
                <a:srgbClr val="000099"/>
              </a:buClr>
              <a:buSzPct val="65000"/>
              <a:buFont typeface="Wingdings" panose="05000000000000000000" pitchFamily="2" charset="2"/>
              <a:buNone/>
            </a:pPr>
            <a:r>
              <a:rPr kumimoji="0" lang="en-US" altLang="zh-CN" sz="1800">
                <a:latin typeface="Gill Sans MT" panose="020B0502020104020203" pitchFamily="34" charset="0"/>
                <a:ea typeface="宋体" panose="02010600030101010101" pitchFamily="2" charset="-122"/>
              </a:rPr>
              <a:t>     =  2 sec + minutes + usecs</a:t>
            </a:r>
          </a:p>
          <a:p>
            <a:pPr eaLnBrk="1" hangingPunct="1">
              <a:lnSpc>
                <a:spcPct val="85000"/>
              </a:lnSpc>
              <a:spcBef>
                <a:spcPct val="0"/>
              </a:spcBef>
              <a:buClr>
                <a:srgbClr val="000099"/>
              </a:buClr>
              <a:buSzPct val="65000"/>
              <a:buFont typeface="Wingdings" panose="05000000000000000000" pitchFamily="2" charset="2"/>
              <a:buChar char="v"/>
            </a:pPr>
            <a:endParaRPr kumimoji="0" lang="en-US" altLang="zh-CN" sz="1800">
              <a:latin typeface="Gill Sans MT" panose="020B0502020104020203" pitchFamily="34" charset="0"/>
              <a:ea typeface="宋体" panose="02010600030101010101" pitchFamily="2" charset="-122"/>
            </a:endParaRPr>
          </a:p>
          <a:p>
            <a:pPr eaLnBrk="1" hangingPunct="1">
              <a:lnSpc>
                <a:spcPct val="85000"/>
              </a:lnSpc>
              <a:spcBef>
                <a:spcPct val="0"/>
              </a:spcBef>
              <a:buClr>
                <a:srgbClr val="000099"/>
              </a:buClr>
              <a:buSzPct val="65000"/>
              <a:buFont typeface="Wingdings" panose="05000000000000000000" pitchFamily="2" charset="2"/>
              <a:buChar char="v"/>
            </a:pPr>
            <a:endParaRPr kumimoji="0" lang="en-US" altLang="zh-CN" sz="1800">
              <a:latin typeface="Gill Sans MT" panose="020B0502020104020203" pitchFamily="34" charset="0"/>
              <a:ea typeface="宋体" panose="02010600030101010101" pitchFamily="2" charset="-122"/>
            </a:endParaRPr>
          </a:p>
        </p:txBody>
      </p:sp>
      <p:sp>
        <p:nvSpPr>
          <p:cNvPr id="52227" name="Rectangle 3"/>
          <p:cNvSpPr>
            <a:spLocks noGrp="1" noChangeArrowheads="1"/>
          </p:cNvSpPr>
          <p:nvPr>
            <p:ph type="title" idx="4294967295"/>
          </p:nvPr>
        </p:nvSpPr>
        <p:spPr>
          <a:xfrm>
            <a:off x="395536" y="404813"/>
            <a:ext cx="7772400" cy="663575"/>
          </a:xfrm>
        </p:spPr>
        <p:txBody>
          <a:bodyPr/>
          <a:lstStyle/>
          <a:p>
            <a:r>
              <a:rPr lang="zh-CN" altLang="en-US" sz="3600" dirty="0" smtClean="0"/>
              <a:t>缓存案例</a:t>
            </a:r>
            <a:r>
              <a:rPr lang="en-US" altLang="zh-CN" sz="3600" dirty="0" smtClean="0"/>
              <a:t>: </a:t>
            </a:r>
            <a:r>
              <a:rPr lang="zh-CN" altLang="en-US" sz="3600" dirty="0" smtClean="0"/>
              <a:t>更快的接入链路</a:t>
            </a:r>
            <a:endParaRPr lang="en-US" altLang="zh-CN" sz="3600" dirty="0" smtClean="0"/>
          </a:p>
        </p:txBody>
      </p:sp>
      <p:sp>
        <p:nvSpPr>
          <p:cNvPr id="52228" name="Text Box 50"/>
          <p:cNvSpPr txBox="1">
            <a:spLocks noChangeArrowheads="1"/>
          </p:cNvSpPr>
          <p:nvPr/>
        </p:nvSpPr>
        <p:spPr bwMode="auto">
          <a:xfrm>
            <a:off x="7696200" y="1824038"/>
            <a:ext cx="9334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r" eaLnBrk="1" hangingPunct="1">
              <a:spcBef>
                <a:spcPct val="0"/>
              </a:spcBef>
              <a:buClrTx/>
              <a:buSzTx/>
              <a:buFontTx/>
              <a:buNone/>
            </a:pPr>
            <a:r>
              <a:rPr kumimoji="0" lang="en-US" altLang="zh-CN" sz="1800">
                <a:latin typeface="Arial" panose="020B0604020202020204" pitchFamily="34" charset="0"/>
                <a:ea typeface="宋体" panose="02010600030101010101" pitchFamily="2" charset="-122"/>
              </a:rPr>
              <a:t>origin</a:t>
            </a:r>
          </a:p>
          <a:p>
            <a:pPr algn="r" eaLnBrk="1" hangingPunct="1">
              <a:spcBef>
                <a:spcPct val="0"/>
              </a:spcBef>
              <a:buClrTx/>
              <a:buSzTx/>
              <a:buFontTx/>
              <a:buNone/>
            </a:pPr>
            <a:r>
              <a:rPr kumimoji="0" lang="en-US" altLang="zh-CN" sz="1800">
                <a:latin typeface="Arial" panose="020B0604020202020204" pitchFamily="34" charset="0"/>
                <a:ea typeface="宋体" panose="02010600030101010101" pitchFamily="2" charset="-122"/>
              </a:rPr>
              <a:t>servers</a:t>
            </a:r>
          </a:p>
        </p:txBody>
      </p:sp>
      <p:sp>
        <p:nvSpPr>
          <p:cNvPr id="52229" name="Text Box 99"/>
          <p:cNvSpPr txBox="1">
            <a:spLocks noChangeArrowheads="1"/>
          </p:cNvSpPr>
          <p:nvPr/>
        </p:nvSpPr>
        <p:spPr bwMode="auto">
          <a:xfrm>
            <a:off x="6592888" y="3656013"/>
            <a:ext cx="1190625"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600">
                <a:latin typeface="Arial" panose="020B0604020202020204" pitchFamily="34" charset="0"/>
                <a:ea typeface="宋体" panose="02010600030101010101" pitchFamily="2" charset="-122"/>
              </a:rPr>
              <a:t>1.54 Mbps </a:t>
            </a:r>
          </a:p>
          <a:p>
            <a:pPr eaLnBrk="1" hangingPunct="1">
              <a:spcBef>
                <a:spcPct val="0"/>
              </a:spcBef>
              <a:buClrTx/>
              <a:buSzTx/>
              <a:buFontTx/>
              <a:buNone/>
            </a:pPr>
            <a:r>
              <a:rPr kumimoji="0" lang="en-US" altLang="zh-CN" sz="1600">
                <a:latin typeface="Arial" panose="020B0604020202020204" pitchFamily="34" charset="0"/>
                <a:ea typeface="宋体" panose="02010600030101010101" pitchFamily="2" charset="-122"/>
              </a:rPr>
              <a:t>access link</a:t>
            </a:r>
            <a:endParaRPr kumimoji="0" lang="en-US" altLang="zh-CN" sz="2400">
              <a:solidFill>
                <a:schemeClr val="accent2"/>
              </a:solidFill>
              <a:latin typeface="Arial" panose="020B0604020202020204" pitchFamily="34" charset="0"/>
              <a:ea typeface="宋体" panose="02010600030101010101" pitchFamily="2" charset="-122"/>
            </a:endParaRPr>
          </a:p>
        </p:txBody>
      </p:sp>
      <p:sp>
        <p:nvSpPr>
          <p:cNvPr id="147507" name="Line 51"/>
          <p:cNvSpPr>
            <a:spLocks noChangeShapeType="1"/>
          </p:cNvSpPr>
          <p:nvPr/>
        </p:nvSpPr>
        <p:spPr bwMode="auto">
          <a:xfrm>
            <a:off x="3203575" y="3284538"/>
            <a:ext cx="950913" cy="234950"/>
          </a:xfrm>
          <a:prstGeom prst="line">
            <a:avLst/>
          </a:prstGeom>
          <a:noFill/>
          <a:ln w="38100">
            <a:solidFill>
              <a:srgbClr val="CC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7508" name="Text Box 52"/>
          <p:cNvSpPr txBox="1">
            <a:spLocks noChangeArrowheads="1"/>
          </p:cNvSpPr>
          <p:nvPr/>
        </p:nvSpPr>
        <p:spPr bwMode="auto">
          <a:xfrm>
            <a:off x="4092575" y="3357563"/>
            <a:ext cx="1200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a:latin typeface="Gill Sans MT" panose="020B0502020104020203" pitchFamily="34" charset="0"/>
                <a:ea typeface="宋体" panose="02010600030101010101" pitchFamily="2" charset="-122"/>
              </a:rPr>
              <a:t>154 Mbps</a:t>
            </a:r>
          </a:p>
        </p:txBody>
      </p:sp>
      <p:sp>
        <p:nvSpPr>
          <p:cNvPr id="147509" name="Line 53"/>
          <p:cNvSpPr>
            <a:spLocks noChangeShapeType="1"/>
          </p:cNvSpPr>
          <p:nvPr/>
        </p:nvSpPr>
        <p:spPr bwMode="auto">
          <a:xfrm>
            <a:off x="6705600" y="3789363"/>
            <a:ext cx="1154113" cy="174625"/>
          </a:xfrm>
          <a:prstGeom prst="line">
            <a:avLst/>
          </a:prstGeom>
          <a:noFill/>
          <a:ln w="38100">
            <a:solidFill>
              <a:srgbClr val="CC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7510" name="Text Box 54"/>
          <p:cNvSpPr txBox="1">
            <a:spLocks noChangeArrowheads="1"/>
          </p:cNvSpPr>
          <p:nvPr/>
        </p:nvSpPr>
        <p:spPr bwMode="auto">
          <a:xfrm>
            <a:off x="7788275" y="3779838"/>
            <a:ext cx="10763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600">
                <a:latin typeface="Arial" panose="020B0604020202020204" pitchFamily="34" charset="0"/>
                <a:ea typeface="宋体" panose="02010600030101010101" pitchFamily="2" charset="-122"/>
              </a:rPr>
              <a:t>154 Mbps</a:t>
            </a:r>
          </a:p>
        </p:txBody>
      </p:sp>
      <p:sp>
        <p:nvSpPr>
          <p:cNvPr id="147511" name="Line 55"/>
          <p:cNvSpPr>
            <a:spLocks noChangeShapeType="1"/>
          </p:cNvSpPr>
          <p:nvPr/>
        </p:nvSpPr>
        <p:spPr bwMode="auto">
          <a:xfrm>
            <a:off x="2195513" y="5157788"/>
            <a:ext cx="898525" cy="314325"/>
          </a:xfrm>
          <a:prstGeom prst="line">
            <a:avLst/>
          </a:prstGeom>
          <a:noFill/>
          <a:ln w="38100">
            <a:solidFill>
              <a:srgbClr val="CC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7512" name="Text Box 56"/>
          <p:cNvSpPr txBox="1">
            <a:spLocks noChangeArrowheads="1"/>
          </p:cNvSpPr>
          <p:nvPr/>
        </p:nvSpPr>
        <p:spPr bwMode="auto">
          <a:xfrm>
            <a:off x="2978150" y="5335588"/>
            <a:ext cx="8096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a:latin typeface="Gill Sans MT" panose="020B0502020104020203" pitchFamily="34" charset="0"/>
                <a:ea typeface="宋体" panose="02010600030101010101" pitchFamily="2" charset="-122"/>
              </a:rPr>
              <a:t>msecs</a:t>
            </a:r>
          </a:p>
        </p:txBody>
      </p:sp>
      <p:sp>
        <p:nvSpPr>
          <p:cNvPr id="147513" name="Text Box 57"/>
          <p:cNvSpPr txBox="1">
            <a:spLocks noChangeArrowheads="1"/>
          </p:cNvSpPr>
          <p:nvPr/>
        </p:nvSpPr>
        <p:spPr bwMode="auto">
          <a:xfrm>
            <a:off x="598488" y="6051550"/>
            <a:ext cx="433863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zh-CN" altLang="en-US" sz="2400" i="1">
                <a:solidFill>
                  <a:srgbClr val="CC0000"/>
                </a:solidFill>
                <a:latin typeface="Arial" panose="020B0604020202020204" pitchFamily="34" charset="0"/>
                <a:ea typeface="宋体" panose="02010600030101010101" pitchFamily="2" charset="-122"/>
              </a:rPr>
              <a:t>代价</a:t>
            </a:r>
            <a:r>
              <a:rPr kumimoji="0" lang="en-US" altLang="zh-CN" sz="2400" i="1">
                <a:solidFill>
                  <a:srgbClr val="CC0000"/>
                </a:solidFill>
                <a:latin typeface="Arial" panose="020B0604020202020204" pitchFamily="34" charset="0"/>
                <a:ea typeface="宋体" panose="02010600030101010101" pitchFamily="2" charset="-122"/>
              </a:rPr>
              <a:t>:</a:t>
            </a:r>
            <a:r>
              <a:rPr kumimoji="0" lang="en-US" altLang="zh-CN" sz="2400">
                <a:latin typeface="Arial" panose="020B0604020202020204" pitchFamily="34" charset="0"/>
                <a:ea typeface="宋体" panose="02010600030101010101" pitchFamily="2" charset="-122"/>
              </a:rPr>
              <a:t> </a:t>
            </a:r>
            <a:r>
              <a:rPr kumimoji="0" lang="zh-CN" altLang="en-US" sz="2400">
                <a:latin typeface="Arial" panose="020B0604020202020204" pitchFamily="34" charset="0"/>
                <a:ea typeface="宋体" panose="02010600030101010101" pitchFamily="2" charset="-122"/>
              </a:rPr>
              <a:t>增加外网链路带宽</a:t>
            </a:r>
            <a:r>
              <a:rPr kumimoji="0" lang="en-US" altLang="zh-CN" sz="2400">
                <a:latin typeface="Arial" panose="020B0604020202020204" pitchFamily="34" charset="0"/>
                <a:ea typeface="宋体" panose="02010600030101010101" pitchFamily="2" charset="-122"/>
              </a:rPr>
              <a:t>(</a:t>
            </a:r>
            <a:r>
              <a:rPr kumimoji="0" lang="zh-CN" altLang="en-US" sz="2400">
                <a:solidFill>
                  <a:srgbClr val="FF0000"/>
                </a:solidFill>
                <a:latin typeface="Arial" panose="020B0604020202020204" pitchFamily="34" charset="0"/>
                <a:ea typeface="宋体" panose="02010600030101010101" pitchFamily="2" charset="-122"/>
              </a:rPr>
              <a:t>昂贵</a:t>
            </a:r>
            <a:r>
              <a:rPr kumimoji="0" lang="en-US" altLang="zh-CN" sz="2400">
                <a:solidFill>
                  <a:srgbClr val="FF0000"/>
                </a:solidFill>
                <a:latin typeface="Arial" panose="020B0604020202020204" pitchFamily="34" charset="0"/>
                <a:ea typeface="宋体" panose="02010600030101010101" pitchFamily="2" charset="-122"/>
              </a:rPr>
              <a:t>!</a:t>
            </a:r>
            <a:r>
              <a:rPr kumimoji="0" lang="en-US" altLang="zh-CN" sz="2400">
                <a:latin typeface="Arial" panose="020B0604020202020204" pitchFamily="34" charset="0"/>
                <a:ea typeface="宋体" panose="02010600030101010101" pitchFamily="2" charset="-122"/>
              </a:rPr>
              <a:t>)</a:t>
            </a:r>
          </a:p>
        </p:txBody>
      </p:sp>
      <p:sp>
        <p:nvSpPr>
          <p:cNvPr id="147515" name="Line 59"/>
          <p:cNvSpPr>
            <a:spLocks noChangeShapeType="1"/>
          </p:cNvSpPr>
          <p:nvPr/>
        </p:nvSpPr>
        <p:spPr bwMode="auto">
          <a:xfrm>
            <a:off x="3059113" y="4365625"/>
            <a:ext cx="706437" cy="55563"/>
          </a:xfrm>
          <a:prstGeom prst="line">
            <a:avLst/>
          </a:prstGeom>
          <a:noFill/>
          <a:ln w="38100">
            <a:solidFill>
              <a:srgbClr val="CC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7516" name="Text Box 60"/>
          <p:cNvSpPr txBox="1">
            <a:spLocks noChangeArrowheads="1"/>
          </p:cNvSpPr>
          <p:nvPr/>
        </p:nvSpPr>
        <p:spPr bwMode="auto">
          <a:xfrm>
            <a:off x="3659188" y="4221163"/>
            <a:ext cx="73818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a:latin typeface="Gill Sans MT" panose="020B0502020104020203" pitchFamily="34" charset="0"/>
                <a:ea typeface="宋体" panose="02010600030101010101" pitchFamily="2" charset="-122"/>
              </a:rPr>
              <a:t>0.99%</a:t>
            </a:r>
          </a:p>
        </p:txBody>
      </p:sp>
      <p:sp>
        <p:nvSpPr>
          <p:cNvPr id="52239" name="Line 2"/>
          <p:cNvSpPr>
            <a:spLocks noChangeShapeType="1"/>
          </p:cNvSpPr>
          <p:nvPr/>
        </p:nvSpPr>
        <p:spPr bwMode="auto">
          <a:xfrm>
            <a:off x="5267325" y="2409825"/>
            <a:ext cx="285750" cy="114300"/>
          </a:xfrm>
          <a:prstGeom prst="line">
            <a:avLst/>
          </a:prstGeom>
          <a:noFill/>
          <a:ln w="28575">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2240" name="Line 51"/>
          <p:cNvSpPr>
            <a:spLocks noChangeShapeType="1"/>
          </p:cNvSpPr>
          <p:nvPr/>
        </p:nvSpPr>
        <p:spPr bwMode="auto">
          <a:xfrm>
            <a:off x="6076950" y="2028825"/>
            <a:ext cx="66675" cy="276225"/>
          </a:xfrm>
          <a:prstGeom prst="line">
            <a:avLst/>
          </a:prstGeom>
          <a:noFill/>
          <a:ln w="28575">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2241" name="Line 52"/>
          <p:cNvSpPr>
            <a:spLocks noChangeShapeType="1"/>
          </p:cNvSpPr>
          <p:nvPr/>
        </p:nvSpPr>
        <p:spPr bwMode="auto">
          <a:xfrm flipH="1">
            <a:off x="6705600" y="2066925"/>
            <a:ext cx="9525" cy="238125"/>
          </a:xfrm>
          <a:prstGeom prst="line">
            <a:avLst/>
          </a:prstGeom>
          <a:noFill/>
          <a:ln w="28575">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2242" name="Line 53"/>
          <p:cNvSpPr>
            <a:spLocks noChangeShapeType="1"/>
          </p:cNvSpPr>
          <p:nvPr/>
        </p:nvSpPr>
        <p:spPr bwMode="auto">
          <a:xfrm flipH="1">
            <a:off x="7162800" y="2228850"/>
            <a:ext cx="133350" cy="209550"/>
          </a:xfrm>
          <a:prstGeom prst="line">
            <a:avLst/>
          </a:prstGeom>
          <a:noFill/>
          <a:ln w="28575">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2243" name="Line 54"/>
          <p:cNvSpPr>
            <a:spLocks noChangeShapeType="1"/>
          </p:cNvSpPr>
          <p:nvPr/>
        </p:nvSpPr>
        <p:spPr bwMode="auto">
          <a:xfrm flipH="1" flipV="1">
            <a:off x="7324725" y="2990850"/>
            <a:ext cx="247650" cy="0"/>
          </a:xfrm>
          <a:prstGeom prst="line">
            <a:avLst/>
          </a:prstGeom>
          <a:noFill/>
          <a:ln w="28575">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2244" name="Freeform 55"/>
          <p:cNvSpPr>
            <a:spLocks/>
          </p:cNvSpPr>
          <p:nvPr/>
        </p:nvSpPr>
        <p:spPr bwMode="auto">
          <a:xfrm>
            <a:off x="5351463" y="2022475"/>
            <a:ext cx="2174875" cy="1581150"/>
          </a:xfrm>
          <a:custGeom>
            <a:avLst/>
            <a:gdLst>
              <a:gd name="T0" fmla="*/ 2147483646 w 2135"/>
              <a:gd name="T1" fmla="*/ 2147483646 h 1662"/>
              <a:gd name="T2" fmla="*/ 2147483646 w 2135"/>
              <a:gd name="T3" fmla="*/ 2147483646 h 1662"/>
              <a:gd name="T4" fmla="*/ 2147483646 w 2135"/>
              <a:gd name="T5" fmla="*/ 2147483646 h 1662"/>
              <a:gd name="T6" fmla="*/ 2147483646 w 2135"/>
              <a:gd name="T7" fmla="*/ 2147483646 h 1662"/>
              <a:gd name="T8" fmla="*/ 2147483646 w 2135"/>
              <a:gd name="T9" fmla="*/ 2147483646 h 1662"/>
              <a:gd name="T10" fmla="*/ 2147483646 w 2135"/>
              <a:gd name="T11" fmla="*/ 2147483646 h 1662"/>
              <a:gd name="T12" fmla="*/ 2147483646 w 2135"/>
              <a:gd name="T13" fmla="*/ 2147483646 h 1662"/>
              <a:gd name="T14" fmla="*/ 2147483646 w 2135"/>
              <a:gd name="T15" fmla="*/ 2147483646 h 1662"/>
              <a:gd name="T16" fmla="*/ 2147483646 w 2135"/>
              <a:gd name="T17" fmla="*/ 2147483646 h 1662"/>
              <a:gd name="T18" fmla="*/ 2147483646 w 2135"/>
              <a:gd name="T19" fmla="*/ 2147483646 h 1662"/>
              <a:gd name="T20" fmla="*/ 2147483646 w 2135"/>
              <a:gd name="T21" fmla="*/ 2147483646 h 166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135"/>
              <a:gd name="T34" fmla="*/ 0 h 1662"/>
              <a:gd name="T35" fmla="*/ 2135 w 2135"/>
              <a:gd name="T36" fmla="*/ 1662 h 166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135" h="1662">
                <a:moveTo>
                  <a:pt x="27" y="652"/>
                </a:moveTo>
                <a:cubicBezTo>
                  <a:pt x="14" y="487"/>
                  <a:pt x="0" y="152"/>
                  <a:pt x="105" y="76"/>
                </a:cubicBezTo>
                <a:cubicBezTo>
                  <a:pt x="210" y="0"/>
                  <a:pt x="473" y="192"/>
                  <a:pt x="657" y="196"/>
                </a:cubicBezTo>
                <a:cubicBezTo>
                  <a:pt x="841" y="200"/>
                  <a:pt x="985" y="65"/>
                  <a:pt x="1209" y="100"/>
                </a:cubicBezTo>
                <a:cubicBezTo>
                  <a:pt x="1433" y="135"/>
                  <a:pt x="1867" y="232"/>
                  <a:pt x="2001" y="406"/>
                </a:cubicBezTo>
                <a:cubicBezTo>
                  <a:pt x="2135" y="580"/>
                  <a:pt x="2083" y="945"/>
                  <a:pt x="2013" y="1144"/>
                </a:cubicBezTo>
                <a:cubicBezTo>
                  <a:pt x="1943" y="1343"/>
                  <a:pt x="1781" y="1538"/>
                  <a:pt x="1581" y="1600"/>
                </a:cubicBezTo>
                <a:cubicBezTo>
                  <a:pt x="1381" y="1662"/>
                  <a:pt x="993" y="1571"/>
                  <a:pt x="813" y="1516"/>
                </a:cubicBezTo>
                <a:cubicBezTo>
                  <a:pt x="633" y="1461"/>
                  <a:pt x="606" y="1345"/>
                  <a:pt x="501" y="1270"/>
                </a:cubicBezTo>
                <a:cubicBezTo>
                  <a:pt x="396" y="1195"/>
                  <a:pt x="262" y="1169"/>
                  <a:pt x="183" y="1066"/>
                </a:cubicBezTo>
                <a:cubicBezTo>
                  <a:pt x="104" y="963"/>
                  <a:pt x="25" y="819"/>
                  <a:pt x="27" y="652"/>
                </a:cubicBezTo>
                <a:close/>
              </a:path>
            </a:pathLst>
          </a:custGeom>
          <a:solidFill>
            <a:srgbClr val="33CCCC"/>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52245" name="Text Box 70"/>
          <p:cNvSpPr txBox="1">
            <a:spLocks noChangeArrowheads="1"/>
          </p:cNvSpPr>
          <p:nvPr/>
        </p:nvSpPr>
        <p:spPr bwMode="auto">
          <a:xfrm>
            <a:off x="6057900" y="2354263"/>
            <a:ext cx="931863"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600">
                <a:solidFill>
                  <a:srgbClr val="CC0000"/>
                </a:solidFill>
                <a:latin typeface="Arial" panose="020B0604020202020204" pitchFamily="34" charset="0"/>
                <a:ea typeface="宋体" panose="02010600030101010101" pitchFamily="2" charset="-122"/>
              </a:rPr>
              <a:t>public</a:t>
            </a:r>
          </a:p>
          <a:p>
            <a:pPr algn="ctr" eaLnBrk="1" hangingPunct="1">
              <a:spcBef>
                <a:spcPct val="0"/>
              </a:spcBef>
              <a:buClrTx/>
              <a:buSzTx/>
              <a:buFontTx/>
              <a:buNone/>
            </a:pPr>
            <a:r>
              <a:rPr kumimoji="0" lang="en-US" altLang="zh-CN" sz="1600">
                <a:solidFill>
                  <a:srgbClr val="CC0000"/>
                </a:solidFill>
                <a:latin typeface="Arial" panose="020B0604020202020204" pitchFamily="34" charset="0"/>
                <a:ea typeface="宋体" panose="02010600030101010101" pitchFamily="2" charset="-122"/>
              </a:rPr>
              <a:t> Internet</a:t>
            </a:r>
            <a:endParaRPr kumimoji="0" lang="en-US" altLang="zh-CN" sz="2400">
              <a:solidFill>
                <a:srgbClr val="CC0000"/>
              </a:solidFill>
              <a:latin typeface="Arial" panose="020B0604020202020204" pitchFamily="34" charset="0"/>
              <a:ea typeface="宋体" panose="02010600030101010101" pitchFamily="2" charset="-122"/>
            </a:endParaRPr>
          </a:p>
        </p:txBody>
      </p:sp>
      <p:grpSp>
        <p:nvGrpSpPr>
          <p:cNvPr id="52246" name="Group 68"/>
          <p:cNvGrpSpPr>
            <a:grpSpLocks/>
          </p:cNvGrpSpPr>
          <p:nvPr/>
        </p:nvGrpSpPr>
        <p:grpSpPr bwMode="auto">
          <a:xfrm>
            <a:off x="6175375" y="3165475"/>
            <a:ext cx="881063" cy="307975"/>
            <a:chOff x="2356" y="1300"/>
            <a:chExt cx="555" cy="194"/>
          </a:xfrm>
        </p:grpSpPr>
        <p:sp>
          <p:nvSpPr>
            <p:cNvPr id="52471"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2400">
                <a:latin typeface="Times New Roman" panose="02020603050405020304" pitchFamily="18" charset="0"/>
                <a:ea typeface="宋体" panose="02010600030101010101" pitchFamily="2" charset="-122"/>
                <a:cs typeface="Arial" panose="020B0604020202020204" pitchFamily="34" charset="0"/>
              </a:endParaRPr>
            </a:p>
          </p:txBody>
        </p:sp>
        <p:sp>
          <p:nvSpPr>
            <p:cNvPr id="52472"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endParaRPr kumimoji="0" lang="zh-CN" altLang="zh-CN" sz="2400">
                <a:latin typeface="Times New Roman" panose="02020603050405020304" pitchFamily="18" charset="0"/>
                <a:ea typeface="宋体" panose="02010600030101010101" pitchFamily="2" charset="-122"/>
                <a:cs typeface="Arial" panose="020B0604020202020204" pitchFamily="34" charset="0"/>
              </a:endParaRPr>
            </a:p>
          </p:txBody>
        </p:sp>
        <p:sp>
          <p:nvSpPr>
            <p:cNvPr id="52473"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2400">
                <a:latin typeface="Times New Roman" panose="02020603050405020304" pitchFamily="18" charset="0"/>
                <a:ea typeface="宋体" panose="02010600030101010101" pitchFamily="2" charset="-122"/>
                <a:cs typeface="Arial" panose="020B0604020202020204" pitchFamily="34" charset="0"/>
              </a:endParaRPr>
            </a:p>
          </p:txBody>
        </p:sp>
        <p:grpSp>
          <p:nvGrpSpPr>
            <p:cNvPr id="52474" name="Group 72"/>
            <p:cNvGrpSpPr>
              <a:grpSpLocks/>
            </p:cNvGrpSpPr>
            <p:nvPr/>
          </p:nvGrpSpPr>
          <p:grpSpPr bwMode="auto">
            <a:xfrm>
              <a:off x="2468" y="1332"/>
              <a:ext cx="310" cy="60"/>
              <a:chOff x="2468" y="1332"/>
              <a:chExt cx="310" cy="60"/>
            </a:xfrm>
          </p:grpSpPr>
          <p:sp>
            <p:nvSpPr>
              <p:cNvPr id="52477" name="Freeform 73"/>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2478" name="Freeform 74"/>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52475" name="Line 75"/>
            <p:cNvSpPr>
              <a:spLocks noChangeShapeType="1"/>
            </p:cNvSpPr>
            <p:nvPr/>
          </p:nvSpPr>
          <p:spPr bwMode="auto">
            <a:xfrm>
              <a:off x="2357" y="1361"/>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2476" name="Line 76"/>
            <p:cNvSpPr>
              <a:spLocks noChangeShapeType="1"/>
            </p:cNvSpPr>
            <p:nvPr/>
          </p:nvSpPr>
          <p:spPr bwMode="auto">
            <a:xfrm>
              <a:off x="2907" y="1363"/>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52247" name="Group 77"/>
          <p:cNvGrpSpPr>
            <a:grpSpLocks/>
          </p:cNvGrpSpPr>
          <p:nvPr/>
        </p:nvGrpSpPr>
        <p:grpSpPr bwMode="auto">
          <a:xfrm>
            <a:off x="4919663" y="1957388"/>
            <a:ext cx="377825" cy="576262"/>
            <a:chOff x="4140" y="429"/>
            <a:chExt cx="1425" cy="2396"/>
          </a:xfrm>
        </p:grpSpPr>
        <p:sp>
          <p:nvSpPr>
            <p:cNvPr id="52439" name="Freeform 78"/>
            <p:cNvSpPr>
              <a:spLocks/>
            </p:cNvSpPr>
            <p:nvPr/>
          </p:nvSpPr>
          <p:spPr bwMode="auto">
            <a:xfrm>
              <a:off x="5268" y="433"/>
              <a:ext cx="283" cy="2286"/>
            </a:xfrm>
            <a:custGeom>
              <a:avLst/>
              <a:gdLst>
                <a:gd name="T0" fmla="*/ 2 w 354"/>
                <a:gd name="T1" fmla="*/ 0 h 2742"/>
                <a:gd name="T2" fmla="*/ 2 w 354"/>
                <a:gd name="T3" fmla="*/ 5 h 2742"/>
                <a:gd name="T4" fmla="*/ 2 w 354"/>
                <a:gd name="T5" fmla="*/ 33 h 2742"/>
                <a:gd name="T6" fmla="*/ 0 w 354"/>
                <a:gd name="T7" fmla="*/ 35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2440" name="Rectangle 79"/>
            <p:cNvSpPr>
              <a:spLocks noChangeArrowheads="1"/>
            </p:cNvSpPr>
            <p:nvPr/>
          </p:nvSpPr>
          <p:spPr bwMode="auto">
            <a:xfrm>
              <a:off x="4206" y="429"/>
              <a:ext cx="1048"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52441" name="Freeform 80"/>
            <p:cNvSpPr>
              <a:spLocks/>
            </p:cNvSpPr>
            <p:nvPr/>
          </p:nvSpPr>
          <p:spPr bwMode="auto">
            <a:xfrm>
              <a:off x="5321" y="570"/>
              <a:ext cx="169" cy="2115"/>
            </a:xfrm>
            <a:custGeom>
              <a:avLst/>
              <a:gdLst>
                <a:gd name="T0" fmla="*/ 2 w 211"/>
                <a:gd name="T1" fmla="*/ 0 h 2537"/>
                <a:gd name="T2" fmla="*/ 2 w 211"/>
                <a:gd name="T3" fmla="*/ 3 h 2537"/>
                <a:gd name="T4" fmla="*/ 2 w 211"/>
                <a:gd name="T5" fmla="*/ 32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2442" name="Freeform 81"/>
            <p:cNvSpPr>
              <a:spLocks/>
            </p:cNvSpPr>
            <p:nvPr/>
          </p:nvSpPr>
          <p:spPr bwMode="auto">
            <a:xfrm>
              <a:off x="5284" y="1640"/>
              <a:ext cx="263" cy="189"/>
            </a:xfrm>
            <a:custGeom>
              <a:avLst/>
              <a:gdLst>
                <a:gd name="T0" fmla="*/ 2 w 328"/>
                <a:gd name="T1" fmla="*/ 0 h 226"/>
                <a:gd name="T2" fmla="*/ 2 w 328"/>
                <a:gd name="T3" fmla="*/ 3 h 226"/>
                <a:gd name="T4" fmla="*/ 2 w 328"/>
                <a:gd name="T5" fmla="*/ 3 h 226"/>
                <a:gd name="T6" fmla="*/ 0 w 328"/>
                <a:gd name="T7" fmla="*/ 3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2443" name="Rectangle 82"/>
            <p:cNvSpPr>
              <a:spLocks noChangeArrowheads="1"/>
            </p:cNvSpPr>
            <p:nvPr/>
          </p:nvSpPr>
          <p:spPr bwMode="auto">
            <a:xfrm>
              <a:off x="4212" y="693"/>
              <a:ext cx="599" cy="46"/>
            </a:xfrm>
            <a:prstGeom prst="rect">
              <a:avLst/>
            </a:prstGeom>
            <a:solidFill>
              <a:schemeClr val="tx1"/>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grpSp>
          <p:nvGrpSpPr>
            <p:cNvPr id="52444" name="Group 83"/>
            <p:cNvGrpSpPr>
              <a:grpSpLocks/>
            </p:cNvGrpSpPr>
            <p:nvPr/>
          </p:nvGrpSpPr>
          <p:grpSpPr bwMode="auto">
            <a:xfrm>
              <a:off x="4749" y="668"/>
              <a:ext cx="581" cy="145"/>
              <a:chOff x="614" y="2568"/>
              <a:chExt cx="725" cy="139"/>
            </a:xfrm>
          </p:grpSpPr>
          <p:sp>
            <p:nvSpPr>
              <p:cNvPr id="52469" name="AutoShape 84"/>
              <p:cNvSpPr>
                <a:spLocks noChangeArrowheads="1"/>
              </p:cNvSpPr>
              <p:nvPr/>
            </p:nvSpPr>
            <p:spPr bwMode="auto">
              <a:xfrm>
                <a:off x="616" y="2567"/>
                <a:ext cx="725"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52470" name="AutoShape 85"/>
              <p:cNvSpPr>
                <a:spLocks noChangeArrowheads="1"/>
              </p:cNvSpPr>
              <p:nvPr/>
            </p:nvSpPr>
            <p:spPr bwMode="auto">
              <a:xfrm>
                <a:off x="631" y="2586"/>
                <a:ext cx="695" cy="101"/>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grpSp>
        <p:sp>
          <p:nvSpPr>
            <p:cNvPr id="52445" name="Rectangle 86"/>
            <p:cNvSpPr>
              <a:spLocks noChangeArrowheads="1"/>
            </p:cNvSpPr>
            <p:nvPr/>
          </p:nvSpPr>
          <p:spPr bwMode="auto">
            <a:xfrm>
              <a:off x="4224" y="1016"/>
              <a:ext cx="599" cy="53"/>
            </a:xfrm>
            <a:prstGeom prst="rect">
              <a:avLst/>
            </a:prstGeom>
            <a:solidFill>
              <a:schemeClr val="tx1"/>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grpSp>
          <p:nvGrpSpPr>
            <p:cNvPr id="52446" name="Group 87"/>
            <p:cNvGrpSpPr>
              <a:grpSpLocks/>
            </p:cNvGrpSpPr>
            <p:nvPr/>
          </p:nvGrpSpPr>
          <p:grpSpPr bwMode="auto">
            <a:xfrm>
              <a:off x="4747" y="994"/>
              <a:ext cx="581" cy="134"/>
              <a:chOff x="614" y="2568"/>
              <a:chExt cx="725" cy="139"/>
            </a:xfrm>
          </p:grpSpPr>
          <p:sp>
            <p:nvSpPr>
              <p:cNvPr id="52467" name="AutoShape 88"/>
              <p:cNvSpPr>
                <a:spLocks noChangeArrowheads="1"/>
              </p:cNvSpPr>
              <p:nvPr/>
            </p:nvSpPr>
            <p:spPr bwMode="auto">
              <a:xfrm>
                <a:off x="611" y="2571"/>
                <a:ext cx="725" cy="137"/>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52468" name="AutoShape 89"/>
              <p:cNvSpPr>
                <a:spLocks noChangeArrowheads="1"/>
              </p:cNvSpPr>
              <p:nvPr/>
            </p:nvSpPr>
            <p:spPr bwMode="auto">
              <a:xfrm>
                <a:off x="626" y="2584"/>
                <a:ext cx="695"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grpSp>
        <p:sp>
          <p:nvSpPr>
            <p:cNvPr id="52447" name="Rectangle 90"/>
            <p:cNvSpPr>
              <a:spLocks noChangeArrowheads="1"/>
            </p:cNvSpPr>
            <p:nvPr/>
          </p:nvSpPr>
          <p:spPr bwMode="auto">
            <a:xfrm>
              <a:off x="4218" y="1360"/>
              <a:ext cx="593" cy="46"/>
            </a:xfrm>
            <a:prstGeom prst="rect">
              <a:avLst/>
            </a:prstGeom>
            <a:solidFill>
              <a:schemeClr val="tx1"/>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52448" name="Rectangle 91"/>
            <p:cNvSpPr>
              <a:spLocks noChangeArrowheads="1"/>
            </p:cNvSpPr>
            <p:nvPr/>
          </p:nvSpPr>
          <p:spPr bwMode="auto">
            <a:xfrm>
              <a:off x="4230" y="1657"/>
              <a:ext cx="593" cy="46"/>
            </a:xfrm>
            <a:prstGeom prst="rect">
              <a:avLst/>
            </a:prstGeom>
            <a:solidFill>
              <a:schemeClr val="tx1"/>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grpSp>
          <p:nvGrpSpPr>
            <p:cNvPr id="52449" name="Group 92"/>
            <p:cNvGrpSpPr>
              <a:grpSpLocks/>
            </p:cNvGrpSpPr>
            <p:nvPr/>
          </p:nvGrpSpPr>
          <p:grpSpPr bwMode="auto">
            <a:xfrm>
              <a:off x="4735" y="1627"/>
              <a:ext cx="582" cy="151"/>
              <a:chOff x="614" y="2568"/>
              <a:chExt cx="725" cy="139"/>
            </a:xfrm>
          </p:grpSpPr>
          <p:sp>
            <p:nvSpPr>
              <p:cNvPr id="52465" name="AutoShape 93"/>
              <p:cNvSpPr>
                <a:spLocks noChangeArrowheads="1"/>
              </p:cNvSpPr>
              <p:nvPr/>
            </p:nvSpPr>
            <p:spPr bwMode="auto">
              <a:xfrm>
                <a:off x="611" y="2571"/>
                <a:ext cx="731"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52466" name="AutoShape 94"/>
              <p:cNvSpPr>
                <a:spLocks noChangeArrowheads="1"/>
              </p:cNvSpPr>
              <p:nvPr/>
            </p:nvSpPr>
            <p:spPr bwMode="auto">
              <a:xfrm>
                <a:off x="626" y="2589"/>
                <a:ext cx="701" cy="9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grpSp>
        <p:sp>
          <p:nvSpPr>
            <p:cNvPr id="52450" name="Freeform 95"/>
            <p:cNvSpPr>
              <a:spLocks/>
            </p:cNvSpPr>
            <p:nvPr/>
          </p:nvSpPr>
          <p:spPr bwMode="auto">
            <a:xfrm>
              <a:off x="5288" y="1354"/>
              <a:ext cx="263" cy="188"/>
            </a:xfrm>
            <a:custGeom>
              <a:avLst/>
              <a:gdLst>
                <a:gd name="T0" fmla="*/ 2 w 328"/>
                <a:gd name="T1" fmla="*/ 0 h 226"/>
                <a:gd name="T2" fmla="*/ 2 w 328"/>
                <a:gd name="T3" fmla="*/ 2 h 226"/>
                <a:gd name="T4" fmla="*/ 2 w 328"/>
                <a:gd name="T5" fmla="*/ 2 h 226"/>
                <a:gd name="T6" fmla="*/ 0 w 328"/>
                <a:gd name="T7" fmla="*/ 2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2451" name="Group 96"/>
            <p:cNvGrpSpPr>
              <a:grpSpLocks/>
            </p:cNvGrpSpPr>
            <p:nvPr/>
          </p:nvGrpSpPr>
          <p:grpSpPr bwMode="auto">
            <a:xfrm>
              <a:off x="4739" y="1327"/>
              <a:ext cx="582" cy="139"/>
              <a:chOff x="614" y="2568"/>
              <a:chExt cx="725" cy="139"/>
            </a:xfrm>
          </p:grpSpPr>
          <p:sp>
            <p:nvSpPr>
              <p:cNvPr id="52463" name="AutoShape 97"/>
              <p:cNvSpPr>
                <a:spLocks noChangeArrowheads="1"/>
              </p:cNvSpPr>
              <p:nvPr/>
            </p:nvSpPr>
            <p:spPr bwMode="auto">
              <a:xfrm>
                <a:off x="614" y="2568"/>
                <a:ext cx="723"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52464" name="AutoShape 98"/>
              <p:cNvSpPr>
                <a:spLocks noChangeArrowheads="1"/>
              </p:cNvSpPr>
              <p:nvPr/>
            </p:nvSpPr>
            <p:spPr bwMode="auto">
              <a:xfrm>
                <a:off x="629" y="2581"/>
                <a:ext cx="694"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grpSp>
        <p:sp>
          <p:nvSpPr>
            <p:cNvPr id="52452" name="Rectangle 99"/>
            <p:cNvSpPr>
              <a:spLocks noChangeArrowheads="1"/>
            </p:cNvSpPr>
            <p:nvPr/>
          </p:nvSpPr>
          <p:spPr bwMode="auto">
            <a:xfrm>
              <a:off x="5248" y="429"/>
              <a:ext cx="72" cy="2290"/>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52453" name="Freeform 100"/>
            <p:cNvSpPr>
              <a:spLocks/>
            </p:cNvSpPr>
            <p:nvPr/>
          </p:nvSpPr>
          <p:spPr bwMode="auto">
            <a:xfrm>
              <a:off x="5312" y="1007"/>
              <a:ext cx="237" cy="213"/>
            </a:xfrm>
            <a:custGeom>
              <a:avLst/>
              <a:gdLst>
                <a:gd name="T0" fmla="*/ 2 w 296"/>
                <a:gd name="T1" fmla="*/ 0 h 256"/>
                <a:gd name="T2" fmla="*/ 2 w 296"/>
                <a:gd name="T3" fmla="*/ 2 h 256"/>
                <a:gd name="T4" fmla="*/ 2 w 296"/>
                <a:gd name="T5" fmla="*/ 2 h 256"/>
                <a:gd name="T6" fmla="*/ 0 w 296"/>
                <a:gd name="T7" fmla="*/ 2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2454" name="Freeform 101"/>
            <p:cNvSpPr>
              <a:spLocks/>
            </p:cNvSpPr>
            <p:nvPr/>
          </p:nvSpPr>
          <p:spPr bwMode="auto">
            <a:xfrm>
              <a:off x="5315" y="680"/>
              <a:ext cx="244" cy="240"/>
            </a:xfrm>
            <a:custGeom>
              <a:avLst/>
              <a:gdLst>
                <a:gd name="T0" fmla="*/ 0 w 304"/>
                <a:gd name="T1" fmla="*/ 0 h 288"/>
                <a:gd name="T2" fmla="*/ 2 w 304"/>
                <a:gd name="T3" fmla="*/ 3 h 288"/>
                <a:gd name="T4" fmla="*/ 2 w 304"/>
                <a:gd name="T5" fmla="*/ 3 h 288"/>
                <a:gd name="T6" fmla="*/ 2 w 304"/>
                <a:gd name="T7" fmla="*/ 3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2455" name="Oval 102"/>
            <p:cNvSpPr>
              <a:spLocks noChangeArrowheads="1"/>
            </p:cNvSpPr>
            <p:nvPr/>
          </p:nvSpPr>
          <p:spPr bwMode="auto">
            <a:xfrm>
              <a:off x="5517" y="2614"/>
              <a:ext cx="48" cy="92"/>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52456" name="Freeform 103"/>
            <p:cNvSpPr>
              <a:spLocks/>
            </p:cNvSpPr>
            <p:nvPr/>
          </p:nvSpPr>
          <p:spPr bwMode="auto">
            <a:xfrm>
              <a:off x="5302" y="2614"/>
              <a:ext cx="245" cy="200"/>
            </a:xfrm>
            <a:custGeom>
              <a:avLst/>
              <a:gdLst>
                <a:gd name="T0" fmla="*/ 0 w 306"/>
                <a:gd name="T1" fmla="*/ 3 h 240"/>
                <a:gd name="T2" fmla="*/ 2 w 306"/>
                <a:gd name="T3" fmla="*/ 3 h 240"/>
                <a:gd name="T4" fmla="*/ 2 w 306"/>
                <a:gd name="T5" fmla="*/ 3 h 240"/>
                <a:gd name="T6" fmla="*/ 2 w 306"/>
                <a:gd name="T7" fmla="*/ 0 h 240"/>
                <a:gd name="T8" fmla="*/ 0 w 306"/>
                <a:gd name="T9" fmla="*/ 3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2457" name="AutoShape 104"/>
            <p:cNvSpPr>
              <a:spLocks noChangeArrowheads="1"/>
            </p:cNvSpPr>
            <p:nvPr/>
          </p:nvSpPr>
          <p:spPr bwMode="auto">
            <a:xfrm>
              <a:off x="4140" y="2680"/>
              <a:ext cx="1197" cy="145"/>
            </a:xfrm>
            <a:prstGeom prst="roundRect">
              <a:avLst>
                <a:gd name="adj" fmla="val 50000"/>
              </a:avLst>
            </a:prstGeom>
            <a:solidFill>
              <a:srgbClr val="DDDDDD"/>
            </a:solidFill>
            <a:ln w="9525">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52458" name="AutoShape 105"/>
            <p:cNvSpPr>
              <a:spLocks noChangeArrowheads="1"/>
            </p:cNvSpPr>
            <p:nvPr/>
          </p:nvSpPr>
          <p:spPr bwMode="auto">
            <a:xfrm>
              <a:off x="4206" y="2713"/>
              <a:ext cx="1072"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52459" name="Oval 106"/>
            <p:cNvSpPr>
              <a:spLocks noChangeArrowheads="1"/>
            </p:cNvSpPr>
            <p:nvPr/>
          </p:nvSpPr>
          <p:spPr bwMode="auto">
            <a:xfrm>
              <a:off x="4308" y="2383"/>
              <a:ext cx="156" cy="145"/>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52460" name="Oval 107"/>
            <p:cNvSpPr>
              <a:spLocks noChangeArrowheads="1"/>
            </p:cNvSpPr>
            <p:nvPr/>
          </p:nvSpPr>
          <p:spPr bwMode="auto">
            <a:xfrm>
              <a:off x="4487" y="2383"/>
              <a:ext cx="162" cy="145"/>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endParaRPr kumimoji="0" lang="zh-CN" altLang="zh-CN" sz="1800">
                <a:solidFill>
                  <a:srgbClr val="FF0000"/>
                </a:solidFill>
                <a:latin typeface="Arial" panose="020B0604020202020204" pitchFamily="34" charset="0"/>
                <a:ea typeface="宋体" panose="02010600030101010101" pitchFamily="2" charset="-122"/>
                <a:cs typeface="Arial" panose="020B0604020202020204" pitchFamily="34" charset="0"/>
              </a:endParaRPr>
            </a:p>
          </p:txBody>
        </p:sp>
        <p:sp>
          <p:nvSpPr>
            <p:cNvPr id="52461" name="Oval 108"/>
            <p:cNvSpPr>
              <a:spLocks noChangeArrowheads="1"/>
            </p:cNvSpPr>
            <p:nvPr/>
          </p:nvSpPr>
          <p:spPr bwMode="auto">
            <a:xfrm>
              <a:off x="4661" y="2383"/>
              <a:ext cx="162" cy="139"/>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52462" name="Rectangle 109"/>
            <p:cNvSpPr>
              <a:spLocks noChangeArrowheads="1"/>
            </p:cNvSpPr>
            <p:nvPr/>
          </p:nvSpPr>
          <p:spPr bwMode="auto">
            <a:xfrm>
              <a:off x="5062" y="1835"/>
              <a:ext cx="84" cy="759"/>
            </a:xfrm>
            <a:prstGeom prst="rect">
              <a:avLst/>
            </a:prstGeom>
            <a:solidFill>
              <a:srgbClr val="292929"/>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grpSp>
      <p:grpSp>
        <p:nvGrpSpPr>
          <p:cNvPr id="52248" name="Group 110"/>
          <p:cNvGrpSpPr>
            <a:grpSpLocks/>
          </p:cNvGrpSpPr>
          <p:nvPr/>
        </p:nvGrpSpPr>
        <p:grpSpPr bwMode="auto">
          <a:xfrm>
            <a:off x="5834063" y="1479550"/>
            <a:ext cx="377825" cy="576263"/>
            <a:chOff x="4140" y="429"/>
            <a:chExt cx="1425" cy="2396"/>
          </a:xfrm>
        </p:grpSpPr>
        <p:sp>
          <p:nvSpPr>
            <p:cNvPr id="52407" name="Freeform 111"/>
            <p:cNvSpPr>
              <a:spLocks/>
            </p:cNvSpPr>
            <p:nvPr/>
          </p:nvSpPr>
          <p:spPr bwMode="auto">
            <a:xfrm>
              <a:off x="5268" y="433"/>
              <a:ext cx="283" cy="2286"/>
            </a:xfrm>
            <a:custGeom>
              <a:avLst/>
              <a:gdLst>
                <a:gd name="T0" fmla="*/ 2 w 354"/>
                <a:gd name="T1" fmla="*/ 0 h 2742"/>
                <a:gd name="T2" fmla="*/ 2 w 354"/>
                <a:gd name="T3" fmla="*/ 5 h 2742"/>
                <a:gd name="T4" fmla="*/ 2 w 354"/>
                <a:gd name="T5" fmla="*/ 33 h 2742"/>
                <a:gd name="T6" fmla="*/ 0 w 354"/>
                <a:gd name="T7" fmla="*/ 35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2408" name="Rectangle 112"/>
            <p:cNvSpPr>
              <a:spLocks noChangeArrowheads="1"/>
            </p:cNvSpPr>
            <p:nvPr/>
          </p:nvSpPr>
          <p:spPr bwMode="auto">
            <a:xfrm>
              <a:off x="4206" y="429"/>
              <a:ext cx="1048"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52409" name="Freeform 113"/>
            <p:cNvSpPr>
              <a:spLocks/>
            </p:cNvSpPr>
            <p:nvPr/>
          </p:nvSpPr>
          <p:spPr bwMode="auto">
            <a:xfrm>
              <a:off x="5321" y="570"/>
              <a:ext cx="169" cy="2115"/>
            </a:xfrm>
            <a:custGeom>
              <a:avLst/>
              <a:gdLst>
                <a:gd name="T0" fmla="*/ 2 w 211"/>
                <a:gd name="T1" fmla="*/ 0 h 2537"/>
                <a:gd name="T2" fmla="*/ 2 w 211"/>
                <a:gd name="T3" fmla="*/ 3 h 2537"/>
                <a:gd name="T4" fmla="*/ 2 w 211"/>
                <a:gd name="T5" fmla="*/ 32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2410" name="Freeform 114"/>
            <p:cNvSpPr>
              <a:spLocks/>
            </p:cNvSpPr>
            <p:nvPr/>
          </p:nvSpPr>
          <p:spPr bwMode="auto">
            <a:xfrm>
              <a:off x="5284" y="1640"/>
              <a:ext cx="263" cy="189"/>
            </a:xfrm>
            <a:custGeom>
              <a:avLst/>
              <a:gdLst>
                <a:gd name="T0" fmla="*/ 2 w 328"/>
                <a:gd name="T1" fmla="*/ 0 h 226"/>
                <a:gd name="T2" fmla="*/ 2 w 328"/>
                <a:gd name="T3" fmla="*/ 3 h 226"/>
                <a:gd name="T4" fmla="*/ 2 w 328"/>
                <a:gd name="T5" fmla="*/ 3 h 226"/>
                <a:gd name="T6" fmla="*/ 0 w 328"/>
                <a:gd name="T7" fmla="*/ 3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2411" name="Rectangle 115"/>
            <p:cNvSpPr>
              <a:spLocks noChangeArrowheads="1"/>
            </p:cNvSpPr>
            <p:nvPr/>
          </p:nvSpPr>
          <p:spPr bwMode="auto">
            <a:xfrm>
              <a:off x="4212" y="693"/>
              <a:ext cx="599" cy="46"/>
            </a:xfrm>
            <a:prstGeom prst="rect">
              <a:avLst/>
            </a:prstGeom>
            <a:solidFill>
              <a:schemeClr val="tx1"/>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grpSp>
          <p:nvGrpSpPr>
            <p:cNvPr id="52412" name="Group 116"/>
            <p:cNvGrpSpPr>
              <a:grpSpLocks/>
            </p:cNvGrpSpPr>
            <p:nvPr/>
          </p:nvGrpSpPr>
          <p:grpSpPr bwMode="auto">
            <a:xfrm>
              <a:off x="4749" y="668"/>
              <a:ext cx="581" cy="145"/>
              <a:chOff x="614" y="2568"/>
              <a:chExt cx="725" cy="139"/>
            </a:xfrm>
          </p:grpSpPr>
          <p:sp>
            <p:nvSpPr>
              <p:cNvPr id="52437" name="AutoShape 117"/>
              <p:cNvSpPr>
                <a:spLocks noChangeArrowheads="1"/>
              </p:cNvSpPr>
              <p:nvPr/>
            </p:nvSpPr>
            <p:spPr bwMode="auto">
              <a:xfrm>
                <a:off x="616" y="2567"/>
                <a:ext cx="725"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52438" name="AutoShape 118"/>
              <p:cNvSpPr>
                <a:spLocks noChangeArrowheads="1"/>
              </p:cNvSpPr>
              <p:nvPr/>
            </p:nvSpPr>
            <p:spPr bwMode="auto">
              <a:xfrm>
                <a:off x="631" y="2586"/>
                <a:ext cx="695" cy="101"/>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grpSp>
        <p:sp>
          <p:nvSpPr>
            <p:cNvPr id="52413" name="Rectangle 119"/>
            <p:cNvSpPr>
              <a:spLocks noChangeArrowheads="1"/>
            </p:cNvSpPr>
            <p:nvPr/>
          </p:nvSpPr>
          <p:spPr bwMode="auto">
            <a:xfrm>
              <a:off x="4224" y="1016"/>
              <a:ext cx="599" cy="53"/>
            </a:xfrm>
            <a:prstGeom prst="rect">
              <a:avLst/>
            </a:prstGeom>
            <a:solidFill>
              <a:schemeClr val="tx1"/>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grpSp>
          <p:nvGrpSpPr>
            <p:cNvPr id="52414" name="Group 120"/>
            <p:cNvGrpSpPr>
              <a:grpSpLocks/>
            </p:cNvGrpSpPr>
            <p:nvPr/>
          </p:nvGrpSpPr>
          <p:grpSpPr bwMode="auto">
            <a:xfrm>
              <a:off x="4747" y="994"/>
              <a:ext cx="581" cy="134"/>
              <a:chOff x="614" y="2568"/>
              <a:chExt cx="725" cy="139"/>
            </a:xfrm>
          </p:grpSpPr>
          <p:sp>
            <p:nvSpPr>
              <p:cNvPr id="52435" name="AutoShape 121"/>
              <p:cNvSpPr>
                <a:spLocks noChangeArrowheads="1"/>
              </p:cNvSpPr>
              <p:nvPr/>
            </p:nvSpPr>
            <p:spPr bwMode="auto">
              <a:xfrm>
                <a:off x="611" y="2571"/>
                <a:ext cx="725" cy="137"/>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52436" name="AutoShape 122"/>
              <p:cNvSpPr>
                <a:spLocks noChangeArrowheads="1"/>
              </p:cNvSpPr>
              <p:nvPr/>
            </p:nvSpPr>
            <p:spPr bwMode="auto">
              <a:xfrm>
                <a:off x="626" y="2584"/>
                <a:ext cx="695"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grpSp>
        <p:sp>
          <p:nvSpPr>
            <p:cNvPr id="52415" name="Rectangle 123"/>
            <p:cNvSpPr>
              <a:spLocks noChangeArrowheads="1"/>
            </p:cNvSpPr>
            <p:nvPr/>
          </p:nvSpPr>
          <p:spPr bwMode="auto">
            <a:xfrm>
              <a:off x="4218" y="1360"/>
              <a:ext cx="593" cy="46"/>
            </a:xfrm>
            <a:prstGeom prst="rect">
              <a:avLst/>
            </a:prstGeom>
            <a:solidFill>
              <a:schemeClr val="tx1"/>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52416" name="Rectangle 124"/>
            <p:cNvSpPr>
              <a:spLocks noChangeArrowheads="1"/>
            </p:cNvSpPr>
            <p:nvPr/>
          </p:nvSpPr>
          <p:spPr bwMode="auto">
            <a:xfrm>
              <a:off x="4230" y="1657"/>
              <a:ext cx="593" cy="46"/>
            </a:xfrm>
            <a:prstGeom prst="rect">
              <a:avLst/>
            </a:prstGeom>
            <a:solidFill>
              <a:schemeClr val="tx1"/>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grpSp>
          <p:nvGrpSpPr>
            <p:cNvPr id="52417" name="Group 125"/>
            <p:cNvGrpSpPr>
              <a:grpSpLocks/>
            </p:cNvGrpSpPr>
            <p:nvPr/>
          </p:nvGrpSpPr>
          <p:grpSpPr bwMode="auto">
            <a:xfrm>
              <a:off x="4735" y="1627"/>
              <a:ext cx="582" cy="151"/>
              <a:chOff x="614" y="2568"/>
              <a:chExt cx="725" cy="139"/>
            </a:xfrm>
          </p:grpSpPr>
          <p:sp>
            <p:nvSpPr>
              <p:cNvPr id="52433" name="AutoShape 126"/>
              <p:cNvSpPr>
                <a:spLocks noChangeArrowheads="1"/>
              </p:cNvSpPr>
              <p:nvPr/>
            </p:nvSpPr>
            <p:spPr bwMode="auto">
              <a:xfrm>
                <a:off x="611" y="2571"/>
                <a:ext cx="731"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52434" name="AutoShape 127"/>
              <p:cNvSpPr>
                <a:spLocks noChangeArrowheads="1"/>
              </p:cNvSpPr>
              <p:nvPr/>
            </p:nvSpPr>
            <p:spPr bwMode="auto">
              <a:xfrm>
                <a:off x="626" y="2589"/>
                <a:ext cx="701" cy="9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grpSp>
        <p:sp>
          <p:nvSpPr>
            <p:cNvPr id="52418" name="Freeform 128"/>
            <p:cNvSpPr>
              <a:spLocks/>
            </p:cNvSpPr>
            <p:nvPr/>
          </p:nvSpPr>
          <p:spPr bwMode="auto">
            <a:xfrm>
              <a:off x="5288" y="1354"/>
              <a:ext cx="263" cy="188"/>
            </a:xfrm>
            <a:custGeom>
              <a:avLst/>
              <a:gdLst>
                <a:gd name="T0" fmla="*/ 2 w 328"/>
                <a:gd name="T1" fmla="*/ 0 h 226"/>
                <a:gd name="T2" fmla="*/ 2 w 328"/>
                <a:gd name="T3" fmla="*/ 2 h 226"/>
                <a:gd name="T4" fmla="*/ 2 w 328"/>
                <a:gd name="T5" fmla="*/ 2 h 226"/>
                <a:gd name="T6" fmla="*/ 0 w 328"/>
                <a:gd name="T7" fmla="*/ 2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2419" name="Group 129"/>
            <p:cNvGrpSpPr>
              <a:grpSpLocks/>
            </p:cNvGrpSpPr>
            <p:nvPr/>
          </p:nvGrpSpPr>
          <p:grpSpPr bwMode="auto">
            <a:xfrm>
              <a:off x="4739" y="1327"/>
              <a:ext cx="582" cy="139"/>
              <a:chOff x="614" y="2568"/>
              <a:chExt cx="725" cy="139"/>
            </a:xfrm>
          </p:grpSpPr>
          <p:sp>
            <p:nvSpPr>
              <p:cNvPr id="52431" name="AutoShape 130"/>
              <p:cNvSpPr>
                <a:spLocks noChangeArrowheads="1"/>
              </p:cNvSpPr>
              <p:nvPr/>
            </p:nvSpPr>
            <p:spPr bwMode="auto">
              <a:xfrm>
                <a:off x="614" y="2568"/>
                <a:ext cx="723"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52432" name="AutoShape 131"/>
              <p:cNvSpPr>
                <a:spLocks noChangeArrowheads="1"/>
              </p:cNvSpPr>
              <p:nvPr/>
            </p:nvSpPr>
            <p:spPr bwMode="auto">
              <a:xfrm>
                <a:off x="629" y="2581"/>
                <a:ext cx="694"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grpSp>
        <p:sp>
          <p:nvSpPr>
            <p:cNvPr id="52420" name="Rectangle 132"/>
            <p:cNvSpPr>
              <a:spLocks noChangeArrowheads="1"/>
            </p:cNvSpPr>
            <p:nvPr/>
          </p:nvSpPr>
          <p:spPr bwMode="auto">
            <a:xfrm>
              <a:off x="5248" y="429"/>
              <a:ext cx="72" cy="2290"/>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52421" name="Freeform 133"/>
            <p:cNvSpPr>
              <a:spLocks/>
            </p:cNvSpPr>
            <p:nvPr/>
          </p:nvSpPr>
          <p:spPr bwMode="auto">
            <a:xfrm>
              <a:off x="5312" y="1007"/>
              <a:ext cx="237" cy="213"/>
            </a:xfrm>
            <a:custGeom>
              <a:avLst/>
              <a:gdLst>
                <a:gd name="T0" fmla="*/ 2 w 296"/>
                <a:gd name="T1" fmla="*/ 0 h 256"/>
                <a:gd name="T2" fmla="*/ 2 w 296"/>
                <a:gd name="T3" fmla="*/ 2 h 256"/>
                <a:gd name="T4" fmla="*/ 2 w 296"/>
                <a:gd name="T5" fmla="*/ 2 h 256"/>
                <a:gd name="T6" fmla="*/ 0 w 296"/>
                <a:gd name="T7" fmla="*/ 2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2422" name="Freeform 134"/>
            <p:cNvSpPr>
              <a:spLocks/>
            </p:cNvSpPr>
            <p:nvPr/>
          </p:nvSpPr>
          <p:spPr bwMode="auto">
            <a:xfrm>
              <a:off x="5315" y="680"/>
              <a:ext cx="244" cy="240"/>
            </a:xfrm>
            <a:custGeom>
              <a:avLst/>
              <a:gdLst>
                <a:gd name="T0" fmla="*/ 0 w 304"/>
                <a:gd name="T1" fmla="*/ 0 h 288"/>
                <a:gd name="T2" fmla="*/ 2 w 304"/>
                <a:gd name="T3" fmla="*/ 3 h 288"/>
                <a:gd name="T4" fmla="*/ 2 w 304"/>
                <a:gd name="T5" fmla="*/ 3 h 288"/>
                <a:gd name="T6" fmla="*/ 2 w 304"/>
                <a:gd name="T7" fmla="*/ 3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2423" name="Oval 135"/>
            <p:cNvSpPr>
              <a:spLocks noChangeArrowheads="1"/>
            </p:cNvSpPr>
            <p:nvPr/>
          </p:nvSpPr>
          <p:spPr bwMode="auto">
            <a:xfrm>
              <a:off x="5517" y="2614"/>
              <a:ext cx="48" cy="92"/>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52424" name="Freeform 136"/>
            <p:cNvSpPr>
              <a:spLocks/>
            </p:cNvSpPr>
            <p:nvPr/>
          </p:nvSpPr>
          <p:spPr bwMode="auto">
            <a:xfrm>
              <a:off x="5302" y="2614"/>
              <a:ext cx="245" cy="200"/>
            </a:xfrm>
            <a:custGeom>
              <a:avLst/>
              <a:gdLst>
                <a:gd name="T0" fmla="*/ 0 w 306"/>
                <a:gd name="T1" fmla="*/ 3 h 240"/>
                <a:gd name="T2" fmla="*/ 2 w 306"/>
                <a:gd name="T3" fmla="*/ 3 h 240"/>
                <a:gd name="T4" fmla="*/ 2 w 306"/>
                <a:gd name="T5" fmla="*/ 3 h 240"/>
                <a:gd name="T6" fmla="*/ 2 w 306"/>
                <a:gd name="T7" fmla="*/ 0 h 240"/>
                <a:gd name="T8" fmla="*/ 0 w 306"/>
                <a:gd name="T9" fmla="*/ 3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2425" name="AutoShape 137"/>
            <p:cNvSpPr>
              <a:spLocks noChangeArrowheads="1"/>
            </p:cNvSpPr>
            <p:nvPr/>
          </p:nvSpPr>
          <p:spPr bwMode="auto">
            <a:xfrm>
              <a:off x="4140" y="2680"/>
              <a:ext cx="1197" cy="145"/>
            </a:xfrm>
            <a:prstGeom prst="roundRect">
              <a:avLst>
                <a:gd name="adj" fmla="val 50000"/>
              </a:avLst>
            </a:prstGeom>
            <a:solidFill>
              <a:srgbClr val="DDDDDD"/>
            </a:solidFill>
            <a:ln w="9525">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52426" name="AutoShape 138"/>
            <p:cNvSpPr>
              <a:spLocks noChangeArrowheads="1"/>
            </p:cNvSpPr>
            <p:nvPr/>
          </p:nvSpPr>
          <p:spPr bwMode="auto">
            <a:xfrm>
              <a:off x="4206" y="2713"/>
              <a:ext cx="1072"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52427" name="Oval 139"/>
            <p:cNvSpPr>
              <a:spLocks noChangeArrowheads="1"/>
            </p:cNvSpPr>
            <p:nvPr/>
          </p:nvSpPr>
          <p:spPr bwMode="auto">
            <a:xfrm>
              <a:off x="4308" y="2383"/>
              <a:ext cx="156" cy="145"/>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52428" name="Oval 140"/>
            <p:cNvSpPr>
              <a:spLocks noChangeArrowheads="1"/>
            </p:cNvSpPr>
            <p:nvPr/>
          </p:nvSpPr>
          <p:spPr bwMode="auto">
            <a:xfrm>
              <a:off x="4487" y="2383"/>
              <a:ext cx="162" cy="145"/>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endParaRPr kumimoji="0" lang="zh-CN" altLang="zh-CN" sz="1800">
                <a:solidFill>
                  <a:srgbClr val="FF0000"/>
                </a:solidFill>
                <a:latin typeface="Arial" panose="020B0604020202020204" pitchFamily="34" charset="0"/>
                <a:ea typeface="宋体" panose="02010600030101010101" pitchFamily="2" charset="-122"/>
                <a:cs typeface="Arial" panose="020B0604020202020204" pitchFamily="34" charset="0"/>
              </a:endParaRPr>
            </a:p>
          </p:txBody>
        </p:sp>
        <p:sp>
          <p:nvSpPr>
            <p:cNvPr id="52429" name="Oval 141"/>
            <p:cNvSpPr>
              <a:spLocks noChangeArrowheads="1"/>
            </p:cNvSpPr>
            <p:nvPr/>
          </p:nvSpPr>
          <p:spPr bwMode="auto">
            <a:xfrm>
              <a:off x="4661" y="2383"/>
              <a:ext cx="162" cy="139"/>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52430" name="Rectangle 142"/>
            <p:cNvSpPr>
              <a:spLocks noChangeArrowheads="1"/>
            </p:cNvSpPr>
            <p:nvPr/>
          </p:nvSpPr>
          <p:spPr bwMode="auto">
            <a:xfrm>
              <a:off x="5062" y="1835"/>
              <a:ext cx="84" cy="759"/>
            </a:xfrm>
            <a:prstGeom prst="rect">
              <a:avLst/>
            </a:prstGeom>
            <a:solidFill>
              <a:srgbClr val="292929"/>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grpSp>
      <p:grpSp>
        <p:nvGrpSpPr>
          <p:cNvPr id="52249" name="Group 143"/>
          <p:cNvGrpSpPr>
            <a:grpSpLocks/>
          </p:cNvGrpSpPr>
          <p:nvPr/>
        </p:nvGrpSpPr>
        <p:grpSpPr bwMode="auto">
          <a:xfrm>
            <a:off x="6586538" y="1511300"/>
            <a:ext cx="377825" cy="576263"/>
            <a:chOff x="4140" y="429"/>
            <a:chExt cx="1425" cy="2396"/>
          </a:xfrm>
        </p:grpSpPr>
        <p:sp>
          <p:nvSpPr>
            <p:cNvPr id="52375" name="Freeform 144"/>
            <p:cNvSpPr>
              <a:spLocks/>
            </p:cNvSpPr>
            <p:nvPr/>
          </p:nvSpPr>
          <p:spPr bwMode="auto">
            <a:xfrm>
              <a:off x="5268" y="433"/>
              <a:ext cx="283" cy="2286"/>
            </a:xfrm>
            <a:custGeom>
              <a:avLst/>
              <a:gdLst>
                <a:gd name="T0" fmla="*/ 2 w 354"/>
                <a:gd name="T1" fmla="*/ 0 h 2742"/>
                <a:gd name="T2" fmla="*/ 2 w 354"/>
                <a:gd name="T3" fmla="*/ 5 h 2742"/>
                <a:gd name="T4" fmla="*/ 2 w 354"/>
                <a:gd name="T5" fmla="*/ 33 h 2742"/>
                <a:gd name="T6" fmla="*/ 0 w 354"/>
                <a:gd name="T7" fmla="*/ 35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2376" name="Rectangle 145"/>
            <p:cNvSpPr>
              <a:spLocks noChangeArrowheads="1"/>
            </p:cNvSpPr>
            <p:nvPr/>
          </p:nvSpPr>
          <p:spPr bwMode="auto">
            <a:xfrm>
              <a:off x="4206" y="429"/>
              <a:ext cx="1048"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52377" name="Freeform 146"/>
            <p:cNvSpPr>
              <a:spLocks/>
            </p:cNvSpPr>
            <p:nvPr/>
          </p:nvSpPr>
          <p:spPr bwMode="auto">
            <a:xfrm>
              <a:off x="5321" y="570"/>
              <a:ext cx="169" cy="2115"/>
            </a:xfrm>
            <a:custGeom>
              <a:avLst/>
              <a:gdLst>
                <a:gd name="T0" fmla="*/ 2 w 211"/>
                <a:gd name="T1" fmla="*/ 0 h 2537"/>
                <a:gd name="T2" fmla="*/ 2 w 211"/>
                <a:gd name="T3" fmla="*/ 3 h 2537"/>
                <a:gd name="T4" fmla="*/ 2 w 211"/>
                <a:gd name="T5" fmla="*/ 32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2378" name="Freeform 147"/>
            <p:cNvSpPr>
              <a:spLocks/>
            </p:cNvSpPr>
            <p:nvPr/>
          </p:nvSpPr>
          <p:spPr bwMode="auto">
            <a:xfrm>
              <a:off x="5284" y="1640"/>
              <a:ext cx="263" cy="189"/>
            </a:xfrm>
            <a:custGeom>
              <a:avLst/>
              <a:gdLst>
                <a:gd name="T0" fmla="*/ 2 w 328"/>
                <a:gd name="T1" fmla="*/ 0 h 226"/>
                <a:gd name="T2" fmla="*/ 2 w 328"/>
                <a:gd name="T3" fmla="*/ 3 h 226"/>
                <a:gd name="T4" fmla="*/ 2 w 328"/>
                <a:gd name="T5" fmla="*/ 3 h 226"/>
                <a:gd name="T6" fmla="*/ 0 w 328"/>
                <a:gd name="T7" fmla="*/ 3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2379" name="Rectangle 148"/>
            <p:cNvSpPr>
              <a:spLocks noChangeArrowheads="1"/>
            </p:cNvSpPr>
            <p:nvPr/>
          </p:nvSpPr>
          <p:spPr bwMode="auto">
            <a:xfrm>
              <a:off x="4212" y="693"/>
              <a:ext cx="599" cy="46"/>
            </a:xfrm>
            <a:prstGeom prst="rect">
              <a:avLst/>
            </a:prstGeom>
            <a:solidFill>
              <a:schemeClr val="tx1"/>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grpSp>
          <p:nvGrpSpPr>
            <p:cNvPr id="52380" name="Group 149"/>
            <p:cNvGrpSpPr>
              <a:grpSpLocks/>
            </p:cNvGrpSpPr>
            <p:nvPr/>
          </p:nvGrpSpPr>
          <p:grpSpPr bwMode="auto">
            <a:xfrm>
              <a:off x="4749" y="668"/>
              <a:ext cx="581" cy="145"/>
              <a:chOff x="614" y="2568"/>
              <a:chExt cx="725" cy="139"/>
            </a:xfrm>
          </p:grpSpPr>
          <p:sp>
            <p:nvSpPr>
              <p:cNvPr id="52405" name="AutoShape 150"/>
              <p:cNvSpPr>
                <a:spLocks noChangeArrowheads="1"/>
              </p:cNvSpPr>
              <p:nvPr/>
            </p:nvSpPr>
            <p:spPr bwMode="auto">
              <a:xfrm>
                <a:off x="616" y="2567"/>
                <a:ext cx="725"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52406" name="AutoShape 151"/>
              <p:cNvSpPr>
                <a:spLocks noChangeArrowheads="1"/>
              </p:cNvSpPr>
              <p:nvPr/>
            </p:nvSpPr>
            <p:spPr bwMode="auto">
              <a:xfrm>
                <a:off x="631" y="2586"/>
                <a:ext cx="695" cy="101"/>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grpSp>
        <p:sp>
          <p:nvSpPr>
            <p:cNvPr id="52381" name="Rectangle 152"/>
            <p:cNvSpPr>
              <a:spLocks noChangeArrowheads="1"/>
            </p:cNvSpPr>
            <p:nvPr/>
          </p:nvSpPr>
          <p:spPr bwMode="auto">
            <a:xfrm>
              <a:off x="4224" y="1016"/>
              <a:ext cx="599" cy="53"/>
            </a:xfrm>
            <a:prstGeom prst="rect">
              <a:avLst/>
            </a:prstGeom>
            <a:solidFill>
              <a:schemeClr val="tx1"/>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grpSp>
          <p:nvGrpSpPr>
            <p:cNvPr id="52382" name="Group 153"/>
            <p:cNvGrpSpPr>
              <a:grpSpLocks/>
            </p:cNvGrpSpPr>
            <p:nvPr/>
          </p:nvGrpSpPr>
          <p:grpSpPr bwMode="auto">
            <a:xfrm>
              <a:off x="4747" y="994"/>
              <a:ext cx="581" cy="134"/>
              <a:chOff x="614" y="2568"/>
              <a:chExt cx="725" cy="139"/>
            </a:xfrm>
          </p:grpSpPr>
          <p:sp>
            <p:nvSpPr>
              <p:cNvPr id="52403" name="AutoShape 154"/>
              <p:cNvSpPr>
                <a:spLocks noChangeArrowheads="1"/>
              </p:cNvSpPr>
              <p:nvPr/>
            </p:nvSpPr>
            <p:spPr bwMode="auto">
              <a:xfrm>
                <a:off x="611" y="2571"/>
                <a:ext cx="725" cy="137"/>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52404" name="AutoShape 155"/>
              <p:cNvSpPr>
                <a:spLocks noChangeArrowheads="1"/>
              </p:cNvSpPr>
              <p:nvPr/>
            </p:nvSpPr>
            <p:spPr bwMode="auto">
              <a:xfrm>
                <a:off x="626" y="2584"/>
                <a:ext cx="695"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grpSp>
        <p:sp>
          <p:nvSpPr>
            <p:cNvPr id="52383" name="Rectangle 156"/>
            <p:cNvSpPr>
              <a:spLocks noChangeArrowheads="1"/>
            </p:cNvSpPr>
            <p:nvPr/>
          </p:nvSpPr>
          <p:spPr bwMode="auto">
            <a:xfrm>
              <a:off x="4218" y="1360"/>
              <a:ext cx="593" cy="46"/>
            </a:xfrm>
            <a:prstGeom prst="rect">
              <a:avLst/>
            </a:prstGeom>
            <a:solidFill>
              <a:schemeClr val="tx1"/>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52384" name="Rectangle 157"/>
            <p:cNvSpPr>
              <a:spLocks noChangeArrowheads="1"/>
            </p:cNvSpPr>
            <p:nvPr/>
          </p:nvSpPr>
          <p:spPr bwMode="auto">
            <a:xfrm>
              <a:off x="4230" y="1657"/>
              <a:ext cx="593" cy="46"/>
            </a:xfrm>
            <a:prstGeom prst="rect">
              <a:avLst/>
            </a:prstGeom>
            <a:solidFill>
              <a:schemeClr val="tx1"/>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grpSp>
          <p:nvGrpSpPr>
            <p:cNvPr id="52385" name="Group 158"/>
            <p:cNvGrpSpPr>
              <a:grpSpLocks/>
            </p:cNvGrpSpPr>
            <p:nvPr/>
          </p:nvGrpSpPr>
          <p:grpSpPr bwMode="auto">
            <a:xfrm>
              <a:off x="4735" y="1627"/>
              <a:ext cx="582" cy="151"/>
              <a:chOff x="614" y="2568"/>
              <a:chExt cx="725" cy="139"/>
            </a:xfrm>
          </p:grpSpPr>
          <p:sp>
            <p:nvSpPr>
              <p:cNvPr id="52401" name="AutoShape 159"/>
              <p:cNvSpPr>
                <a:spLocks noChangeArrowheads="1"/>
              </p:cNvSpPr>
              <p:nvPr/>
            </p:nvSpPr>
            <p:spPr bwMode="auto">
              <a:xfrm>
                <a:off x="611" y="2571"/>
                <a:ext cx="731"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52402" name="AutoShape 160"/>
              <p:cNvSpPr>
                <a:spLocks noChangeArrowheads="1"/>
              </p:cNvSpPr>
              <p:nvPr/>
            </p:nvSpPr>
            <p:spPr bwMode="auto">
              <a:xfrm>
                <a:off x="626" y="2589"/>
                <a:ext cx="701" cy="9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grpSp>
        <p:sp>
          <p:nvSpPr>
            <p:cNvPr id="52386" name="Freeform 161"/>
            <p:cNvSpPr>
              <a:spLocks/>
            </p:cNvSpPr>
            <p:nvPr/>
          </p:nvSpPr>
          <p:spPr bwMode="auto">
            <a:xfrm>
              <a:off x="5288" y="1354"/>
              <a:ext cx="263" cy="188"/>
            </a:xfrm>
            <a:custGeom>
              <a:avLst/>
              <a:gdLst>
                <a:gd name="T0" fmla="*/ 2 w 328"/>
                <a:gd name="T1" fmla="*/ 0 h 226"/>
                <a:gd name="T2" fmla="*/ 2 w 328"/>
                <a:gd name="T3" fmla="*/ 2 h 226"/>
                <a:gd name="T4" fmla="*/ 2 w 328"/>
                <a:gd name="T5" fmla="*/ 2 h 226"/>
                <a:gd name="T6" fmla="*/ 0 w 328"/>
                <a:gd name="T7" fmla="*/ 2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2387" name="Group 162"/>
            <p:cNvGrpSpPr>
              <a:grpSpLocks/>
            </p:cNvGrpSpPr>
            <p:nvPr/>
          </p:nvGrpSpPr>
          <p:grpSpPr bwMode="auto">
            <a:xfrm>
              <a:off x="4739" y="1327"/>
              <a:ext cx="582" cy="139"/>
              <a:chOff x="614" y="2568"/>
              <a:chExt cx="725" cy="139"/>
            </a:xfrm>
          </p:grpSpPr>
          <p:sp>
            <p:nvSpPr>
              <p:cNvPr id="52399" name="AutoShape 163"/>
              <p:cNvSpPr>
                <a:spLocks noChangeArrowheads="1"/>
              </p:cNvSpPr>
              <p:nvPr/>
            </p:nvSpPr>
            <p:spPr bwMode="auto">
              <a:xfrm>
                <a:off x="614" y="2568"/>
                <a:ext cx="723"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52400" name="AutoShape 164"/>
              <p:cNvSpPr>
                <a:spLocks noChangeArrowheads="1"/>
              </p:cNvSpPr>
              <p:nvPr/>
            </p:nvSpPr>
            <p:spPr bwMode="auto">
              <a:xfrm>
                <a:off x="629" y="2581"/>
                <a:ext cx="694"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grpSp>
        <p:sp>
          <p:nvSpPr>
            <p:cNvPr id="52388" name="Rectangle 165"/>
            <p:cNvSpPr>
              <a:spLocks noChangeArrowheads="1"/>
            </p:cNvSpPr>
            <p:nvPr/>
          </p:nvSpPr>
          <p:spPr bwMode="auto">
            <a:xfrm>
              <a:off x="5248" y="429"/>
              <a:ext cx="72" cy="2290"/>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52389" name="Freeform 166"/>
            <p:cNvSpPr>
              <a:spLocks/>
            </p:cNvSpPr>
            <p:nvPr/>
          </p:nvSpPr>
          <p:spPr bwMode="auto">
            <a:xfrm>
              <a:off x="5312" y="1007"/>
              <a:ext cx="237" cy="213"/>
            </a:xfrm>
            <a:custGeom>
              <a:avLst/>
              <a:gdLst>
                <a:gd name="T0" fmla="*/ 2 w 296"/>
                <a:gd name="T1" fmla="*/ 0 h 256"/>
                <a:gd name="T2" fmla="*/ 2 w 296"/>
                <a:gd name="T3" fmla="*/ 2 h 256"/>
                <a:gd name="T4" fmla="*/ 2 w 296"/>
                <a:gd name="T5" fmla="*/ 2 h 256"/>
                <a:gd name="T6" fmla="*/ 0 w 296"/>
                <a:gd name="T7" fmla="*/ 2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2390" name="Freeform 167"/>
            <p:cNvSpPr>
              <a:spLocks/>
            </p:cNvSpPr>
            <p:nvPr/>
          </p:nvSpPr>
          <p:spPr bwMode="auto">
            <a:xfrm>
              <a:off x="5315" y="680"/>
              <a:ext cx="244" cy="240"/>
            </a:xfrm>
            <a:custGeom>
              <a:avLst/>
              <a:gdLst>
                <a:gd name="T0" fmla="*/ 0 w 304"/>
                <a:gd name="T1" fmla="*/ 0 h 288"/>
                <a:gd name="T2" fmla="*/ 2 w 304"/>
                <a:gd name="T3" fmla="*/ 3 h 288"/>
                <a:gd name="T4" fmla="*/ 2 w 304"/>
                <a:gd name="T5" fmla="*/ 3 h 288"/>
                <a:gd name="T6" fmla="*/ 2 w 304"/>
                <a:gd name="T7" fmla="*/ 3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2391" name="Oval 168"/>
            <p:cNvSpPr>
              <a:spLocks noChangeArrowheads="1"/>
            </p:cNvSpPr>
            <p:nvPr/>
          </p:nvSpPr>
          <p:spPr bwMode="auto">
            <a:xfrm>
              <a:off x="5517" y="2614"/>
              <a:ext cx="48" cy="92"/>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52392" name="Freeform 169"/>
            <p:cNvSpPr>
              <a:spLocks/>
            </p:cNvSpPr>
            <p:nvPr/>
          </p:nvSpPr>
          <p:spPr bwMode="auto">
            <a:xfrm>
              <a:off x="5302" y="2614"/>
              <a:ext cx="245" cy="200"/>
            </a:xfrm>
            <a:custGeom>
              <a:avLst/>
              <a:gdLst>
                <a:gd name="T0" fmla="*/ 0 w 306"/>
                <a:gd name="T1" fmla="*/ 3 h 240"/>
                <a:gd name="T2" fmla="*/ 2 w 306"/>
                <a:gd name="T3" fmla="*/ 3 h 240"/>
                <a:gd name="T4" fmla="*/ 2 w 306"/>
                <a:gd name="T5" fmla="*/ 3 h 240"/>
                <a:gd name="T6" fmla="*/ 2 w 306"/>
                <a:gd name="T7" fmla="*/ 0 h 240"/>
                <a:gd name="T8" fmla="*/ 0 w 306"/>
                <a:gd name="T9" fmla="*/ 3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2393" name="AutoShape 170"/>
            <p:cNvSpPr>
              <a:spLocks noChangeArrowheads="1"/>
            </p:cNvSpPr>
            <p:nvPr/>
          </p:nvSpPr>
          <p:spPr bwMode="auto">
            <a:xfrm>
              <a:off x="4140" y="2680"/>
              <a:ext cx="1197" cy="145"/>
            </a:xfrm>
            <a:prstGeom prst="roundRect">
              <a:avLst>
                <a:gd name="adj" fmla="val 50000"/>
              </a:avLst>
            </a:prstGeom>
            <a:solidFill>
              <a:srgbClr val="DDDDDD"/>
            </a:solidFill>
            <a:ln w="9525">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52394" name="AutoShape 171"/>
            <p:cNvSpPr>
              <a:spLocks noChangeArrowheads="1"/>
            </p:cNvSpPr>
            <p:nvPr/>
          </p:nvSpPr>
          <p:spPr bwMode="auto">
            <a:xfrm>
              <a:off x="4206" y="2713"/>
              <a:ext cx="1072"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52395" name="Oval 172"/>
            <p:cNvSpPr>
              <a:spLocks noChangeArrowheads="1"/>
            </p:cNvSpPr>
            <p:nvPr/>
          </p:nvSpPr>
          <p:spPr bwMode="auto">
            <a:xfrm>
              <a:off x="4308" y="2383"/>
              <a:ext cx="156" cy="145"/>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52396" name="Oval 173"/>
            <p:cNvSpPr>
              <a:spLocks noChangeArrowheads="1"/>
            </p:cNvSpPr>
            <p:nvPr/>
          </p:nvSpPr>
          <p:spPr bwMode="auto">
            <a:xfrm>
              <a:off x="4487" y="2383"/>
              <a:ext cx="162" cy="145"/>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endParaRPr kumimoji="0" lang="zh-CN" altLang="zh-CN" sz="1800">
                <a:solidFill>
                  <a:srgbClr val="FF0000"/>
                </a:solidFill>
                <a:latin typeface="Arial" panose="020B0604020202020204" pitchFamily="34" charset="0"/>
                <a:ea typeface="宋体" panose="02010600030101010101" pitchFamily="2" charset="-122"/>
                <a:cs typeface="Arial" panose="020B0604020202020204" pitchFamily="34" charset="0"/>
              </a:endParaRPr>
            </a:p>
          </p:txBody>
        </p:sp>
        <p:sp>
          <p:nvSpPr>
            <p:cNvPr id="52397" name="Oval 174"/>
            <p:cNvSpPr>
              <a:spLocks noChangeArrowheads="1"/>
            </p:cNvSpPr>
            <p:nvPr/>
          </p:nvSpPr>
          <p:spPr bwMode="auto">
            <a:xfrm>
              <a:off x="4661" y="2383"/>
              <a:ext cx="162" cy="139"/>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52398" name="Rectangle 175"/>
            <p:cNvSpPr>
              <a:spLocks noChangeArrowheads="1"/>
            </p:cNvSpPr>
            <p:nvPr/>
          </p:nvSpPr>
          <p:spPr bwMode="auto">
            <a:xfrm>
              <a:off x="5062" y="1835"/>
              <a:ext cx="84" cy="759"/>
            </a:xfrm>
            <a:prstGeom prst="rect">
              <a:avLst/>
            </a:prstGeom>
            <a:solidFill>
              <a:srgbClr val="292929"/>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grpSp>
      <p:grpSp>
        <p:nvGrpSpPr>
          <p:cNvPr id="52250" name="Group 176"/>
          <p:cNvGrpSpPr>
            <a:grpSpLocks/>
          </p:cNvGrpSpPr>
          <p:nvPr/>
        </p:nvGrpSpPr>
        <p:grpSpPr bwMode="auto">
          <a:xfrm>
            <a:off x="7196138" y="1663700"/>
            <a:ext cx="377825" cy="576263"/>
            <a:chOff x="4140" y="429"/>
            <a:chExt cx="1425" cy="2396"/>
          </a:xfrm>
        </p:grpSpPr>
        <p:sp>
          <p:nvSpPr>
            <p:cNvPr id="52343" name="Freeform 177"/>
            <p:cNvSpPr>
              <a:spLocks/>
            </p:cNvSpPr>
            <p:nvPr/>
          </p:nvSpPr>
          <p:spPr bwMode="auto">
            <a:xfrm>
              <a:off x="5268" y="433"/>
              <a:ext cx="283" cy="2286"/>
            </a:xfrm>
            <a:custGeom>
              <a:avLst/>
              <a:gdLst>
                <a:gd name="T0" fmla="*/ 2 w 354"/>
                <a:gd name="T1" fmla="*/ 0 h 2742"/>
                <a:gd name="T2" fmla="*/ 2 w 354"/>
                <a:gd name="T3" fmla="*/ 5 h 2742"/>
                <a:gd name="T4" fmla="*/ 2 w 354"/>
                <a:gd name="T5" fmla="*/ 33 h 2742"/>
                <a:gd name="T6" fmla="*/ 0 w 354"/>
                <a:gd name="T7" fmla="*/ 35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2344" name="Rectangle 178"/>
            <p:cNvSpPr>
              <a:spLocks noChangeArrowheads="1"/>
            </p:cNvSpPr>
            <p:nvPr/>
          </p:nvSpPr>
          <p:spPr bwMode="auto">
            <a:xfrm>
              <a:off x="4206" y="429"/>
              <a:ext cx="1048"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52345" name="Freeform 179"/>
            <p:cNvSpPr>
              <a:spLocks/>
            </p:cNvSpPr>
            <p:nvPr/>
          </p:nvSpPr>
          <p:spPr bwMode="auto">
            <a:xfrm>
              <a:off x="5321" y="570"/>
              <a:ext cx="169" cy="2115"/>
            </a:xfrm>
            <a:custGeom>
              <a:avLst/>
              <a:gdLst>
                <a:gd name="T0" fmla="*/ 2 w 211"/>
                <a:gd name="T1" fmla="*/ 0 h 2537"/>
                <a:gd name="T2" fmla="*/ 2 w 211"/>
                <a:gd name="T3" fmla="*/ 3 h 2537"/>
                <a:gd name="T4" fmla="*/ 2 w 211"/>
                <a:gd name="T5" fmla="*/ 32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2346" name="Freeform 180"/>
            <p:cNvSpPr>
              <a:spLocks/>
            </p:cNvSpPr>
            <p:nvPr/>
          </p:nvSpPr>
          <p:spPr bwMode="auto">
            <a:xfrm>
              <a:off x="5284" y="1640"/>
              <a:ext cx="263" cy="189"/>
            </a:xfrm>
            <a:custGeom>
              <a:avLst/>
              <a:gdLst>
                <a:gd name="T0" fmla="*/ 2 w 328"/>
                <a:gd name="T1" fmla="*/ 0 h 226"/>
                <a:gd name="T2" fmla="*/ 2 w 328"/>
                <a:gd name="T3" fmla="*/ 3 h 226"/>
                <a:gd name="T4" fmla="*/ 2 w 328"/>
                <a:gd name="T5" fmla="*/ 3 h 226"/>
                <a:gd name="T6" fmla="*/ 0 w 328"/>
                <a:gd name="T7" fmla="*/ 3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2347" name="Rectangle 181"/>
            <p:cNvSpPr>
              <a:spLocks noChangeArrowheads="1"/>
            </p:cNvSpPr>
            <p:nvPr/>
          </p:nvSpPr>
          <p:spPr bwMode="auto">
            <a:xfrm>
              <a:off x="4212" y="693"/>
              <a:ext cx="599" cy="46"/>
            </a:xfrm>
            <a:prstGeom prst="rect">
              <a:avLst/>
            </a:prstGeom>
            <a:solidFill>
              <a:schemeClr val="tx1"/>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grpSp>
          <p:nvGrpSpPr>
            <p:cNvPr id="52348" name="Group 182"/>
            <p:cNvGrpSpPr>
              <a:grpSpLocks/>
            </p:cNvGrpSpPr>
            <p:nvPr/>
          </p:nvGrpSpPr>
          <p:grpSpPr bwMode="auto">
            <a:xfrm>
              <a:off x="4749" y="668"/>
              <a:ext cx="581" cy="145"/>
              <a:chOff x="614" y="2568"/>
              <a:chExt cx="725" cy="139"/>
            </a:xfrm>
          </p:grpSpPr>
          <p:sp>
            <p:nvSpPr>
              <p:cNvPr id="52373" name="AutoShape 183"/>
              <p:cNvSpPr>
                <a:spLocks noChangeArrowheads="1"/>
              </p:cNvSpPr>
              <p:nvPr/>
            </p:nvSpPr>
            <p:spPr bwMode="auto">
              <a:xfrm>
                <a:off x="616" y="2567"/>
                <a:ext cx="725"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52374" name="AutoShape 184"/>
              <p:cNvSpPr>
                <a:spLocks noChangeArrowheads="1"/>
              </p:cNvSpPr>
              <p:nvPr/>
            </p:nvSpPr>
            <p:spPr bwMode="auto">
              <a:xfrm>
                <a:off x="631" y="2586"/>
                <a:ext cx="695" cy="101"/>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grpSp>
        <p:sp>
          <p:nvSpPr>
            <p:cNvPr id="52349" name="Rectangle 185"/>
            <p:cNvSpPr>
              <a:spLocks noChangeArrowheads="1"/>
            </p:cNvSpPr>
            <p:nvPr/>
          </p:nvSpPr>
          <p:spPr bwMode="auto">
            <a:xfrm>
              <a:off x="4224" y="1016"/>
              <a:ext cx="599" cy="53"/>
            </a:xfrm>
            <a:prstGeom prst="rect">
              <a:avLst/>
            </a:prstGeom>
            <a:solidFill>
              <a:schemeClr val="tx1"/>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grpSp>
          <p:nvGrpSpPr>
            <p:cNvPr id="52350" name="Group 186"/>
            <p:cNvGrpSpPr>
              <a:grpSpLocks/>
            </p:cNvGrpSpPr>
            <p:nvPr/>
          </p:nvGrpSpPr>
          <p:grpSpPr bwMode="auto">
            <a:xfrm>
              <a:off x="4747" y="994"/>
              <a:ext cx="581" cy="134"/>
              <a:chOff x="614" y="2568"/>
              <a:chExt cx="725" cy="139"/>
            </a:xfrm>
          </p:grpSpPr>
          <p:sp>
            <p:nvSpPr>
              <p:cNvPr id="52371" name="AutoShape 187"/>
              <p:cNvSpPr>
                <a:spLocks noChangeArrowheads="1"/>
              </p:cNvSpPr>
              <p:nvPr/>
            </p:nvSpPr>
            <p:spPr bwMode="auto">
              <a:xfrm>
                <a:off x="611" y="2571"/>
                <a:ext cx="725" cy="137"/>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52372" name="AutoShape 188"/>
              <p:cNvSpPr>
                <a:spLocks noChangeArrowheads="1"/>
              </p:cNvSpPr>
              <p:nvPr/>
            </p:nvSpPr>
            <p:spPr bwMode="auto">
              <a:xfrm>
                <a:off x="626" y="2584"/>
                <a:ext cx="695"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grpSp>
        <p:sp>
          <p:nvSpPr>
            <p:cNvPr id="52351" name="Rectangle 189"/>
            <p:cNvSpPr>
              <a:spLocks noChangeArrowheads="1"/>
            </p:cNvSpPr>
            <p:nvPr/>
          </p:nvSpPr>
          <p:spPr bwMode="auto">
            <a:xfrm>
              <a:off x="4218" y="1360"/>
              <a:ext cx="593" cy="46"/>
            </a:xfrm>
            <a:prstGeom prst="rect">
              <a:avLst/>
            </a:prstGeom>
            <a:solidFill>
              <a:schemeClr val="tx1"/>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52352" name="Rectangle 190"/>
            <p:cNvSpPr>
              <a:spLocks noChangeArrowheads="1"/>
            </p:cNvSpPr>
            <p:nvPr/>
          </p:nvSpPr>
          <p:spPr bwMode="auto">
            <a:xfrm>
              <a:off x="4230" y="1657"/>
              <a:ext cx="593" cy="46"/>
            </a:xfrm>
            <a:prstGeom prst="rect">
              <a:avLst/>
            </a:prstGeom>
            <a:solidFill>
              <a:schemeClr val="tx1"/>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grpSp>
          <p:nvGrpSpPr>
            <p:cNvPr id="52353" name="Group 191"/>
            <p:cNvGrpSpPr>
              <a:grpSpLocks/>
            </p:cNvGrpSpPr>
            <p:nvPr/>
          </p:nvGrpSpPr>
          <p:grpSpPr bwMode="auto">
            <a:xfrm>
              <a:off x="4735" y="1627"/>
              <a:ext cx="582" cy="151"/>
              <a:chOff x="614" y="2568"/>
              <a:chExt cx="725" cy="139"/>
            </a:xfrm>
          </p:grpSpPr>
          <p:sp>
            <p:nvSpPr>
              <p:cNvPr id="52369" name="AutoShape 192"/>
              <p:cNvSpPr>
                <a:spLocks noChangeArrowheads="1"/>
              </p:cNvSpPr>
              <p:nvPr/>
            </p:nvSpPr>
            <p:spPr bwMode="auto">
              <a:xfrm>
                <a:off x="611" y="2571"/>
                <a:ext cx="731"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52370" name="AutoShape 193"/>
              <p:cNvSpPr>
                <a:spLocks noChangeArrowheads="1"/>
              </p:cNvSpPr>
              <p:nvPr/>
            </p:nvSpPr>
            <p:spPr bwMode="auto">
              <a:xfrm>
                <a:off x="626" y="2589"/>
                <a:ext cx="701" cy="9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grpSp>
        <p:sp>
          <p:nvSpPr>
            <p:cNvPr id="52354" name="Freeform 194"/>
            <p:cNvSpPr>
              <a:spLocks/>
            </p:cNvSpPr>
            <p:nvPr/>
          </p:nvSpPr>
          <p:spPr bwMode="auto">
            <a:xfrm>
              <a:off x="5288" y="1354"/>
              <a:ext cx="263" cy="188"/>
            </a:xfrm>
            <a:custGeom>
              <a:avLst/>
              <a:gdLst>
                <a:gd name="T0" fmla="*/ 2 w 328"/>
                <a:gd name="T1" fmla="*/ 0 h 226"/>
                <a:gd name="T2" fmla="*/ 2 w 328"/>
                <a:gd name="T3" fmla="*/ 2 h 226"/>
                <a:gd name="T4" fmla="*/ 2 w 328"/>
                <a:gd name="T5" fmla="*/ 2 h 226"/>
                <a:gd name="T6" fmla="*/ 0 w 328"/>
                <a:gd name="T7" fmla="*/ 2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2355" name="Group 195"/>
            <p:cNvGrpSpPr>
              <a:grpSpLocks/>
            </p:cNvGrpSpPr>
            <p:nvPr/>
          </p:nvGrpSpPr>
          <p:grpSpPr bwMode="auto">
            <a:xfrm>
              <a:off x="4739" y="1327"/>
              <a:ext cx="582" cy="139"/>
              <a:chOff x="614" y="2568"/>
              <a:chExt cx="725" cy="139"/>
            </a:xfrm>
          </p:grpSpPr>
          <p:sp>
            <p:nvSpPr>
              <p:cNvPr id="52367" name="AutoShape 196"/>
              <p:cNvSpPr>
                <a:spLocks noChangeArrowheads="1"/>
              </p:cNvSpPr>
              <p:nvPr/>
            </p:nvSpPr>
            <p:spPr bwMode="auto">
              <a:xfrm>
                <a:off x="614" y="2568"/>
                <a:ext cx="723"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52368" name="AutoShape 197"/>
              <p:cNvSpPr>
                <a:spLocks noChangeArrowheads="1"/>
              </p:cNvSpPr>
              <p:nvPr/>
            </p:nvSpPr>
            <p:spPr bwMode="auto">
              <a:xfrm>
                <a:off x="629" y="2581"/>
                <a:ext cx="694"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grpSp>
        <p:sp>
          <p:nvSpPr>
            <p:cNvPr id="52356" name="Rectangle 198"/>
            <p:cNvSpPr>
              <a:spLocks noChangeArrowheads="1"/>
            </p:cNvSpPr>
            <p:nvPr/>
          </p:nvSpPr>
          <p:spPr bwMode="auto">
            <a:xfrm>
              <a:off x="5248" y="429"/>
              <a:ext cx="72" cy="2290"/>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52357" name="Freeform 199"/>
            <p:cNvSpPr>
              <a:spLocks/>
            </p:cNvSpPr>
            <p:nvPr/>
          </p:nvSpPr>
          <p:spPr bwMode="auto">
            <a:xfrm>
              <a:off x="5312" y="1007"/>
              <a:ext cx="237" cy="213"/>
            </a:xfrm>
            <a:custGeom>
              <a:avLst/>
              <a:gdLst>
                <a:gd name="T0" fmla="*/ 2 w 296"/>
                <a:gd name="T1" fmla="*/ 0 h 256"/>
                <a:gd name="T2" fmla="*/ 2 w 296"/>
                <a:gd name="T3" fmla="*/ 2 h 256"/>
                <a:gd name="T4" fmla="*/ 2 w 296"/>
                <a:gd name="T5" fmla="*/ 2 h 256"/>
                <a:gd name="T6" fmla="*/ 0 w 296"/>
                <a:gd name="T7" fmla="*/ 2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2358" name="Freeform 200"/>
            <p:cNvSpPr>
              <a:spLocks/>
            </p:cNvSpPr>
            <p:nvPr/>
          </p:nvSpPr>
          <p:spPr bwMode="auto">
            <a:xfrm>
              <a:off x="5315" y="680"/>
              <a:ext cx="244" cy="240"/>
            </a:xfrm>
            <a:custGeom>
              <a:avLst/>
              <a:gdLst>
                <a:gd name="T0" fmla="*/ 0 w 304"/>
                <a:gd name="T1" fmla="*/ 0 h 288"/>
                <a:gd name="T2" fmla="*/ 2 w 304"/>
                <a:gd name="T3" fmla="*/ 3 h 288"/>
                <a:gd name="T4" fmla="*/ 2 w 304"/>
                <a:gd name="T5" fmla="*/ 3 h 288"/>
                <a:gd name="T6" fmla="*/ 2 w 304"/>
                <a:gd name="T7" fmla="*/ 3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2359" name="Oval 201"/>
            <p:cNvSpPr>
              <a:spLocks noChangeArrowheads="1"/>
            </p:cNvSpPr>
            <p:nvPr/>
          </p:nvSpPr>
          <p:spPr bwMode="auto">
            <a:xfrm>
              <a:off x="5517" y="2614"/>
              <a:ext cx="48" cy="92"/>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52360" name="Freeform 202"/>
            <p:cNvSpPr>
              <a:spLocks/>
            </p:cNvSpPr>
            <p:nvPr/>
          </p:nvSpPr>
          <p:spPr bwMode="auto">
            <a:xfrm>
              <a:off x="5302" y="2614"/>
              <a:ext cx="245" cy="200"/>
            </a:xfrm>
            <a:custGeom>
              <a:avLst/>
              <a:gdLst>
                <a:gd name="T0" fmla="*/ 0 w 306"/>
                <a:gd name="T1" fmla="*/ 3 h 240"/>
                <a:gd name="T2" fmla="*/ 2 w 306"/>
                <a:gd name="T3" fmla="*/ 3 h 240"/>
                <a:gd name="T4" fmla="*/ 2 w 306"/>
                <a:gd name="T5" fmla="*/ 3 h 240"/>
                <a:gd name="T6" fmla="*/ 2 w 306"/>
                <a:gd name="T7" fmla="*/ 0 h 240"/>
                <a:gd name="T8" fmla="*/ 0 w 306"/>
                <a:gd name="T9" fmla="*/ 3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2361" name="AutoShape 203"/>
            <p:cNvSpPr>
              <a:spLocks noChangeArrowheads="1"/>
            </p:cNvSpPr>
            <p:nvPr/>
          </p:nvSpPr>
          <p:spPr bwMode="auto">
            <a:xfrm>
              <a:off x="4140" y="2680"/>
              <a:ext cx="1197" cy="145"/>
            </a:xfrm>
            <a:prstGeom prst="roundRect">
              <a:avLst>
                <a:gd name="adj" fmla="val 50000"/>
              </a:avLst>
            </a:prstGeom>
            <a:solidFill>
              <a:srgbClr val="DDDDDD"/>
            </a:solidFill>
            <a:ln w="9525">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52362" name="AutoShape 204"/>
            <p:cNvSpPr>
              <a:spLocks noChangeArrowheads="1"/>
            </p:cNvSpPr>
            <p:nvPr/>
          </p:nvSpPr>
          <p:spPr bwMode="auto">
            <a:xfrm>
              <a:off x="4206" y="2713"/>
              <a:ext cx="1072"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52363" name="Oval 205"/>
            <p:cNvSpPr>
              <a:spLocks noChangeArrowheads="1"/>
            </p:cNvSpPr>
            <p:nvPr/>
          </p:nvSpPr>
          <p:spPr bwMode="auto">
            <a:xfrm>
              <a:off x="4308" y="2383"/>
              <a:ext cx="156" cy="145"/>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52364" name="Oval 206"/>
            <p:cNvSpPr>
              <a:spLocks noChangeArrowheads="1"/>
            </p:cNvSpPr>
            <p:nvPr/>
          </p:nvSpPr>
          <p:spPr bwMode="auto">
            <a:xfrm>
              <a:off x="4487" y="2383"/>
              <a:ext cx="162" cy="145"/>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endParaRPr kumimoji="0" lang="zh-CN" altLang="zh-CN" sz="1800">
                <a:solidFill>
                  <a:srgbClr val="FF0000"/>
                </a:solidFill>
                <a:latin typeface="Arial" panose="020B0604020202020204" pitchFamily="34" charset="0"/>
                <a:ea typeface="宋体" panose="02010600030101010101" pitchFamily="2" charset="-122"/>
                <a:cs typeface="Arial" panose="020B0604020202020204" pitchFamily="34" charset="0"/>
              </a:endParaRPr>
            </a:p>
          </p:txBody>
        </p:sp>
        <p:sp>
          <p:nvSpPr>
            <p:cNvPr id="52365" name="Oval 207"/>
            <p:cNvSpPr>
              <a:spLocks noChangeArrowheads="1"/>
            </p:cNvSpPr>
            <p:nvPr/>
          </p:nvSpPr>
          <p:spPr bwMode="auto">
            <a:xfrm>
              <a:off x="4661" y="2383"/>
              <a:ext cx="162" cy="139"/>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52366" name="Rectangle 208"/>
            <p:cNvSpPr>
              <a:spLocks noChangeArrowheads="1"/>
            </p:cNvSpPr>
            <p:nvPr/>
          </p:nvSpPr>
          <p:spPr bwMode="auto">
            <a:xfrm>
              <a:off x="5062" y="1835"/>
              <a:ext cx="84" cy="759"/>
            </a:xfrm>
            <a:prstGeom prst="rect">
              <a:avLst/>
            </a:prstGeom>
            <a:solidFill>
              <a:srgbClr val="292929"/>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grpSp>
      <p:grpSp>
        <p:nvGrpSpPr>
          <p:cNvPr id="52251" name="Group 209"/>
          <p:cNvGrpSpPr>
            <a:grpSpLocks/>
          </p:cNvGrpSpPr>
          <p:nvPr/>
        </p:nvGrpSpPr>
        <p:grpSpPr bwMode="auto">
          <a:xfrm>
            <a:off x="7524750" y="2609850"/>
            <a:ext cx="377825" cy="576263"/>
            <a:chOff x="4140" y="429"/>
            <a:chExt cx="1425" cy="2396"/>
          </a:xfrm>
        </p:grpSpPr>
        <p:sp>
          <p:nvSpPr>
            <p:cNvPr id="52311" name="Freeform 210"/>
            <p:cNvSpPr>
              <a:spLocks/>
            </p:cNvSpPr>
            <p:nvPr/>
          </p:nvSpPr>
          <p:spPr bwMode="auto">
            <a:xfrm>
              <a:off x="5268" y="433"/>
              <a:ext cx="283" cy="2286"/>
            </a:xfrm>
            <a:custGeom>
              <a:avLst/>
              <a:gdLst>
                <a:gd name="T0" fmla="*/ 2 w 354"/>
                <a:gd name="T1" fmla="*/ 0 h 2742"/>
                <a:gd name="T2" fmla="*/ 2 w 354"/>
                <a:gd name="T3" fmla="*/ 5 h 2742"/>
                <a:gd name="T4" fmla="*/ 2 w 354"/>
                <a:gd name="T5" fmla="*/ 33 h 2742"/>
                <a:gd name="T6" fmla="*/ 0 w 354"/>
                <a:gd name="T7" fmla="*/ 35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2312" name="Rectangle 211"/>
            <p:cNvSpPr>
              <a:spLocks noChangeArrowheads="1"/>
            </p:cNvSpPr>
            <p:nvPr/>
          </p:nvSpPr>
          <p:spPr bwMode="auto">
            <a:xfrm>
              <a:off x="4206" y="429"/>
              <a:ext cx="1048"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52313" name="Freeform 212"/>
            <p:cNvSpPr>
              <a:spLocks/>
            </p:cNvSpPr>
            <p:nvPr/>
          </p:nvSpPr>
          <p:spPr bwMode="auto">
            <a:xfrm>
              <a:off x="5321" y="570"/>
              <a:ext cx="169" cy="2115"/>
            </a:xfrm>
            <a:custGeom>
              <a:avLst/>
              <a:gdLst>
                <a:gd name="T0" fmla="*/ 2 w 211"/>
                <a:gd name="T1" fmla="*/ 0 h 2537"/>
                <a:gd name="T2" fmla="*/ 2 w 211"/>
                <a:gd name="T3" fmla="*/ 3 h 2537"/>
                <a:gd name="T4" fmla="*/ 2 w 211"/>
                <a:gd name="T5" fmla="*/ 32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2314" name="Freeform 213"/>
            <p:cNvSpPr>
              <a:spLocks/>
            </p:cNvSpPr>
            <p:nvPr/>
          </p:nvSpPr>
          <p:spPr bwMode="auto">
            <a:xfrm>
              <a:off x="5284" y="1640"/>
              <a:ext cx="263" cy="189"/>
            </a:xfrm>
            <a:custGeom>
              <a:avLst/>
              <a:gdLst>
                <a:gd name="T0" fmla="*/ 2 w 328"/>
                <a:gd name="T1" fmla="*/ 0 h 226"/>
                <a:gd name="T2" fmla="*/ 2 w 328"/>
                <a:gd name="T3" fmla="*/ 3 h 226"/>
                <a:gd name="T4" fmla="*/ 2 w 328"/>
                <a:gd name="T5" fmla="*/ 3 h 226"/>
                <a:gd name="T6" fmla="*/ 0 w 328"/>
                <a:gd name="T7" fmla="*/ 3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2315" name="Rectangle 214"/>
            <p:cNvSpPr>
              <a:spLocks noChangeArrowheads="1"/>
            </p:cNvSpPr>
            <p:nvPr/>
          </p:nvSpPr>
          <p:spPr bwMode="auto">
            <a:xfrm>
              <a:off x="4212" y="693"/>
              <a:ext cx="599" cy="46"/>
            </a:xfrm>
            <a:prstGeom prst="rect">
              <a:avLst/>
            </a:prstGeom>
            <a:solidFill>
              <a:schemeClr val="tx1"/>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grpSp>
          <p:nvGrpSpPr>
            <p:cNvPr id="52316" name="Group 215"/>
            <p:cNvGrpSpPr>
              <a:grpSpLocks/>
            </p:cNvGrpSpPr>
            <p:nvPr/>
          </p:nvGrpSpPr>
          <p:grpSpPr bwMode="auto">
            <a:xfrm>
              <a:off x="4749" y="668"/>
              <a:ext cx="581" cy="145"/>
              <a:chOff x="614" y="2568"/>
              <a:chExt cx="725" cy="139"/>
            </a:xfrm>
          </p:grpSpPr>
          <p:sp>
            <p:nvSpPr>
              <p:cNvPr id="52341" name="AutoShape 216"/>
              <p:cNvSpPr>
                <a:spLocks noChangeArrowheads="1"/>
              </p:cNvSpPr>
              <p:nvPr/>
            </p:nvSpPr>
            <p:spPr bwMode="auto">
              <a:xfrm>
                <a:off x="616" y="2567"/>
                <a:ext cx="725"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52342" name="AutoShape 217"/>
              <p:cNvSpPr>
                <a:spLocks noChangeArrowheads="1"/>
              </p:cNvSpPr>
              <p:nvPr/>
            </p:nvSpPr>
            <p:spPr bwMode="auto">
              <a:xfrm>
                <a:off x="631" y="2586"/>
                <a:ext cx="695" cy="101"/>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grpSp>
        <p:sp>
          <p:nvSpPr>
            <p:cNvPr id="52317" name="Rectangle 218"/>
            <p:cNvSpPr>
              <a:spLocks noChangeArrowheads="1"/>
            </p:cNvSpPr>
            <p:nvPr/>
          </p:nvSpPr>
          <p:spPr bwMode="auto">
            <a:xfrm>
              <a:off x="4224" y="1016"/>
              <a:ext cx="599" cy="53"/>
            </a:xfrm>
            <a:prstGeom prst="rect">
              <a:avLst/>
            </a:prstGeom>
            <a:solidFill>
              <a:schemeClr val="tx1"/>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grpSp>
          <p:nvGrpSpPr>
            <p:cNvPr id="52318" name="Group 219"/>
            <p:cNvGrpSpPr>
              <a:grpSpLocks/>
            </p:cNvGrpSpPr>
            <p:nvPr/>
          </p:nvGrpSpPr>
          <p:grpSpPr bwMode="auto">
            <a:xfrm>
              <a:off x="4747" y="994"/>
              <a:ext cx="581" cy="134"/>
              <a:chOff x="614" y="2568"/>
              <a:chExt cx="725" cy="139"/>
            </a:xfrm>
          </p:grpSpPr>
          <p:sp>
            <p:nvSpPr>
              <p:cNvPr id="52339" name="AutoShape 220"/>
              <p:cNvSpPr>
                <a:spLocks noChangeArrowheads="1"/>
              </p:cNvSpPr>
              <p:nvPr/>
            </p:nvSpPr>
            <p:spPr bwMode="auto">
              <a:xfrm>
                <a:off x="611" y="2571"/>
                <a:ext cx="725" cy="137"/>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52340" name="AutoShape 221"/>
              <p:cNvSpPr>
                <a:spLocks noChangeArrowheads="1"/>
              </p:cNvSpPr>
              <p:nvPr/>
            </p:nvSpPr>
            <p:spPr bwMode="auto">
              <a:xfrm>
                <a:off x="626" y="2584"/>
                <a:ext cx="695"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grpSp>
        <p:sp>
          <p:nvSpPr>
            <p:cNvPr id="52319" name="Rectangle 222"/>
            <p:cNvSpPr>
              <a:spLocks noChangeArrowheads="1"/>
            </p:cNvSpPr>
            <p:nvPr/>
          </p:nvSpPr>
          <p:spPr bwMode="auto">
            <a:xfrm>
              <a:off x="4218" y="1360"/>
              <a:ext cx="593" cy="46"/>
            </a:xfrm>
            <a:prstGeom prst="rect">
              <a:avLst/>
            </a:prstGeom>
            <a:solidFill>
              <a:schemeClr val="tx1"/>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52320" name="Rectangle 223"/>
            <p:cNvSpPr>
              <a:spLocks noChangeArrowheads="1"/>
            </p:cNvSpPr>
            <p:nvPr/>
          </p:nvSpPr>
          <p:spPr bwMode="auto">
            <a:xfrm>
              <a:off x="4230" y="1657"/>
              <a:ext cx="593" cy="46"/>
            </a:xfrm>
            <a:prstGeom prst="rect">
              <a:avLst/>
            </a:prstGeom>
            <a:solidFill>
              <a:schemeClr val="tx1"/>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grpSp>
          <p:nvGrpSpPr>
            <p:cNvPr id="52321" name="Group 224"/>
            <p:cNvGrpSpPr>
              <a:grpSpLocks/>
            </p:cNvGrpSpPr>
            <p:nvPr/>
          </p:nvGrpSpPr>
          <p:grpSpPr bwMode="auto">
            <a:xfrm>
              <a:off x="4735" y="1627"/>
              <a:ext cx="582" cy="151"/>
              <a:chOff x="614" y="2568"/>
              <a:chExt cx="725" cy="139"/>
            </a:xfrm>
          </p:grpSpPr>
          <p:sp>
            <p:nvSpPr>
              <p:cNvPr id="52337" name="AutoShape 225"/>
              <p:cNvSpPr>
                <a:spLocks noChangeArrowheads="1"/>
              </p:cNvSpPr>
              <p:nvPr/>
            </p:nvSpPr>
            <p:spPr bwMode="auto">
              <a:xfrm>
                <a:off x="611" y="2571"/>
                <a:ext cx="731"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52338" name="AutoShape 226"/>
              <p:cNvSpPr>
                <a:spLocks noChangeArrowheads="1"/>
              </p:cNvSpPr>
              <p:nvPr/>
            </p:nvSpPr>
            <p:spPr bwMode="auto">
              <a:xfrm>
                <a:off x="626" y="2589"/>
                <a:ext cx="701" cy="9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grpSp>
        <p:sp>
          <p:nvSpPr>
            <p:cNvPr id="52322" name="Freeform 227"/>
            <p:cNvSpPr>
              <a:spLocks/>
            </p:cNvSpPr>
            <p:nvPr/>
          </p:nvSpPr>
          <p:spPr bwMode="auto">
            <a:xfrm>
              <a:off x="5288" y="1354"/>
              <a:ext cx="263" cy="188"/>
            </a:xfrm>
            <a:custGeom>
              <a:avLst/>
              <a:gdLst>
                <a:gd name="T0" fmla="*/ 2 w 328"/>
                <a:gd name="T1" fmla="*/ 0 h 226"/>
                <a:gd name="T2" fmla="*/ 2 w 328"/>
                <a:gd name="T3" fmla="*/ 2 h 226"/>
                <a:gd name="T4" fmla="*/ 2 w 328"/>
                <a:gd name="T5" fmla="*/ 2 h 226"/>
                <a:gd name="T6" fmla="*/ 0 w 328"/>
                <a:gd name="T7" fmla="*/ 2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2323" name="Group 228"/>
            <p:cNvGrpSpPr>
              <a:grpSpLocks/>
            </p:cNvGrpSpPr>
            <p:nvPr/>
          </p:nvGrpSpPr>
          <p:grpSpPr bwMode="auto">
            <a:xfrm>
              <a:off x="4739" y="1327"/>
              <a:ext cx="582" cy="139"/>
              <a:chOff x="614" y="2568"/>
              <a:chExt cx="725" cy="139"/>
            </a:xfrm>
          </p:grpSpPr>
          <p:sp>
            <p:nvSpPr>
              <p:cNvPr id="52335" name="AutoShape 229"/>
              <p:cNvSpPr>
                <a:spLocks noChangeArrowheads="1"/>
              </p:cNvSpPr>
              <p:nvPr/>
            </p:nvSpPr>
            <p:spPr bwMode="auto">
              <a:xfrm>
                <a:off x="614" y="2568"/>
                <a:ext cx="723"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52336" name="AutoShape 230"/>
              <p:cNvSpPr>
                <a:spLocks noChangeArrowheads="1"/>
              </p:cNvSpPr>
              <p:nvPr/>
            </p:nvSpPr>
            <p:spPr bwMode="auto">
              <a:xfrm>
                <a:off x="629" y="2581"/>
                <a:ext cx="694"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grpSp>
        <p:sp>
          <p:nvSpPr>
            <p:cNvPr id="52324" name="Rectangle 231"/>
            <p:cNvSpPr>
              <a:spLocks noChangeArrowheads="1"/>
            </p:cNvSpPr>
            <p:nvPr/>
          </p:nvSpPr>
          <p:spPr bwMode="auto">
            <a:xfrm>
              <a:off x="5248" y="429"/>
              <a:ext cx="72" cy="2290"/>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52325" name="Freeform 232"/>
            <p:cNvSpPr>
              <a:spLocks/>
            </p:cNvSpPr>
            <p:nvPr/>
          </p:nvSpPr>
          <p:spPr bwMode="auto">
            <a:xfrm>
              <a:off x="5312" y="1007"/>
              <a:ext cx="237" cy="213"/>
            </a:xfrm>
            <a:custGeom>
              <a:avLst/>
              <a:gdLst>
                <a:gd name="T0" fmla="*/ 2 w 296"/>
                <a:gd name="T1" fmla="*/ 0 h 256"/>
                <a:gd name="T2" fmla="*/ 2 w 296"/>
                <a:gd name="T3" fmla="*/ 2 h 256"/>
                <a:gd name="T4" fmla="*/ 2 w 296"/>
                <a:gd name="T5" fmla="*/ 2 h 256"/>
                <a:gd name="T6" fmla="*/ 0 w 296"/>
                <a:gd name="T7" fmla="*/ 2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2326" name="Freeform 233"/>
            <p:cNvSpPr>
              <a:spLocks/>
            </p:cNvSpPr>
            <p:nvPr/>
          </p:nvSpPr>
          <p:spPr bwMode="auto">
            <a:xfrm>
              <a:off x="5315" y="680"/>
              <a:ext cx="244" cy="240"/>
            </a:xfrm>
            <a:custGeom>
              <a:avLst/>
              <a:gdLst>
                <a:gd name="T0" fmla="*/ 0 w 304"/>
                <a:gd name="T1" fmla="*/ 0 h 288"/>
                <a:gd name="T2" fmla="*/ 2 w 304"/>
                <a:gd name="T3" fmla="*/ 3 h 288"/>
                <a:gd name="T4" fmla="*/ 2 w 304"/>
                <a:gd name="T5" fmla="*/ 3 h 288"/>
                <a:gd name="T6" fmla="*/ 2 w 304"/>
                <a:gd name="T7" fmla="*/ 3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2327" name="Oval 234"/>
            <p:cNvSpPr>
              <a:spLocks noChangeArrowheads="1"/>
            </p:cNvSpPr>
            <p:nvPr/>
          </p:nvSpPr>
          <p:spPr bwMode="auto">
            <a:xfrm>
              <a:off x="5517" y="2614"/>
              <a:ext cx="48" cy="92"/>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52328" name="Freeform 235"/>
            <p:cNvSpPr>
              <a:spLocks/>
            </p:cNvSpPr>
            <p:nvPr/>
          </p:nvSpPr>
          <p:spPr bwMode="auto">
            <a:xfrm>
              <a:off x="5302" y="2614"/>
              <a:ext cx="245" cy="200"/>
            </a:xfrm>
            <a:custGeom>
              <a:avLst/>
              <a:gdLst>
                <a:gd name="T0" fmla="*/ 0 w 306"/>
                <a:gd name="T1" fmla="*/ 3 h 240"/>
                <a:gd name="T2" fmla="*/ 2 w 306"/>
                <a:gd name="T3" fmla="*/ 3 h 240"/>
                <a:gd name="T4" fmla="*/ 2 w 306"/>
                <a:gd name="T5" fmla="*/ 3 h 240"/>
                <a:gd name="T6" fmla="*/ 2 w 306"/>
                <a:gd name="T7" fmla="*/ 0 h 240"/>
                <a:gd name="T8" fmla="*/ 0 w 306"/>
                <a:gd name="T9" fmla="*/ 3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2329" name="AutoShape 236"/>
            <p:cNvSpPr>
              <a:spLocks noChangeArrowheads="1"/>
            </p:cNvSpPr>
            <p:nvPr/>
          </p:nvSpPr>
          <p:spPr bwMode="auto">
            <a:xfrm>
              <a:off x="4140" y="2680"/>
              <a:ext cx="1197" cy="145"/>
            </a:xfrm>
            <a:prstGeom prst="roundRect">
              <a:avLst>
                <a:gd name="adj" fmla="val 50000"/>
              </a:avLst>
            </a:prstGeom>
            <a:solidFill>
              <a:srgbClr val="DDDDDD"/>
            </a:solidFill>
            <a:ln w="9525">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52330" name="AutoShape 237"/>
            <p:cNvSpPr>
              <a:spLocks noChangeArrowheads="1"/>
            </p:cNvSpPr>
            <p:nvPr/>
          </p:nvSpPr>
          <p:spPr bwMode="auto">
            <a:xfrm>
              <a:off x="4206" y="2713"/>
              <a:ext cx="1072"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52331" name="Oval 238"/>
            <p:cNvSpPr>
              <a:spLocks noChangeArrowheads="1"/>
            </p:cNvSpPr>
            <p:nvPr/>
          </p:nvSpPr>
          <p:spPr bwMode="auto">
            <a:xfrm>
              <a:off x="4308" y="2383"/>
              <a:ext cx="156" cy="145"/>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52332" name="Oval 239"/>
            <p:cNvSpPr>
              <a:spLocks noChangeArrowheads="1"/>
            </p:cNvSpPr>
            <p:nvPr/>
          </p:nvSpPr>
          <p:spPr bwMode="auto">
            <a:xfrm>
              <a:off x="4487" y="2383"/>
              <a:ext cx="162" cy="145"/>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endParaRPr kumimoji="0" lang="zh-CN" altLang="zh-CN" sz="1800">
                <a:solidFill>
                  <a:srgbClr val="FF0000"/>
                </a:solidFill>
                <a:latin typeface="Arial" panose="020B0604020202020204" pitchFamily="34" charset="0"/>
                <a:ea typeface="宋体" panose="02010600030101010101" pitchFamily="2" charset="-122"/>
                <a:cs typeface="Arial" panose="020B0604020202020204" pitchFamily="34" charset="0"/>
              </a:endParaRPr>
            </a:p>
          </p:txBody>
        </p:sp>
        <p:sp>
          <p:nvSpPr>
            <p:cNvPr id="52333" name="Oval 240"/>
            <p:cNvSpPr>
              <a:spLocks noChangeArrowheads="1"/>
            </p:cNvSpPr>
            <p:nvPr/>
          </p:nvSpPr>
          <p:spPr bwMode="auto">
            <a:xfrm>
              <a:off x="4661" y="2383"/>
              <a:ext cx="162" cy="139"/>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52334" name="Rectangle 241"/>
            <p:cNvSpPr>
              <a:spLocks noChangeArrowheads="1"/>
            </p:cNvSpPr>
            <p:nvPr/>
          </p:nvSpPr>
          <p:spPr bwMode="auto">
            <a:xfrm>
              <a:off x="5062" y="1835"/>
              <a:ext cx="84" cy="759"/>
            </a:xfrm>
            <a:prstGeom prst="rect">
              <a:avLst/>
            </a:prstGeom>
            <a:solidFill>
              <a:srgbClr val="292929"/>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grpSp>
      <p:sp>
        <p:nvSpPr>
          <p:cNvPr id="52252" name="Freeform 71"/>
          <p:cNvSpPr>
            <a:spLocks/>
          </p:cNvSpPr>
          <p:nvPr/>
        </p:nvSpPr>
        <p:spPr bwMode="auto">
          <a:xfrm>
            <a:off x="4932363" y="4392613"/>
            <a:ext cx="2965450" cy="1390650"/>
          </a:xfrm>
          <a:custGeom>
            <a:avLst/>
            <a:gdLst>
              <a:gd name="T0" fmla="*/ 2147483646 w 1868"/>
              <a:gd name="T1" fmla="*/ 2147483646 h 876"/>
              <a:gd name="T2" fmla="*/ 2147483646 w 1868"/>
              <a:gd name="T3" fmla="*/ 2147483646 h 876"/>
              <a:gd name="T4" fmla="*/ 2147483646 w 1868"/>
              <a:gd name="T5" fmla="*/ 2147483646 h 876"/>
              <a:gd name="T6" fmla="*/ 2147483646 w 1868"/>
              <a:gd name="T7" fmla="*/ 2147483646 h 876"/>
              <a:gd name="T8" fmla="*/ 2147483646 w 1868"/>
              <a:gd name="T9" fmla="*/ 2147483646 h 876"/>
              <a:gd name="T10" fmla="*/ 2147483646 w 1868"/>
              <a:gd name="T11" fmla="*/ 2147483646 h 876"/>
              <a:gd name="T12" fmla="*/ 2147483646 w 1868"/>
              <a:gd name="T13" fmla="*/ 2147483646 h 876"/>
              <a:gd name="T14" fmla="*/ 2147483646 w 1868"/>
              <a:gd name="T15" fmla="*/ 2147483646 h 876"/>
              <a:gd name="T16" fmla="*/ 2147483646 w 1868"/>
              <a:gd name="T17" fmla="*/ 2147483646 h 876"/>
              <a:gd name="T18" fmla="*/ 2147483646 w 1868"/>
              <a:gd name="T19" fmla="*/ 2147483646 h 876"/>
              <a:gd name="T20" fmla="*/ 2147483646 w 1868"/>
              <a:gd name="T21" fmla="*/ 2147483646 h 87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868"/>
              <a:gd name="T34" fmla="*/ 0 h 876"/>
              <a:gd name="T35" fmla="*/ 1868 w 1868"/>
              <a:gd name="T36" fmla="*/ 876 h 87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868" h="876">
                <a:moveTo>
                  <a:pt x="31" y="327"/>
                </a:moveTo>
                <a:cubicBezTo>
                  <a:pt x="20" y="237"/>
                  <a:pt x="0" y="189"/>
                  <a:pt x="103" y="137"/>
                </a:cubicBezTo>
                <a:cubicBezTo>
                  <a:pt x="206" y="85"/>
                  <a:pt x="476" y="34"/>
                  <a:pt x="649" y="17"/>
                </a:cubicBezTo>
                <a:cubicBezTo>
                  <a:pt x="822" y="0"/>
                  <a:pt x="955" y="18"/>
                  <a:pt x="1141" y="35"/>
                </a:cubicBezTo>
                <a:cubicBezTo>
                  <a:pt x="1327" y="52"/>
                  <a:pt x="1658" y="3"/>
                  <a:pt x="1763" y="121"/>
                </a:cubicBezTo>
                <a:cubicBezTo>
                  <a:pt x="1868" y="239"/>
                  <a:pt x="1840" y="621"/>
                  <a:pt x="1774" y="741"/>
                </a:cubicBezTo>
                <a:cubicBezTo>
                  <a:pt x="1708" y="861"/>
                  <a:pt x="1534" y="827"/>
                  <a:pt x="1369" y="845"/>
                </a:cubicBezTo>
                <a:cubicBezTo>
                  <a:pt x="1204" y="863"/>
                  <a:pt x="935" y="851"/>
                  <a:pt x="781" y="851"/>
                </a:cubicBezTo>
                <a:cubicBezTo>
                  <a:pt x="627" y="851"/>
                  <a:pt x="549" y="876"/>
                  <a:pt x="447" y="847"/>
                </a:cubicBezTo>
                <a:cubicBezTo>
                  <a:pt x="345" y="818"/>
                  <a:pt x="237" y="762"/>
                  <a:pt x="168" y="676"/>
                </a:cubicBezTo>
                <a:cubicBezTo>
                  <a:pt x="98" y="589"/>
                  <a:pt x="29" y="468"/>
                  <a:pt x="31" y="327"/>
                </a:cubicBezTo>
                <a:close/>
              </a:path>
            </a:pathLst>
          </a:custGeom>
          <a:solidFill>
            <a:srgbClr val="33CCCC"/>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52253" name="Line 77"/>
          <p:cNvSpPr>
            <a:spLocks noChangeShapeType="1"/>
          </p:cNvSpPr>
          <p:nvPr/>
        </p:nvSpPr>
        <p:spPr bwMode="auto">
          <a:xfrm flipH="1">
            <a:off x="5381625" y="4702175"/>
            <a:ext cx="855663" cy="4318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2254" name="Line 78"/>
          <p:cNvSpPr>
            <a:spLocks noChangeShapeType="1"/>
          </p:cNvSpPr>
          <p:nvPr/>
        </p:nvSpPr>
        <p:spPr bwMode="auto">
          <a:xfrm flipH="1">
            <a:off x="5891213" y="4749800"/>
            <a:ext cx="563562" cy="3937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2255" name="Line 79"/>
          <p:cNvSpPr>
            <a:spLocks noChangeShapeType="1"/>
          </p:cNvSpPr>
          <p:nvPr/>
        </p:nvSpPr>
        <p:spPr bwMode="auto">
          <a:xfrm flipH="1">
            <a:off x="6429375" y="4756150"/>
            <a:ext cx="149225" cy="38258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2256" name="Line 80"/>
          <p:cNvSpPr>
            <a:spLocks noChangeShapeType="1"/>
          </p:cNvSpPr>
          <p:nvPr/>
        </p:nvSpPr>
        <p:spPr bwMode="auto">
          <a:xfrm>
            <a:off x="6796088" y="4735513"/>
            <a:ext cx="123825" cy="41275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2257" name="Text Box 97"/>
          <p:cNvSpPr txBox="1">
            <a:spLocks noChangeArrowheads="1"/>
          </p:cNvSpPr>
          <p:nvPr/>
        </p:nvSpPr>
        <p:spPr bwMode="auto">
          <a:xfrm>
            <a:off x="4959350" y="4279900"/>
            <a:ext cx="1198563"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600">
                <a:solidFill>
                  <a:srgbClr val="CC0000"/>
                </a:solidFill>
                <a:latin typeface="Arial" panose="020B0604020202020204" pitchFamily="34" charset="0"/>
                <a:ea typeface="宋体" panose="02010600030101010101" pitchFamily="2" charset="-122"/>
              </a:rPr>
              <a:t>institutional</a:t>
            </a:r>
          </a:p>
          <a:p>
            <a:pPr algn="ctr" eaLnBrk="1" hangingPunct="1">
              <a:spcBef>
                <a:spcPct val="0"/>
              </a:spcBef>
              <a:buClrTx/>
              <a:buSzTx/>
              <a:buFontTx/>
              <a:buNone/>
            </a:pPr>
            <a:r>
              <a:rPr kumimoji="0" lang="en-US" altLang="zh-CN" sz="1600">
                <a:solidFill>
                  <a:srgbClr val="CC0000"/>
                </a:solidFill>
                <a:latin typeface="Arial" panose="020B0604020202020204" pitchFamily="34" charset="0"/>
                <a:ea typeface="宋体" panose="02010600030101010101" pitchFamily="2" charset="-122"/>
              </a:rPr>
              <a:t>network</a:t>
            </a:r>
            <a:endParaRPr kumimoji="0" lang="en-US" altLang="zh-CN" sz="2400">
              <a:solidFill>
                <a:srgbClr val="CC0000"/>
              </a:solidFill>
              <a:latin typeface="Arial" panose="020B0604020202020204" pitchFamily="34" charset="0"/>
              <a:ea typeface="宋体" panose="02010600030101010101" pitchFamily="2" charset="-122"/>
            </a:endParaRPr>
          </a:p>
        </p:txBody>
      </p:sp>
      <p:sp>
        <p:nvSpPr>
          <p:cNvPr id="52258" name="Text Box 98"/>
          <p:cNvSpPr txBox="1">
            <a:spLocks noChangeArrowheads="1"/>
          </p:cNvSpPr>
          <p:nvPr/>
        </p:nvSpPr>
        <p:spPr bwMode="auto">
          <a:xfrm>
            <a:off x="6967538" y="4660900"/>
            <a:ext cx="129063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600">
                <a:latin typeface="Arial" panose="020B0604020202020204" pitchFamily="34" charset="0"/>
                <a:ea typeface="宋体" panose="02010600030101010101" pitchFamily="2" charset="-122"/>
              </a:rPr>
              <a:t>1 Gbps LAN</a:t>
            </a:r>
            <a:endParaRPr kumimoji="0" lang="en-US" altLang="zh-CN" sz="2400">
              <a:solidFill>
                <a:schemeClr val="accent2"/>
              </a:solidFill>
              <a:latin typeface="Arial" panose="020B0604020202020204" pitchFamily="34" charset="0"/>
              <a:ea typeface="宋体" panose="02010600030101010101" pitchFamily="2" charset="-122"/>
            </a:endParaRPr>
          </a:p>
        </p:txBody>
      </p:sp>
      <p:grpSp>
        <p:nvGrpSpPr>
          <p:cNvPr id="52259" name="Group 120"/>
          <p:cNvGrpSpPr>
            <a:grpSpLocks/>
          </p:cNvGrpSpPr>
          <p:nvPr/>
        </p:nvGrpSpPr>
        <p:grpSpPr bwMode="auto">
          <a:xfrm>
            <a:off x="6154738" y="4460875"/>
            <a:ext cx="881062" cy="307975"/>
            <a:chOff x="2356" y="1300"/>
            <a:chExt cx="555" cy="194"/>
          </a:xfrm>
        </p:grpSpPr>
        <p:sp>
          <p:nvSpPr>
            <p:cNvPr id="52303"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2400">
                <a:latin typeface="Times New Roman" panose="02020603050405020304" pitchFamily="18" charset="0"/>
                <a:ea typeface="宋体" panose="02010600030101010101" pitchFamily="2" charset="-122"/>
                <a:cs typeface="Arial" panose="020B0604020202020204" pitchFamily="34" charset="0"/>
              </a:endParaRPr>
            </a:p>
          </p:txBody>
        </p:sp>
        <p:sp>
          <p:nvSpPr>
            <p:cNvPr id="52304"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endParaRPr kumimoji="0" lang="zh-CN" altLang="zh-CN" sz="2400">
                <a:latin typeface="Times New Roman" panose="02020603050405020304" pitchFamily="18" charset="0"/>
                <a:ea typeface="宋体" panose="02010600030101010101" pitchFamily="2" charset="-122"/>
                <a:cs typeface="Arial" panose="020B0604020202020204" pitchFamily="34" charset="0"/>
              </a:endParaRPr>
            </a:p>
          </p:txBody>
        </p:sp>
        <p:sp>
          <p:nvSpPr>
            <p:cNvPr id="52305"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2400">
                <a:latin typeface="Times New Roman" panose="02020603050405020304" pitchFamily="18" charset="0"/>
                <a:ea typeface="宋体" panose="02010600030101010101" pitchFamily="2" charset="-122"/>
                <a:cs typeface="Arial" panose="020B0604020202020204" pitchFamily="34" charset="0"/>
              </a:endParaRPr>
            </a:p>
          </p:txBody>
        </p:sp>
        <p:grpSp>
          <p:nvGrpSpPr>
            <p:cNvPr id="52306" name="Group 124"/>
            <p:cNvGrpSpPr>
              <a:grpSpLocks/>
            </p:cNvGrpSpPr>
            <p:nvPr/>
          </p:nvGrpSpPr>
          <p:grpSpPr bwMode="auto">
            <a:xfrm>
              <a:off x="2468" y="1332"/>
              <a:ext cx="310" cy="60"/>
              <a:chOff x="2468" y="1332"/>
              <a:chExt cx="310" cy="60"/>
            </a:xfrm>
          </p:grpSpPr>
          <p:sp>
            <p:nvSpPr>
              <p:cNvPr id="52309" name="Freeform 125"/>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2310" name="Freeform 126"/>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52307" name="Line 127"/>
            <p:cNvSpPr>
              <a:spLocks noChangeShapeType="1"/>
            </p:cNvSpPr>
            <p:nvPr/>
          </p:nvSpPr>
          <p:spPr bwMode="auto">
            <a:xfrm>
              <a:off x="2357" y="1361"/>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2308" name="Line 128"/>
            <p:cNvSpPr>
              <a:spLocks noChangeShapeType="1"/>
            </p:cNvSpPr>
            <p:nvPr/>
          </p:nvSpPr>
          <p:spPr bwMode="auto">
            <a:xfrm>
              <a:off x="2907" y="1363"/>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52260" name="Group 172"/>
          <p:cNvGrpSpPr>
            <a:grpSpLocks/>
          </p:cNvGrpSpPr>
          <p:nvPr/>
        </p:nvGrpSpPr>
        <p:grpSpPr bwMode="auto">
          <a:xfrm>
            <a:off x="5068888" y="5070475"/>
            <a:ext cx="525462" cy="557213"/>
            <a:chOff x="-44" y="1473"/>
            <a:chExt cx="981" cy="1105"/>
          </a:xfrm>
        </p:grpSpPr>
        <p:pic>
          <p:nvPicPr>
            <p:cNvPr id="52301" name="Picture 173"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302" name="Freeform 174"/>
            <p:cNvSpPr>
              <a:spLocks/>
            </p:cNvSpPr>
            <p:nvPr/>
          </p:nvSpPr>
          <p:spPr bwMode="auto">
            <a:xfrm flipH="1">
              <a:off x="374" y="1579"/>
              <a:ext cx="477" cy="506"/>
            </a:xfrm>
            <a:custGeom>
              <a:avLst/>
              <a:gdLst>
                <a:gd name="T0" fmla="*/ 0 w 356"/>
                <a:gd name="T1" fmla="*/ 0 h 368"/>
                <a:gd name="T2" fmla="*/ 336349 w 356"/>
                <a:gd name="T3" fmla="*/ 29472 h 368"/>
                <a:gd name="T4" fmla="*/ 399006 w 356"/>
                <a:gd name="T5" fmla="*/ 614167 h 368"/>
                <a:gd name="T6" fmla="*/ 87935 w 356"/>
                <a:gd name="T7" fmla="*/ 768083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52261" name="Group 307"/>
          <p:cNvGrpSpPr>
            <a:grpSpLocks/>
          </p:cNvGrpSpPr>
          <p:nvPr/>
        </p:nvGrpSpPr>
        <p:grpSpPr bwMode="auto">
          <a:xfrm>
            <a:off x="6784975" y="5027613"/>
            <a:ext cx="377825" cy="576262"/>
            <a:chOff x="4140" y="429"/>
            <a:chExt cx="1425" cy="2396"/>
          </a:xfrm>
        </p:grpSpPr>
        <p:sp>
          <p:nvSpPr>
            <p:cNvPr id="52269" name="Freeform 308"/>
            <p:cNvSpPr>
              <a:spLocks/>
            </p:cNvSpPr>
            <p:nvPr/>
          </p:nvSpPr>
          <p:spPr bwMode="auto">
            <a:xfrm>
              <a:off x="5268" y="433"/>
              <a:ext cx="283" cy="2286"/>
            </a:xfrm>
            <a:custGeom>
              <a:avLst/>
              <a:gdLst>
                <a:gd name="T0" fmla="*/ 2 w 354"/>
                <a:gd name="T1" fmla="*/ 0 h 2742"/>
                <a:gd name="T2" fmla="*/ 2 w 354"/>
                <a:gd name="T3" fmla="*/ 5 h 2742"/>
                <a:gd name="T4" fmla="*/ 2 w 354"/>
                <a:gd name="T5" fmla="*/ 33 h 2742"/>
                <a:gd name="T6" fmla="*/ 0 w 354"/>
                <a:gd name="T7" fmla="*/ 35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2270" name="Rectangle 309"/>
            <p:cNvSpPr>
              <a:spLocks noChangeArrowheads="1"/>
            </p:cNvSpPr>
            <p:nvPr/>
          </p:nvSpPr>
          <p:spPr bwMode="auto">
            <a:xfrm>
              <a:off x="4206" y="429"/>
              <a:ext cx="1048"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52271" name="Freeform 310"/>
            <p:cNvSpPr>
              <a:spLocks/>
            </p:cNvSpPr>
            <p:nvPr/>
          </p:nvSpPr>
          <p:spPr bwMode="auto">
            <a:xfrm>
              <a:off x="5321" y="570"/>
              <a:ext cx="169" cy="2115"/>
            </a:xfrm>
            <a:custGeom>
              <a:avLst/>
              <a:gdLst>
                <a:gd name="T0" fmla="*/ 2 w 211"/>
                <a:gd name="T1" fmla="*/ 0 h 2537"/>
                <a:gd name="T2" fmla="*/ 2 w 211"/>
                <a:gd name="T3" fmla="*/ 3 h 2537"/>
                <a:gd name="T4" fmla="*/ 2 w 211"/>
                <a:gd name="T5" fmla="*/ 32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2272" name="Freeform 311"/>
            <p:cNvSpPr>
              <a:spLocks/>
            </p:cNvSpPr>
            <p:nvPr/>
          </p:nvSpPr>
          <p:spPr bwMode="auto">
            <a:xfrm>
              <a:off x="5284" y="1640"/>
              <a:ext cx="263" cy="189"/>
            </a:xfrm>
            <a:custGeom>
              <a:avLst/>
              <a:gdLst>
                <a:gd name="T0" fmla="*/ 2 w 328"/>
                <a:gd name="T1" fmla="*/ 0 h 226"/>
                <a:gd name="T2" fmla="*/ 2 w 328"/>
                <a:gd name="T3" fmla="*/ 3 h 226"/>
                <a:gd name="T4" fmla="*/ 2 w 328"/>
                <a:gd name="T5" fmla="*/ 3 h 226"/>
                <a:gd name="T6" fmla="*/ 0 w 328"/>
                <a:gd name="T7" fmla="*/ 3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2273" name="Rectangle 312"/>
            <p:cNvSpPr>
              <a:spLocks noChangeArrowheads="1"/>
            </p:cNvSpPr>
            <p:nvPr/>
          </p:nvSpPr>
          <p:spPr bwMode="auto">
            <a:xfrm>
              <a:off x="4212" y="693"/>
              <a:ext cx="599" cy="46"/>
            </a:xfrm>
            <a:prstGeom prst="rect">
              <a:avLst/>
            </a:prstGeom>
            <a:solidFill>
              <a:schemeClr val="tx1"/>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grpSp>
          <p:nvGrpSpPr>
            <p:cNvPr id="52274" name="Group 313"/>
            <p:cNvGrpSpPr>
              <a:grpSpLocks/>
            </p:cNvGrpSpPr>
            <p:nvPr/>
          </p:nvGrpSpPr>
          <p:grpSpPr bwMode="auto">
            <a:xfrm>
              <a:off x="4749" y="668"/>
              <a:ext cx="581" cy="145"/>
              <a:chOff x="614" y="2568"/>
              <a:chExt cx="725" cy="139"/>
            </a:xfrm>
          </p:grpSpPr>
          <p:sp>
            <p:nvSpPr>
              <p:cNvPr id="52299" name="AutoShape 314"/>
              <p:cNvSpPr>
                <a:spLocks noChangeArrowheads="1"/>
              </p:cNvSpPr>
              <p:nvPr/>
            </p:nvSpPr>
            <p:spPr bwMode="auto">
              <a:xfrm>
                <a:off x="616" y="2567"/>
                <a:ext cx="725"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52300" name="AutoShape 315"/>
              <p:cNvSpPr>
                <a:spLocks noChangeArrowheads="1"/>
              </p:cNvSpPr>
              <p:nvPr/>
            </p:nvSpPr>
            <p:spPr bwMode="auto">
              <a:xfrm>
                <a:off x="631" y="2586"/>
                <a:ext cx="695" cy="101"/>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grpSp>
        <p:sp>
          <p:nvSpPr>
            <p:cNvPr id="52275" name="Rectangle 316"/>
            <p:cNvSpPr>
              <a:spLocks noChangeArrowheads="1"/>
            </p:cNvSpPr>
            <p:nvPr/>
          </p:nvSpPr>
          <p:spPr bwMode="auto">
            <a:xfrm>
              <a:off x="4224" y="1016"/>
              <a:ext cx="599" cy="53"/>
            </a:xfrm>
            <a:prstGeom prst="rect">
              <a:avLst/>
            </a:prstGeom>
            <a:solidFill>
              <a:schemeClr val="tx1"/>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grpSp>
          <p:nvGrpSpPr>
            <p:cNvPr id="52276" name="Group 317"/>
            <p:cNvGrpSpPr>
              <a:grpSpLocks/>
            </p:cNvGrpSpPr>
            <p:nvPr/>
          </p:nvGrpSpPr>
          <p:grpSpPr bwMode="auto">
            <a:xfrm>
              <a:off x="4747" y="994"/>
              <a:ext cx="581" cy="134"/>
              <a:chOff x="614" y="2568"/>
              <a:chExt cx="725" cy="139"/>
            </a:xfrm>
          </p:grpSpPr>
          <p:sp>
            <p:nvSpPr>
              <p:cNvPr id="52297" name="AutoShape 318"/>
              <p:cNvSpPr>
                <a:spLocks noChangeArrowheads="1"/>
              </p:cNvSpPr>
              <p:nvPr/>
            </p:nvSpPr>
            <p:spPr bwMode="auto">
              <a:xfrm>
                <a:off x="611" y="2571"/>
                <a:ext cx="725" cy="137"/>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52298" name="AutoShape 319"/>
              <p:cNvSpPr>
                <a:spLocks noChangeArrowheads="1"/>
              </p:cNvSpPr>
              <p:nvPr/>
            </p:nvSpPr>
            <p:spPr bwMode="auto">
              <a:xfrm>
                <a:off x="626" y="2584"/>
                <a:ext cx="695"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grpSp>
        <p:sp>
          <p:nvSpPr>
            <p:cNvPr id="52277" name="Rectangle 320"/>
            <p:cNvSpPr>
              <a:spLocks noChangeArrowheads="1"/>
            </p:cNvSpPr>
            <p:nvPr/>
          </p:nvSpPr>
          <p:spPr bwMode="auto">
            <a:xfrm>
              <a:off x="4218" y="1360"/>
              <a:ext cx="593" cy="46"/>
            </a:xfrm>
            <a:prstGeom prst="rect">
              <a:avLst/>
            </a:prstGeom>
            <a:solidFill>
              <a:schemeClr val="tx1"/>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52278" name="Rectangle 321"/>
            <p:cNvSpPr>
              <a:spLocks noChangeArrowheads="1"/>
            </p:cNvSpPr>
            <p:nvPr/>
          </p:nvSpPr>
          <p:spPr bwMode="auto">
            <a:xfrm>
              <a:off x="4230" y="1657"/>
              <a:ext cx="593" cy="46"/>
            </a:xfrm>
            <a:prstGeom prst="rect">
              <a:avLst/>
            </a:prstGeom>
            <a:solidFill>
              <a:schemeClr val="tx1"/>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grpSp>
          <p:nvGrpSpPr>
            <p:cNvPr id="52279" name="Group 322"/>
            <p:cNvGrpSpPr>
              <a:grpSpLocks/>
            </p:cNvGrpSpPr>
            <p:nvPr/>
          </p:nvGrpSpPr>
          <p:grpSpPr bwMode="auto">
            <a:xfrm>
              <a:off x="4735" y="1627"/>
              <a:ext cx="582" cy="151"/>
              <a:chOff x="614" y="2568"/>
              <a:chExt cx="725" cy="139"/>
            </a:xfrm>
          </p:grpSpPr>
          <p:sp>
            <p:nvSpPr>
              <p:cNvPr id="52295" name="AutoShape 323"/>
              <p:cNvSpPr>
                <a:spLocks noChangeArrowheads="1"/>
              </p:cNvSpPr>
              <p:nvPr/>
            </p:nvSpPr>
            <p:spPr bwMode="auto">
              <a:xfrm>
                <a:off x="611" y="2571"/>
                <a:ext cx="731"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52296" name="AutoShape 324"/>
              <p:cNvSpPr>
                <a:spLocks noChangeArrowheads="1"/>
              </p:cNvSpPr>
              <p:nvPr/>
            </p:nvSpPr>
            <p:spPr bwMode="auto">
              <a:xfrm>
                <a:off x="626" y="2589"/>
                <a:ext cx="701" cy="9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grpSp>
        <p:sp>
          <p:nvSpPr>
            <p:cNvPr id="52280" name="Freeform 325"/>
            <p:cNvSpPr>
              <a:spLocks/>
            </p:cNvSpPr>
            <p:nvPr/>
          </p:nvSpPr>
          <p:spPr bwMode="auto">
            <a:xfrm>
              <a:off x="5288" y="1354"/>
              <a:ext cx="263" cy="188"/>
            </a:xfrm>
            <a:custGeom>
              <a:avLst/>
              <a:gdLst>
                <a:gd name="T0" fmla="*/ 2 w 328"/>
                <a:gd name="T1" fmla="*/ 0 h 226"/>
                <a:gd name="T2" fmla="*/ 2 w 328"/>
                <a:gd name="T3" fmla="*/ 2 h 226"/>
                <a:gd name="T4" fmla="*/ 2 w 328"/>
                <a:gd name="T5" fmla="*/ 2 h 226"/>
                <a:gd name="T6" fmla="*/ 0 w 328"/>
                <a:gd name="T7" fmla="*/ 2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2281" name="Group 326"/>
            <p:cNvGrpSpPr>
              <a:grpSpLocks/>
            </p:cNvGrpSpPr>
            <p:nvPr/>
          </p:nvGrpSpPr>
          <p:grpSpPr bwMode="auto">
            <a:xfrm>
              <a:off x="4739" y="1327"/>
              <a:ext cx="582" cy="139"/>
              <a:chOff x="614" y="2568"/>
              <a:chExt cx="725" cy="139"/>
            </a:xfrm>
          </p:grpSpPr>
          <p:sp>
            <p:nvSpPr>
              <p:cNvPr id="52293" name="AutoShape 327"/>
              <p:cNvSpPr>
                <a:spLocks noChangeArrowheads="1"/>
              </p:cNvSpPr>
              <p:nvPr/>
            </p:nvSpPr>
            <p:spPr bwMode="auto">
              <a:xfrm>
                <a:off x="614" y="2568"/>
                <a:ext cx="723"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52294" name="AutoShape 328"/>
              <p:cNvSpPr>
                <a:spLocks noChangeArrowheads="1"/>
              </p:cNvSpPr>
              <p:nvPr/>
            </p:nvSpPr>
            <p:spPr bwMode="auto">
              <a:xfrm>
                <a:off x="629" y="2581"/>
                <a:ext cx="694"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grpSp>
        <p:sp>
          <p:nvSpPr>
            <p:cNvPr id="52282" name="Rectangle 329"/>
            <p:cNvSpPr>
              <a:spLocks noChangeArrowheads="1"/>
            </p:cNvSpPr>
            <p:nvPr/>
          </p:nvSpPr>
          <p:spPr bwMode="auto">
            <a:xfrm>
              <a:off x="5248" y="429"/>
              <a:ext cx="72" cy="2290"/>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52283" name="Freeform 330"/>
            <p:cNvSpPr>
              <a:spLocks/>
            </p:cNvSpPr>
            <p:nvPr/>
          </p:nvSpPr>
          <p:spPr bwMode="auto">
            <a:xfrm>
              <a:off x="5312" y="1007"/>
              <a:ext cx="237" cy="213"/>
            </a:xfrm>
            <a:custGeom>
              <a:avLst/>
              <a:gdLst>
                <a:gd name="T0" fmla="*/ 2 w 296"/>
                <a:gd name="T1" fmla="*/ 0 h 256"/>
                <a:gd name="T2" fmla="*/ 2 w 296"/>
                <a:gd name="T3" fmla="*/ 2 h 256"/>
                <a:gd name="T4" fmla="*/ 2 w 296"/>
                <a:gd name="T5" fmla="*/ 2 h 256"/>
                <a:gd name="T6" fmla="*/ 0 w 296"/>
                <a:gd name="T7" fmla="*/ 2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2284" name="Freeform 331"/>
            <p:cNvSpPr>
              <a:spLocks/>
            </p:cNvSpPr>
            <p:nvPr/>
          </p:nvSpPr>
          <p:spPr bwMode="auto">
            <a:xfrm>
              <a:off x="5315" y="680"/>
              <a:ext cx="244" cy="240"/>
            </a:xfrm>
            <a:custGeom>
              <a:avLst/>
              <a:gdLst>
                <a:gd name="T0" fmla="*/ 0 w 304"/>
                <a:gd name="T1" fmla="*/ 0 h 288"/>
                <a:gd name="T2" fmla="*/ 2 w 304"/>
                <a:gd name="T3" fmla="*/ 3 h 288"/>
                <a:gd name="T4" fmla="*/ 2 w 304"/>
                <a:gd name="T5" fmla="*/ 3 h 288"/>
                <a:gd name="T6" fmla="*/ 2 w 304"/>
                <a:gd name="T7" fmla="*/ 3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2285" name="Oval 332"/>
            <p:cNvSpPr>
              <a:spLocks noChangeArrowheads="1"/>
            </p:cNvSpPr>
            <p:nvPr/>
          </p:nvSpPr>
          <p:spPr bwMode="auto">
            <a:xfrm>
              <a:off x="5517" y="2614"/>
              <a:ext cx="48" cy="92"/>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52286" name="Freeform 333"/>
            <p:cNvSpPr>
              <a:spLocks/>
            </p:cNvSpPr>
            <p:nvPr/>
          </p:nvSpPr>
          <p:spPr bwMode="auto">
            <a:xfrm>
              <a:off x="5302" y="2614"/>
              <a:ext cx="245" cy="200"/>
            </a:xfrm>
            <a:custGeom>
              <a:avLst/>
              <a:gdLst>
                <a:gd name="T0" fmla="*/ 0 w 306"/>
                <a:gd name="T1" fmla="*/ 3 h 240"/>
                <a:gd name="T2" fmla="*/ 2 w 306"/>
                <a:gd name="T3" fmla="*/ 3 h 240"/>
                <a:gd name="T4" fmla="*/ 2 w 306"/>
                <a:gd name="T5" fmla="*/ 3 h 240"/>
                <a:gd name="T6" fmla="*/ 2 w 306"/>
                <a:gd name="T7" fmla="*/ 0 h 240"/>
                <a:gd name="T8" fmla="*/ 0 w 306"/>
                <a:gd name="T9" fmla="*/ 3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2287" name="AutoShape 334"/>
            <p:cNvSpPr>
              <a:spLocks noChangeArrowheads="1"/>
            </p:cNvSpPr>
            <p:nvPr/>
          </p:nvSpPr>
          <p:spPr bwMode="auto">
            <a:xfrm>
              <a:off x="4140" y="2680"/>
              <a:ext cx="1197" cy="145"/>
            </a:xfrm>
            <a:prstGeom prst="roundRect">
              <a:avLst>
                <a:gd name="adj" fmla="val 50000"/>
              </a:avLst>
            </a:prstGeom>
            <a:solidFill>
              <a:srgbClr val="DDDDDD"/>
            </a:solidFill>
            <a:ln w="9525">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52288" name="AutoShape 335"/>
            <p:cNvSpPr>
              <a:spLocks noChangeArrowheads="1"/>
            </p:cNvSpPr>
            <p:nvPr/>
          </p:nvSpPr>
          <p:spPr bwMode="auto">
            <a:xfrm>
              <a:off x="4206" y="2713"/>
              <a:ext cx="1072"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52289" name="Oval 336"/>
            <p:cNvSpPr>
              <a:spLocks noChangeArrowheads="1"/>
            </p:cNvSpPr>
            <p:nvPr/>
          </p:nvSpPr>
          <p:spPr bwMode="auto">
            <a:xfrm>
              <a:off x="4308" y="2383"/>
              <a:ext cx="156" cy="145"/>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52290" name="Oval 337"/>
            <p:cNvSpPr>
              <a:spLocks noChangeArrowheads="1"/>
            </p:cNvSpPr>
            <p:nvPr/>
          </p:nvSpPr>
          <p:spPr bwMode="auto">
            <a:xfrm>
              <a:off x="4487" y="2383"/>
              <a:ext cx="162" cy="145"/>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endParaRPr kumimoji="0" lang="zh-CN" altLang="zh-CN" sz="1800">
                <a:solidFill>
                  <a:srgbClr val="FF0000"/>
                </a:solidFill>
                <a:latin typeface="Arial" panose="020B0604020202020204" pitchFamily="34" charset="0"/>
                <a:ea typeface="宋体" panose="02010600030101010101" pitchFamily="2" charset="-122"/>
                <a:cs typeface="Arial" panose="020B0604020202020204" pitchFamily="34" charset="0"/>
              </a:endParaRPr>
            </a:p>
          </p:txBody>
        </p:sp>
        <p:sp>
          <p:nvSpPr>
            <p:cNvPr id="52291" name="Oval 338"/>
            <p:cNvSpPr>
              <a:spLocks noChangeArrowheads="1"/>
            </p:cNvSpPr>
            <p:nvPr/>
          </p:nvSpPr>
          <p:spPr bwMode="auto">
            <a:xfrm>
              <a:off x="4661" y="2383"/>
              <a:ext cx="162" cy="139"/>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52292" name="Rectangle 339"/>
            <p:cNvSpPr>
              <a:spLocks noChangeArrowheads="1"/>
            </p:cNvSpPr>
            <p:nvPr/>
          </p:nvSpPr>
          <p:spPr bwMode="auto">
            <a:xfrm>
              <a:off x="5062" y="1835"/>
              <a:ext cx="84" cy="759"/>
            </a:xfrm>
            <a:prstGeom prst="rect">
              <a:avLst/>
            </a:prstGeom>
            <a:solidFill>
              <a:srgbClr val="292929"/>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grpSp>
      <p:grpSp>
        <p:nvGrpSpPr>
          <p:cNvPr id="52262" name="Group 340"/>
          <p:cNvGrpSpPr>
            <a:grpSpLocks/>
          </p:cNvGrpSpPr>
          <p:nvPr/>
        </p:nvGrpSpPr>
        <p:grpSpPr bwMode="auto">
          <a:xfrm>
            <a:off x="5580063" y="5092700"/>
            <a:ext cx="525462" cy="557213"/>
            <a:chOff x="-44" y="1473"/>
            <a:chExt cx="981" cy="1105"/>
          </a:xfrm>
        </p:grpSpPr>
        <p:pic>
          <p:nvPicPr>
            <p:cNvPr id="52267" name="Picture 341"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268" name="Freeform 342"/>
            <p:cNvSpPr>
              <a:spLocks/>
            </p:cNvSpPr>
            <p:nvPr/>
          </p:nvSpPr>
          <p:spPr bwMode="auto">
            <a:xfrm flipH="1">
              <a:off x="374" y="1579"/>
              <a:ext cx="477" cy="506"/>
            </a:xfrm>
            <a:custGeom>
              <a:avLst/>
              <a:gdLst>
                <a:gd name="T0" fmla="*/ 0 w 356"/>
                <a:gd name="T1" fmla="*/ 0 h 368"/>
                <a:gd name="T2" fmla="*/ 336349 w 356"/>
                <a:gd name="T3" fmla="*/ 29472 h 368"/>
                <a:gd name="T4" fmla="*/ 399006 w 356"/>
                <a:gd name="T5" fmla="*/ 614167 h 368"/>
                <a:gd name="T6" fmla="*/ 87935 w 356"/>
                <a:gd name="T7" fmla="*/ 768083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52263" name="Group 343"/>
          <p:cNvGrpSpPr>
            <a:grpSpLocks/>
          </p:cNvGrpSpPr>
          <p:nvPr/>
        </p:nvGrpSpPr>
        <p:grpSpPr bwMode="auto">
          <a:xfrm>
            <a:off x="6103938" y="5081588"/>
            <a:ext cx="525462" cy="557212"/>
            <a:chOff x="-44" y="1473"/>
            <a:chExt cx="981" cy="1105"/>
          </a:xfrm>
        </p:grpSpPr>
        <p:pic>
          <p:nvPicPr>
            <p:cNvPr id="52265" name="Picture 344"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266" name="Freeform 345"/>
            <p:cNvSpPr>
              <a:spLocks/>
            </p:cNvSpPr>
            <p:nvPr/>
          </p:nvSpPr>
          <p:spPr bwMode="auto">
            <a:xfrm flipH="1">
              <a:off x="374" y="1579"/>
              <a:ext cx="477" cy="506"/>
            </a:xfrm>
            <a:custGeom>
              <a:avLst/>
              <a:gdLst>
                <a:gd name="T0" fmla="*/ 0 w 356"/>
                <a:gd name="T1" fmla="*/ 0 h 368"/>
                <a:gd name="T2" fmla="*/ 336349 w 356"/>
                <a:gd name="T3" fmla="*/ 29472 h 368"/>
                <a:gd name="T4" fmla="*/ 399006 w 356"/>
                <a:gd name="T5" fmla="*/ 614167 h 368"/>
                <a:gd name="T6" fmla="*/ 87935 w 356"/>
                <a:gd name="T7" fmla="*/ 768083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sp>
        <p:nvSpPr>
          <p:cNvPr id="52264" name="Line 95"/>
          <p:cNvSpPr>
            <a:spLocks noChangeShapeType="1"/>
          </p:cNvSpPr>
          <p:nvPr/>
        </p:nvSpPr>
        <p:spPr bwMode="auto">
          <a:xfrm>
            <a:off x="6591300" y="3467100"/>
            <a:ext cx="19050" cy="98901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nodeType="afterEffect">
                                  <p:stCondLst>
                                    <p:cond delay="0"/>
                                  </p:stCondLst>
                                  <p:childTnLst>
                                    <p:set>
                                      <p:cBhvr>
                                        <p:cTn id="6" dur="1" fill="hold">
                                          <p:stCondLst>
                                            <p:cond delay="0"/>
                                          </p:stCondLst>
                                        </p:cTn>
                                        <p:tgtEl>
                                          <p:spTgt spid="147509"/>
                                        </p:tgtEl>
                                        <p:attrNameLst>
                                          <p:attrName>style.visibility</p:attrName>
                                        </p:attrNameLst>
                                      </p:cBhvr>
                                      <p:to>
                                        <p:strVal val="visible"/>
                                      </p:to>
                                    </p:set>
                                    <p:animEffect transition="in" filter="dissolve">
                                      <p:cBhvr>
                                        <p:cTn id="7" dur="1000"/>
                                        <p:tgtEl>
                                          <p:spTgt spid="147509"/>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47510"/>
                                        </p:tgtEl>
                                        <p:attrNameLst>
                                          <p:attrName>style.visibility</p:attrName>
                                        </p:attrNameLst>
                                      </p:cBhvr>
                                      <p:to>
                                        <p:strVal val="visible"/>
                                      </p:to>
                                    </p:set>
                                    <p:animEffect transition="in" filter="dissolve">
                                      <p:cBhvr>
                                        <p:cTn id="10" dur="1000"/>
                                        <p:tgtEl>
                                          <p:spTgt spid="147510"/>
                                        </p:tgtEl>
                                      </p:cBhvr>
                                    </p:animEffect>
                                  </p:childTnLst>
                                </p:cTn>
                              </p:par>
                            </p:childTnLst>
                          </p:cTn>
                        </p:par>
                        <p:par>
                          <p:cTn id="11" fill="hold" nodeType="afterGroup">
                            <p:stCondLst>
                              <p:cond delay="1000"/>
                            </p:stCondLst>
                            <p:childTnLst>
                              <p:par>
                                <p:cTn id="12" presetID="9" presetClass="entr" presetSubtype="0" fill="hold" nodeType="afterEffect">
                                  <p:stCondLst>
                                    <p:cond delay="0"/>
                                  </p:stCondLst>
                                  <p:childTnLst>
                                    <p:set>
                                      <p:cBhvr>
                                        <p:cTn id="13" dur="1" fill="hold">
                                          <p:stCondLst>
                                            <p:cond delay="0"/>
                                          </p:stCondLst>
                                        </p:cTn>
                                        <p:tgtEl>
                                          <p:spTgt spid="147507"/>
                                        </p:tgtEl>
                                        <p:attrNameLst>
                                          <p:attrName>style.visibility</p:attrName>
                                        </p:attrNameLst>
                                      </p:cBhvr>
                                      <p:to>
                                        <p:strVal val="visible"/>
                                      </p:to>
                                    </p:set>
                                    <p:animEffect transition="in" filter="dissolve">
                                      <p:cBhvr>
                                        <p:cTn id="14" dur="1000"/>
                                        <p:tgtEl>
                                          <p:spTgt spid="147507"/>
                                        </p:tgtEl>
                                      </p:cBhvr>
                                    </p:animEffect>
                                  </p:childTnLst>
                                </p:cTn>
                              </p:par>
                              <p:par>
                                <p:cTn id="15" presetID="9" presetClass="entr" presetSubtype="0" fill="hold" nodeType="withEffect">
                                  <p:stCondLst>
                                    <p:cond delay="0"/>
                                  </p:stCondLst>
                                  <p:childTnLst>
                                    <p:set>
                                      <p:cBhvr>
                                        <p:cTn id="16" dur="1" fill="hold">
                                          <p:stCondLst>
                                            <p:cond delay="0"/>
                                          </p:stCondLst>
                                        </p:cTn>
                                        <p:tgtEl>
                                          <p:spTgt spid="147508">
                                            <p:txEl>
                                              <p:pRg st="0" end="0"/>
                                            </p:txEl>
                                          </p:spTgt>
                                        </p:tgtEl>
                                        <p:attrNameLst>
                                          <p:attrName>style.visibility</p:attrName>
                                        </p:attrNameLst>
                                      </p:cBhvr>
                                      <p:to>
                                        <p:strVal val="visible"/>
                                      </p:to>
                                    </p:set>
                                    <p:animEffect transition="in" filter="dissolve">
                                      <p:cBhvr>
                                        <p:cTn id="17" dur="500"/>
                                        <p:tgtEl>
                                          <p:spTgt spid="147508">
                                            <p:txEl>
                                              <p:pRg st="0" end="0"/>
                                            </p:txEl>
                                          </p:spTgt>
                                        </p:tgtEl>
                                      </p:cBhvr>
                                    </p:animEffect>
                                  </p:childTnLst>
                                </p:cTn>
                              </p:par>
                            </p:childTnLst>
                          </p:cTn>
                        </p:par>
                        <p:par>
                          <p:cTn id="18" fill="hold" nodeType="afterGroup">
                            <p:stCondLst>
                              <p:cond delay="2000"/>
                            </p:stCondLst>
                            <p:childTnLst>
                              <p:par>
                                <p:cTn id="19" presetID="9" presetClass="entr" presetSubtype="0" fill="hold" nodeType="afterEffect">
                                  <p:stCondLst>
                                    <p:cond delay="0"/>
                                  </p:stCondLst>
                                  <p:childTnLst>
                                    <p:set>
                                      <p:cBhvr>
                                        <p:cTn id="20" dur="1" fill="hold">
                                          <p:stCondLst>
                                            <p:cond delay="0"/>
                                          </p:stCondLst>
                                        </p:cTn>
                                        <p:tgtEl>
                                          <p:spTgt spid="147515"/>
                                        </p:tgtEl>
                                        <p:attrNameLst>
                                          <p:attrName>style.visibility</p:attrName>
                                        </p:attrNameLst>
                                      </p:cBhvr>
                                      <p:to>
                                        <p:strVal val="visible"/>
                                      </p:to>
                                    </p:set>
                                    <p:animEffect transition="in" filter="dissolve">
                                      <p:cBhvr>
                                        <p:cTn id="21" dur="1000"/>
                                        <p:tgtEl>
                                          <p:spTgt spid="147515"/>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147516"/>
                                        </p:tgtEl>
                                        <p:attrNameLst>
                                          <p:attrName>style.visibility</p:attrName>
                                        </p:attrNameLst>
                                      </p:cBhvr>
                                      <p:to>
                                        <p:strVal val="visible"/>
                                      </p:to>
                                    </p:set>
                                    <p:animEffect transition="in" filter="dissolve">
                                      <p:cBhvr>
                                        <p:cTn id="24" dur="1000"/>
                                        <p:tgtEl>
                                          <p:spTgt spid="147516"/>
                                        </p:tgtEl>
                                      </p:cBhvr>
                                    </p:animEffect>
                                  </p:childTnLst>
                                </p:cTn>
                              </p:par>
                            </p:childTnLst>
                          </p:cTn>
                        </p:par>
                        <p:par>
                          <p:cTn id="25" fill="hold" nodeType="afterGroup">
                            <p:stCondLst>
                              <p:cond delay="3000"/>
                            </p:stCondLst>
                            <p:childTnLst>
                              <p:par>
                                <p:cTn id="26" presetID="9" presetClass="entr" presetSubtype="0" fill="hold" nodeType="afterEffect">
                                  <p:stCondLst>
                                    <p:cond delay="0"/>
                                  </p:stCondLst>
                                  <p:childTnLst>
                                    <p:set>
                                      <p:cBhvr>
                                        <p:cTn id="27" dur="1" fill="hold">
                                          <p:stCondLst>
                                            <p:cond delay="0"/>
                                          </p:stCondLst>
                                        </p:cTn>
                                        <p:tgtEl>
                                          <p:spTgt spid="147511"/>
                                        </p:tgtEl>
                                        <p:attrNameLst>
                                          <p:attrName>style.visibility</p:attrName>
                                        </p:attrNameLst>
                                      </p:cBhvr>
                                      <p:to>
                                        <p:strVal val="visible"/>
                                      </p:to>
                                    </p:set>
                                    <p:animEffect transition="in" filter="dissolve">
                                      <p:cBhvr>
                                        <p:cTn id="28" dur="1000"/>
                                        <p:tgtEl>
                                          <p:spTgt spid="147511"/>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147512"/>
                                        </p:tgtEl>
                                        <p:attrNameLst>
                                          <p:attrName>style.visibility</p:attrName>
                                        </p:attrNameLst>
                                      </p:cBhvr>
                                      <p:to>
                                        <p:strVal val="visible"/>
                                      </p:to>
                                    </p:set>
                                    <p:animEffect transition="in" filter="dissolve">
                                      <p:cBhvr>
                                        <p:cTn id="31" dur="1000"/>
                                        <p:tgtEl>
                                          <p:spTgt spid="147512"/>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9" presetClass="entr" presetSubtype="0" fill="hold" grpId="0" nodeType="clickEffect">
                                  <p:stCondLst>
                                    <p:cond delay="0"/>
                                  </p:stCondLst>
                                  <p:childTnLst>
                                    <p:set>
                                      <p:cBhvr>
                                        <p:cTn id="35" dur="1" fill="hold">
                                          <p:stCondLst>
                                            <p:cond delay="0"/>
                                          </p:stCondLst>
                                        </p:cTn>
                                        <p:tgtEl>
                                          <p:spTgt spid="147513"/>
                                        </p:tgtEl>
                                        <p:attrNameLst>
                                          <p:attrName>style.visibility</p:attrName>
                                        </p:attrNameLst>
                                      </p:cBhvr>
                                      <p:to>
                                        <p:strVal val="visible"/>
                                      </p:to>
                                    </p:set>
                                    <p:animEffect transition="in" filter="dissolve">
                                      <p:cBhvr>
                                        <p:cTn id="36" dur="500"/>
                                        <p:tgtEl>
                                          <p:spTgt spid="1475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7510" grpId="0"/>
      <p:bldP spid="147512" grpId="0"/>
      <p:bldP spid="147513" grpId="0"/>
      <p:bldP spid="147516"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Freeform 71"/>
          <p:cNvSpPr>
            <a:spLocks/>
          </p:cNvSpPr>
          <p:nvPr/>
        </p:nvSpPr>
        <p:spPr bwMode="auto">
          <a:xfrm>
            <a:off x="4932363" y="4392613"/>
            <a:ext cx="2965450" cy="1390650"/>
          </a:xfrm>
          <a:custGeom>
            <a:avLst/>
            <a:gdLst>
              <a:gd name="T0" fmla="*/ 2147483646 w 1868"/>
              <a:gd name="T1" fmla="*/ 2147483646 h 876"/>
              <a:gd name="T2" fmla="*/ 2147483646 w 1868"/>
              <a:gd name="T3" fmla="*/ 2147483646 h 876"/>
              <a:gd name="T4" fmla="*/ 2147483646 w 1868"/>
              <a:gd name="T5" fmla="*/ 2147483646 h 876"/>
              <a:gd name="T6" fmla="*/ 2147483646 w 1868"/>
              <a:gd name="T7" fmla="*/ 2147483646 h 876"/>
              <a:gd name="T8" fmla="*/ 2147483646 w 1868"/>
              <a:gd name="T9" fmla="*/ 2147483646 h 876"/>
              <a:gd name="T10" fmla="*/ 2147483646 w 1868"/>
              <a:gd name="T11" fmla="*/ 2147483646 h 876"/>
              <a:gd name="T12" fmla="*/ 2147483646 w 1868"/>
              <a:gd name="T13" fmla="*/ 2147483646 h 876"/>
              <a:gd name="T14" fmla="*/ 2147483646 w 1868"/>
              <a:gd name="T15" fmla="*/ 2147483646 h 876"/>
              <a:gd name="T16" fmla="*/ 2147483646 w 1868"/>
              <a:gd name="T17" fmla="*/ 2147483646 h 876"/>
              <a:gd name="T18" fmla="*/ 2147483646 w 1868"/>
              <a:gd name="T19" fmla="*/ 2147483646 h 876"/>
              <a:gd name="T20" fmla="*/ 2147483646 w 1868"/>
              <a:gd name="T21" fmla="*/ 2147483646 h 87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868"/>
              <a:gd name="T34" fmla="*/ 0 h 876"/>
              <a:gd name="T35" fmla="*/ 1868 w 1868"/>
              <a:gd name="T36" fmla="*/ 876 h 87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868" h="876">
                <a:moveTo>
                  <a:pt x="31" y="327"/>
                </a:moveTo>
                <a:cubicBezTo>
                  <a:pt x="20" y="237"/>
                  <a:pt x="0" y="189"/>
                  <a:pt x="103" y="137"/>
                </a:cubicBezTo>
                <a:cubicBezTo>
                  <a:pt x="206" y="85"/>
                  <a:pt x="476" y="34"/>
                  <a:pt x="649" y="17"/>
                </a:cubicBezTo>
                <a:cubicBezTo>
                  <a:pt x="822" y="0"/>
                  <a:pt x="955" y="18"/>
                  <a:pt x="1141" y="35"/>
                </a:cubicBezTo>
                <a:cubicBezTo>
                  <a:pt x="1327" y="52"/>
                  <a:pt x="1658" y="3"/>
                  <a:pt x="1763" y="121"/>
                </a:cubicBezTo>
                <a:cubicBezTo>
                  <a:pt x="1868" y="239"/>
                  <a:pt x="1840" y="621"/>
                  <a:pt x="1774" y="741"/>
                </a:cubicBezTo>
                <a:cubicBezTo>
                  <a:pt x="1708" y="861"/>
                  <a:pt x="1534" y="827"/>
                  <a:pt x="1369" y="845"/>
                </a:cubicBezTo>
                <a:cubicBezTo>
                  <a:pt x="1204" y="863"/>
                  <a:pt x="935" y="851"/>
                  <a:pt x="781" y="851"/>
                </a:cubicBezTo>
                <a:cubicBezTo>
                  <a:pt x="627" y="851"/>
                  <a:pt x="549" y="876"/>
                  <a:pt x="447" y="847"/>
                </a:cubicBezTo>
                <a:cubicBezTo>
                  <a:pt x="345" y="818"/>
                  <a:pt x="237" y="762"/>
                  <a:pt x="168" y="676"/>
                </a:cubicBezTo>
                <a:cubicBezTo>
                  <a:pt x="98" y="589"/>
                  <a:pt x="29" y="468"/>
                  <a:pt x="31" y="327"/>
                </a:cubicBezTo>
                <a:close/>
              </a:path>
            </a:pathLst>
          </a:custGeom>
          <a:solidFill>
            <a:srgbClr val="33CCCC"/>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54275" name="Line 77"/>
          <p:cNvSpPr>
            <a:spLocks noChangeShapeType="1"/>
          </p:cNvSpPr>
          <p:nvPr/>
        </p:nvSpPr>
        <p:spPr bwMode="auto">
          <a:xfrm flipH="1">
            <a:off x="5381625" y="4702175"/>
            <a:ext cx="855663" cy="4318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276" name="Line 78"/>
          <p:cNvSpPr>
            <a:spLocks noChangeShapeType="1"/>
          </p:cNvSpPr>
          <p:nvPr/>
        </p:nvSpPr>
        <p:spPr bwMode="auto">
          <a:xfrm flipH="1">
            <a:off x="5891213" y="4749800"/>
            <a:ext cx="563562" cy="3937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277" name="Line 79"/>
          <p:cNvSpPr>
            <a:spLocks noChangeShapeType="1"/>
          </p:cNvSpPr>
          <p:nvPr/>
        </p:nvSpPr>
        <p:spPr bwMode="auto">
          <a:xfrm flipH="1">
            <a:off x="6429375" y="4756150"/>
            <a:ext cx="149225" cy="38258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278" name="Line 80"/>
          <p:cNvSpPr>
            <a:spLocks noChangeShapeType="1"/>
          </p:cNvSpPr>
          <p:nvPr/>
        </p:nvSpPr>
        <p:spPr bwMode="auto">
          <a:xfrm>
            <a:off x="6796088" y="4735513"/>
            <a:ext cx="123825" cy="41275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279" name="Text Box 97"/>
          <p:cNvSpPr txBox="1">
            <a:spLocks noChangeArrowheads="1"/>
          </p:cNvSpPr>
          <p:nvPr/>
        </p:nvSpPr>
        <p:spPr bwMode="auto">
          <a:xfrm>
            <a:off x="4959350" y="4279900"/>
            <a:ext cx="1198563"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600">
                <a:solidFill>
                  <a:srgbClr val="CC0000"/>
                </a:solidFill>
                <a:latin typeface="Arial" panose="020B0604020202020204" pitchFamily="34" charset="0"/>
                <a:ea typeface="宋体" panose="02010600030101010101" pitchFamily="2" charset="-122"/>
              </a:rPr>
              <a:t>institutional</a:t>
            </a:r>
          </a:p>
          <a:p>
            <a:pPr algn="ctr" eaLnBrk="1" hangingPunct="1">
              <a:spcBef>
                <a:spcPct val="0"/>
              </a:spcBef>
              <a:buClrTx/>
              <a:buSzTx/>
              <a:buFontTx/>
              <a:buNone/>
            </a:pPr>
            <a:r>
              <a:rPr kumimoji="0" lang="en-US" altLang="zh-CN" sz="1600">
                <a:solidFill>
                  <a:srgbClr val="CC0000"/>
                </a:solidFill>
                <a:latin typeface="Arial" panose="020B0604020202020204" pitchFamily="34" charset="0"/>
                <a:ea typeface="宋体" panose="02010600030101010101" pitchFamily="2" charset="-122"/>
              </a:rPr>
              <a:t>network</a:t>
            </a:r>
            <a:endParaRPr kumimoji="0" lang="en-US" altLang="zh-CN" sz="2400">
              <a:solidFill>
                <a:srgbClr val="CC0000"/>
              </a:solidFill>
              <a:latin typeface="Arial" panose="020B0604020202020204" pitchFamily="34" charset="0"/>
              <a:ea typeface="宋体" panose="02010600030101010101" pitchFamily="2" charset="-122"/>
            </a:endParaRPr>
          </a:p>
        </p:txBody>
      </p:sp>
      <p:sp>
        <p:nvSpPr>
          <p:cNvPr id="54280" name="Text Box 98"/>
          <p:cNvSpPr txBox="1">
            <a:spLocks noChangeArrowheads="1"/>
          </p:cNvSpPr>
          <p:nvPr/>
        </p:nvSpPr>
        <p:spPr bwMode="auto">
          <a:xfrm>
            <a:off x="6967538" y="4660900"/>
            <a:ext cx="129063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600">
                <a:latin typeface="Arial" panose="020B0604020202020204" pitchFamily="34" charset="0"/>
                <a:ea typeface="宋体" panose="02010600030101010101" pitchFamily="2" charset="-122"/>
              </a:rPr>
              <a:t>1 Gbps LAN</a:t>
            </a:r>
            <a:endParaRPr kumimoji="0" lang="en-US" altLang="zh-CN" sz="2400">
              <a:solidFill>
                <a:schemeClr val="accent2"/>
              </a:solidFill>
              <a:latin typeface="Arial" panose="020B0604020202020204" pitchFamily="34" charset="0"/>
              <a:ea typeface="宋体" panose="02010600030101010101" pitchFamily="2" charset="-122"/>
            </a:endParaRPr>
          </a:p>
        </p:txBody>
      </p:sp>
      <p:grpSp>
        <p:nvGrpSpPr>
          <p:cNvPr id="54281" name="Group 120"/>
          <p:cNvGrpSpPr>
            <a:grpSpLocks/>
          </p:cNvGrpSpPr>
          <p:nvPr/>
        </p:nvGrpSpPr>
        <p:grpSpPr bwMode="auto">
          <a:xfrm>
            <a:off x="6154738" y="4460875"/>
            <a:ext cx="881062" cy="307975"/>
            <a:chOff x="2356" y="1300"/>
            <a:chExt cx="555" cy="194"/>
          </a:xfrm>
        </p:grpSpPr>
        <p:sp>
          <p:nvSpPr>
            <p:cNvPr id="54517"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2400">
                <a:latin typeface="Times New Roman" panose="02020603050405020304" pitchFamily="18" charset="0"/>
                <a:ea typeface="宋体" panose="02010600030101010101" pitchFamily="2" charset="-122"/>
                <a:cs typeface="Arial" panose="020B0604020202020204" pitchFamily="34" charset="0"/>
              </a:endParaRPr>
            </a:p>
          </p:txBody>
        </p:sp>
        <p:sp>
          <p:nvSpPr>
            <p:cNvPr id="54518"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endParaRPr kumimoji="0" lang="zh-CN" altLang="zh-CN" sz="2400">
                <a:latin typeface="Times New Roman" panose="02020603050405020304" pitchFamily="18" charset="0"/>
                <a:ea typeface="宋体" panose="02010600030101010101" pitchFamily="2" charset="-122"/>
                <a:cs typeface="Arial" panose="020B0604020202020204" pitchFamily="34" charset="0"/>
              </a:endParaRPr>
            </a:p>
          </p:txBody>
        </p:sp>
        <p:sp>
          <p:nvSpPr>
            <p:cNvPr id="54519"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2400">
                <a:latin typeface="Times New Roman" panose="02020603050405020304" pitchFamily="18" charset="0"/>
                <a:ea typeface="宋体" panose="02010600030101010101" pitchFamily="2" charset="-122"/>
                <a:cs typeface="Arial" panose="020B0604020202020204" pitchFamily="34" charset="0"/>
              </a:endParaRPr>
            </a:p>
          </p:txBody>
        </p:sp>
        <p:grpSp>
          <p:nvGrpSpPr>
            <p:cNvPr id="54520" name="Group 124"/>
            <p:cNvGrpSpPr>
              <a:grpSpLocks/>
            </p:cNvGrpSpPr>
            <p:nvPr/>
          </p:nvGrpSpPr>
          <p:grpSpPr bwMode="auto">
            <a:xfrm>
              <a:off x="2468" y="1332"/>
              <a:ext cx="310" cy="60"/>
              <a:chOff x="2468" y="1332"/>
              <a:chExt cx="310" cy="60"/>
            </a:xfrm>
          </p:grpSpPr>
          <p:sp>
            <p:nvSpPr>
              <p:cNvPr id="54523" name="Freeform 125"/>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4524" name="Freeform 126"/>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54521" name="Line 127"/>
            <p:cNvSpPr>
              <a:spLocks noChangeShapeType="1"/>
            </p:cNvSpPr>
            <p:nvPr/>
          </p:nvSpPr>
          <p:spPr bwMode="auto">
            <a:xfrm>
              <a:off x="2357" y="1361"/>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522" name="Line 128"/>
            <p:cNvSpPr>
              <a:spLocks noChangeShapeType="1"/>
            </p:cNvSpPr>
            <p:nvPr/>
          </p:nvSpPr>
          <p:spPr bwMode="auto">
            <a:xfrm>
              <a:off x="2907" y="1363"/>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54282" name="Group 172"/>
          <p:cNvGrpSpPr>
            <a:grpSpLocks/>
          </p:cNvGrpSpPr>
          <p:nvPr/>
        </p:nvGrpSpPr>
        <p:grpSpPr bwMode="auto">
          <a:xfrm>
            <a:off x="5068888" y="5070475"/>
            <a:ext cx="525462" cy="557213"/>
            <a:chOff x="-44" y="1473"/>
            <a:chExt cx="981" cy="1105"/>
          </a:xfrm>
        </p:grpSpPr>
        <p:pic>
          <p:nvPicPr>
            <p:cNvPr id="54515" name="Picture 173"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516" name="Freeform 174"/>
            <p:cNvSpPr>
              <a:spLocks/>
            </p:cNvSpPr>
            <p:nvPr/>
          </p:nvSpPr>
          <p:spPr bwMode="auto">
            <a:xfrm flipH="1">
              <a:off x="374" y="1579"/>
              <a:ext cx="477" cy="506"/>
            </a:xfrm>
            <a:custGeom>
              <a:avLst/>
              <a:gdLst>
                <a:gd name="T0" fmla="*/ 0 w 356"/>
                <a:gd name="T1" fmla="*/ 0 h 368"/>
                <a:gd name="T2" fmla="*/ 336349 w 356"/>
                <a:gd name="T3" fmla="*/ 29472 h 368"/>
                <a:gd name="T4" fmla="*/ 399006 w 356"/>
                <a:gd name="T5" fmla="*/ 614167 h 368"/>
                <a:gd name="T6" fmla="*/ 87935 w 356"/>
                <a:gd name="T7" fmla="*/ 768083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54283" name="Group 340"/>
          <p:cNvGrpSpPr>
            <a:grpSpLocks/>
          </p:cNvGrpSpPr>
          <p:nvPr/>
        </p:nvGrpSpPr>
        <p:grpSpPr bwMode="auto">
          <a:xfrm>
            <a:off x="5580063" y="5092700"/>
            <a:ext cx="525462" cy="557213"/>
            <a:chOff x="-44" y="1473"/>
            <a:chExt cx="981" cy="1105"/>
          </a:xfrm>
        </p:grpSpPr>
        <p:pic>
          <p:nvPicPr>
            <p:cNvPr id="54513" name="Picture 341"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514" name="Freeform 342"/>
            <p:cNvSpPr>
              <a:spLocks/>
            </p:cNvSpPr>
            <p:nvPr/>
          </p:nvSpPr>
          <p:spPr bwMode="auto">
            <a:xfrm flipH="1">
              <a:off x="374" y="1579"/>
              <a:ext cx="477" cy="506"/>
            </a:xfrm>
            <a:custGeom>
              <a:avLst/>
              <a:gdLst>
                <a:gd name="T0" fmla="*/ 0 w 356"/>
                <a:gd name="T1" fmla="*/ 0 h 368"/>
                <a:gd name="T2" fmla="*/ 336349 w 356"/>
                <a:gd name="T3" fmla="*/ 29472 h 368"/>
                <a:gd name="T4" fmla="*/ 399006 w 356"/>
                <a:gd name="T5" fmla="*/ 614167 h 368"/>
                <a:gd name="T6" fmla="*/ 87935 w 356"/>
                <a:gd name="T7" fmla="*/ 768083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54284" name="Group 343"/>
          <p:cNvGrpSpPr>
            <a:grpSpLocks/>
          </p:cNvGrpSpPr>
          <p:nvPr/>
        </p:nvGrpSpPr>
        <p:grpSpPr bwMode="auto">
          <a:xfrm>
            <a:off x="6103938" y="5081588"/>
            <a:ext cx="525462" cy="557212"/>
            <a:chOff x="-44" y="1473"/>
            <a:chExt cx="981" cy="1105"/>
          </a:xfrm>
        </p:grpSpPr>
        <p:pic>
          <p:nvPicPr>
            <p:cNvPr id="54511" name="Picture 344"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512" name="Freeform 345"/>
            <p:cNvSpPr>
              <a:spLocks/>
            </p:cNvSpPr>
            <p:nvPr/>
          </p:nvSpPr>
          <p:spPr bwMode="auto">
            <a:xfrm flipH="1">
              <a:off x="374" y="1579"/>
              <a:ext cx="477" cy="506"/>
            </a:xfrm>
            <a:custGeom>
              <a:avLst/>
              <a:gdLst>
                <a:gd name="T0" fmla="*/ 0 w 356"/>
                <a:gd name="T1" fmla="*/ 0 h 368"/>
                <a:gd name="T2" fmla="*/ 336349 w 356"/>
                <a:gd name="T3" fmla="*/ 29472 h 368"/>
                <a:gd name="T4" fmla="*/ 399006 w 356"/>
                <a:gd name="T5" fmla="*/ 614167 h 368"/>
                <a:gd name="T6" fmla="*/ 87935 w 356"/>
                <a:gd name="T7" fmla="*/ 768083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sp>
        <p:nvSpPr>
          <p:cNvPr id="54285" name="Rectangle 3"/>
          <p:cNvSpPr>
            <a:spLocks noGrp="1" noChangeArrowheads="1"/>
          </p:cNvSpPr>
          <p:nvPr>
            <p:ph type="title" idx="4294967295"/>
          </p:nvPr>
        </p:nvSpPr>
        <p:spPr>
          <a:xfrm>
            <a:off x="403225" y="404664"/>
            <a:ext cx="7772400" cy="663575"/>
          </a:xfrm>
        </p:spPr>
        <p:txBody>
          <a:bodyPr/>
          <a:lstStyle/>
          <a:p>
            <a:r>
              <a:rPr lang="zh-CN" altLang="en-US" sz="3600" dirty="0" smtClean="0"/>
              <a:t>缓存案例</a:t>
            </a:r>
            <a:r>
              <a:rPr lang="en-US" altLang="zh-CN" sz="3600" dirty="0" smtClean="0"/>
              <a:t>:  </a:t>
            </a:r>
            <a:r>
              <a:rPr lang="zh-CN" altLang="en-US" sz="3600" dirty="0" smtClean="0"/>
              <a:t>增加本地缓存</a:t>
            </a:r>
            <a:endParaRPr lang="en-US" altLang="zh-CN" sz="3600" dirty="0" smtClean="0"/>
          </a:p>
        </p:txBody>
      </p:sp>
      <p:sp>
        <p:nvSpPr>
          <p:cNvPr id="54286" name="Text Box 50"/>
          <p:cNvSpPr txBox="1">
            <a:spLocks noChangeArrowheads="1"/>
          </p:cNvSpPr>
          <p:nvPr/>
        </p:nvSpPr>
        <p:spPr bwMode="auto">
          <a:xfrm>
            <a:off x="7696200" y="1824038"/>
            <a:ext cx="9334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r" eaLnBrk="1" hangingPunct="1">
              <a:spcBef>
                <a:spcPct val="0"/>
              </a:spcBef>
              <a:buClrTx/>
              <a:buSzTx/>
              <a:buFontTx/>
              <a:buNone/>
            </a:pPr>
            <a:r>
              <a:rPr kumimoji="0" lang="en-US" altLang="zh-CN" sz="1800">
                <a:latin typeface="Arial" panose="020B0604020202020204" pitchFamily="34" charset="0"/>
                <a:ea typeface="宋体" panose="02010600030101010101" pitchFamily="2" charset="-122"/>
              </a:rPr>
              <a:t>origin</a:t>
            </a:r>
          </a:p>
          <a:p>
            <a:pPr algn="r" eaLnBrk="1" hangingPunct="1">
              <a:spcBef>
                <a:spcPct val="0"/>
              </a:spcBef>
              <a:buClrTx/>
              <a:buSzTx/>
              <a:buFontTx/>
              <a:buNone/>
            </a:pPr>
            <a:r>
              <a:rPr kumimoji="0" lang="en-US" altLang="zh-CN" sz="1800">
                <a:latin typeface="Arial" panose="020B0604020202020204" pitchFamily="34" charset="0"/>
                <a:ea typeface="宋体" panose="02010600030101010101" pitchFamily="2" charset="-122"/>
              </a:rPr>
              <a:t>servers</a:t>
            </a:r>
          </a:p>
        </p:txBody>
      </p:sp>
      <p:sp>
        <p:nvSpPr>
          <p:cNvPr id="54287" name="Line 95"/>
          <p:cNvSpPr>
            <a:spLocks noChangeShapeType="1"/>
          </p:cNvSpPr>
          <p:nvPr/>
        </p:nvSpPr>
        <p:spPr bwMode="auto">
          <a:xfrm>
            <a:off x="6591300" y="3467100"/>
            <a:ext cx="0" cy="106203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288" name="Text Box 99"/>
          <p:cNvSpPr txBox="1">
            <a:spLocks noChangeArrowheads="1"/>
          </p:cNvSpPr>
          <p:nvPr/>
        </p:nvSpPr>
        <p:spPr bwMode="auto">
          <a:xfrm>
            <a:off x="6592888" y="3656013"/>
            <a:ext cx="1190625"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600">
                <a:latin typeface="Arial" panose="020B0604020202020204" pitchFamily="34" charset="0"/>
                <a:ea typeface="宋体" panose="02010600030101010101" pitchFamily="2" charset="-122"/>
              </a:rPr>
              <a:t>1.54 Mbps </a:t>
            </a:r>
          </a:p>
          <a:p>
            <a:pPr eaLnBrk="1" hangingPunct="1">
              <a:spcBef>
                <a:spcPct val="0"/>
              </a:spcBef>
              <a:buClrTx/>
              <a:buSzTx/>
              <a:buFontTx/>
              <a:buNone/>
            </a:pPr>
            <a:r>
              <a:rPr kumimoji="0" lang="en-US" altLang="zh-CN" sz="1600">
                <a:latin typeface="Arial" panose="020B0604020202020204" pitchFamily="34" charset="0"/>
                <a:ea typeface="宋体" panose="02010600030101010101" pitchFamily="2" charset="-122"/>
              </a:rPr>
              <a:t>access link</a:t>
            </a:r>
            <a:endParaRPr kumimoji="0" lang="en-US" altLang="zh-CN" sz="2400">
              <a:solidFill>
                <a:schemeClr val="accent2"/>
              </a:solidFill>
              <a:latin typeface="Arial" panose="020B0604020202020204" pitchFamily="34" charset="0"/>
              <a:ea typeface="宋体" panose="02010600030101010101" pitchFamily="2" charset="-122"/>
            </a:endParaRPr>
          </a:p>
        </p:txBody>
      </p:sp>
      <p:grpSp>
        <p:nvGrpSpPr>
          <p:cNvPr id="7" name="Group 308"/>
          <p:cNvGrpSpPr>
            <a:grpSpLocks/>
          </p:cNvGrpSpPr>
          <p:nvPr/>
        </p:nvGrpSpPr>
        <p:grpSpPr bwMode="auto">
          <a:xfrm>
            <a:off x="6719888" y="4941888"/>
            <a:ext cx="1860550" cy="809625"/>
            <a:chOff x="4217" y="3611"/>
            <a:chExt cx="1172" cy="510"/>
          </a:xfrm>
        </p:grpSpPr>
        <p:sp>
          <p:nvSpPr>
            <p:cNvPr id="54509" name="Rectangle 307"/>
            <p:cNvSpPr>
              <a:spLocks noChangeArrowheads="1"/>
            </p:cNvSpPr>
            <p:nvPr/>
          </p:nvSpPr>
          <p:spPr bwMode="auto">
            <a:xfrm>
              <a:off x="4217" y="3611"/>
              <a:ext cx="329" cy="473"/>
            </a:xfrm>
            <a:prstGeom prst="rect">
              <a:avLst/>
            </a:prstGeom>
            <a:solidFill>
              <a:srgbClr val="CC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54510" name="Text Box 97"/>
            <p:cNvSpPr txBox="1">
              <a:spLocks noChangeArrowheads="1"/>
            </p:cNvSpPr>
            <p:nvPr/>
          </p:nvSpPr>
          <p:spPr bwMode="auto">
            <a:xfrm>
              <a:off x="4561" y="3717"/>
              <a:ext cx="828"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lnSpc>
                  <a:spcPct val="90000"/>
                </a:lnSpc>
                <a:spcBef>
                  <a:spcPct val="0"/>
                </a:spcBef>
                <a:buClrTx/>
                <a:buSzTx/>
                <a:buFontTx/>
                <a:buNone/>
              </a:pPr>
              <a:r>
                <a:rPr kumimoji="0" lang="en-US" altLang="zh-CN" sz="1800">
                  <a:solidFill>
                    <a:srgbClr val="CC0000"/>
                  </a:solidFill>
                  <a:latin typeface="Arial" panose="020B0604020202020204" pitchFamily="34" charset="0"/>
                  <a:ea typeface="宋体" panose="02010600030101010101" pitchFamily="2" charset="-122"/>
                </a:rPr>
                <a:t>local web </a:t>
              </a:r>
            </a:p>
            <a:p>
              <a:pPr algn="ctr" eaLnBrk="1" hangingPunct="1">
                <a:lnSpc>
                  <a:spcPct val="90000"/>
                </a:lnSpc>
                <a:spcBef>
                  <a:spcPct val="0"/>
                </a:spcBef>
                <a:buClrTx/>
                <a:buSzTx/>
                <a:buFontTx/>
                <a:buNone/>
              </a:pPr>
              <a:r>
                <a:rPr kumimoji="0" lang="en-US" altLang="zh-CN" sz="1800">
                  <a:solidFill>
                    <a:srgbClr val="CC0000"/>
                  </a:solidFill>
                  <a:latin typeface="Arial" panose="020B0604020202020204" pitchFamily="34" charset="0"/>
                  <a:ea typeface="宋体" panose="02010600030101010101" pitchFamily="2" charset="-122"/>
                </a:rPr>
                <a:t>cache</a:t>
              </a:r>
            </a:p>
          </p:txBody>
        </p:sp>
      </p:grpSp>
      <p:sp>
        <p:nvSpPr>
          <p:cNvPr id="54290" name="Rectangle 4"/>
          <p:cNvSpPr>
            <a:spLocks noChangeArrowheads="1"/>
          </p:cNvSpPr>
          <p:nvPr/>
        </p:nvSpPr>
        <p:spPr bwMode="auto">
          <a:xfrm>
            <a:off x="398463" y="1335088"/>
            <a:ext cx="4370387"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lnSpc>
                <a:spcPct val="85000"/>
              </a:lnSpc>
              <a:spcBef>
                <a:spcPct val="0"/>
              </a:spcBef>
              <a:buClr>
                <a:srgbClr val="000099"/>
              </a:buClr>
              <a:buSzPct val="65000"/>
              <a:buFont typeface="Wingdings" panose="05000000000000000000" pitchFamily="2" charset="2"/>
              <a:buNone/>
            </a:pPr>
            <a:r>
              <a:rPr kumimoji="0" lang="zh-CN" altLang="en-US" sz="2400" i="1">
                <a:solidFill>
                  <a:srgbClr val="CC0000"/>
                </a:solidFill>
                <a:latin typeface="Gill Sans MT" panose="020B0502020104020203" pitchFamily="34" charset="0"/>
                <a:ea typeface="宋体" panose="02010600030101010101" pitchFamily="2" charset="-122"/>
              </a:rPr>
              <a:t>假设</a:t>
            </a:r>
            <a:r>
              <a:rPr kumimoji="0" lang="en-US" altLang="zh-CN" sz="2400" i="1">
                <a:solidFill>
                  <a:srgbClr val="CC0000"/>
                </a:solidFill>
                <a:latin typeface="Gill Sans MT" panose="020B0502020104020203" pitchFamily="34" charset="0"/>
                <a:ea typeface="宋体" panose="02010600030101010101" pitchFamily="2" charset="-122"/>
              </a:rPr>
              <a:t>:</a:t>
            </a:r>
          </a:p>
          <a:p>
            <a:pPr eaLnBrk="1" hangingPunct="1">
              <a:lnSpc>
                <a:spcPct val="85000"/>
              </a:lnSpc>
              <a:spcBef>
                <a:spcPct val="0"/>
              </a:spcBef>
              <a:buClr>
                <a:srgbClr val="000099"/>
              </a:buClr>
              <a:buSzPct val="65000"/>
              <a:buFont typeface="Wingdings" panose="05000000000000000000" pitchFamily="2" charset="2"/>
              <a:buChar char="v"/>
            </a:pPr>
            <a:r>
              <a:rPr kumimoji="0" lang="zh-CN" altLang="en-US" sz="1800">
                <a:latin typeface="Gill Sans MT" panose="020B0502020104020203" pitchFamily="34" charset="0"/>
                <a:ea typeface="宋体" panose="02010600030101010101" pitchFamily="2" charset="-122"/>
              </a:rPr>
              <a:t>文件对象的平均大小</a:t>
            </a:r>
            <a:r>
              <a:rPr kumimoji="0" lang="en-US" altLang="zh-CN" sz="1800">
                <a:latin typeface="Gill Sans MT" panose="020B0502020104020203" pitchFamily="34" charset="0"/>
                <a:ea typeface="宋体" panose="02010600030101010101" pitchFamily="2" charset="-122"/>
              </a:rPr>
              <a:t>: 100K bits</a:t>
            </a:r>
          </a:p>
          <a:p>
            <a:pPr eaLnBrk="1" hangingPunct="1">
              <a:lnSpc>
                <a:spcPct val="85000"/>
              </a:lnSpc>
              <a:spcBef>
                <a:spcPct val="0"/>
              </a:spcBef>
              <a:buClr>
                <a:srgbClr val="000099"/>
              </a:buClr>
              <a:buSzPct val="65000"/>
              <a:buFont typeface="Wingdings" panose="05000000000000000000" pitchFamily="2" charset="2"/>
              <a:buChar char="v"/>
            </a:pPr>
            <a:r>
              <a:rPr kumimoji="0" lang="zh-CN" altLang="en-US" sz="1800">
                <a:latin typeface="Gill Sans MT" panose="020B0502020104020203" pitchFamily="34" charset="0"/>
                <a:ea typeface="宋体" panose="02010600030101010101" pitchFamily="2" charset="-122"/>
              </a:rPr>
              <a:t>浏览器向源服务器发送请求的平均速率</a:t>
            </a:r>
            <a:r>
              <a:rPr kumimoji="0" lang="en-US" altLang="zh-CN" sz="1800">
                <a:latin typeface="Gill Sans MT" panose="020B0502020104020203" pitchFamily="34" charset="0"/>
                <a:ea typeface="宋体" panose="02010600030101010101" pitchFamily="2" charset="-122"/>
              </a:rPr>
              <a:t>: 15/sec</a:t>
            </a:r>
          </a:p>
          <a:p>
            <a:pPr eaLnBrk="1" hangingPunct="1">
              <a:lnSpc>
                <a:spcPct val="85000"/>
              </a:lnSpc>
              <a:spcBef>
                <a:spcPct val="0"/>
              </a:spcBef>
              <a:buClr>
                <a:srgbClr val="000099"/>
              </a:buClr>
              <a:buSzPct val="65000"/>
              <a:buFont typeface="Wingdings" panose="05000000000000000000" pitchFamily="2" charset="2"/>
              <a:buChar char="v"/>
            </a:pPr>
            <a:r>
              <a:rPr kumimoji="0" lang="zh-CN" altLang="en-US" sz="1800">
                <a:latin typeface="Gill Sans MT" panose="020B0502020104020203" pitchFamily="34" charset="0"/>
                <a:ea typeface="宋体" panose="02010600030101010101" pitchFamily="2" charset="-122"/>
              </a:rPr>
              <a:t>浏览器平均数据率</a:t>
            </a:r>
            <a:r>
              <a:rPr kumimoji="0" lang="en-US" altLang="zh-CN" sz="1800">
                <a:latin typeface="Gill Sans MT" panose="020B0502020104020203" pitchFamily="34" charset="0"/>
                <a:ea typeface="宋体" panose="02010600030101010101" pitchFamily="2" charset="-122"/>
              </a:rPr>
              <a:t>: 1.50 Mbps</a:t>
            </a:r>
          </a:p>
          <a:p>
            <a:pPr eaLnBrk="1" hangingPunct="1">
              <a:lnSpc>
                <a:spcPct val="85000"/>
              </a:lnSpc>
              <a:spcBef>
                <a:spcPct val="0"/>
              </a:spcBef>
              <a:buClr>
                <a:srgbClr val="000099"/>
              </a:buClr>
              <a:buSzPct val="65000"/>
              <a:buFont typeface="Wingdings" panose="05000000000000000000" pitchFamily="2" charset="2"/>
              <a:buChar char="v"/>
            </a:pPr>
            <a:r>
              <a:rPr kumimoji="0" lang="zh-CN" altLang="en-US" sz="1800">
                <a:latin typeface="Gill Sans MT" panose="020B0502020104020203" pitchFamily="34" charset="0"/>
                <a:ea typeface="宋体" panose="02010600030101010101" pitchFamily="2" charset="-122"/>
              </a:rPr>
              <a:t>该机构路由器到源服务器的往返时延</a:t>
            </a:r>
            <a:r>
              <a:rPr kumimoji="0" lang="en-US" altLang="zh-CN" sz="1800">
                <a:latin typeface="Gill Sans MT" panose="020B0502020104020203" pitchFamily="34" charset="0"/>
                <a:ea typeface="宋体" panose="02010600030101010101" pitchFamily="2" charset="-122"/>
              </a:rPr>
              <a:t>: 2 sec</a:t>
            </a:r>
          </a:p>
          <a:p>
            <a:pPr eaLnBrk="1" hangingPunct="1">
              <a:lnSpc>
                <a:spcPct val="85000"/>
              </a:lnSpc>
              <a:spcBef>
                <a:spcPct val="0"/>
              </a:spcBef>
              <a:buClr>
                <a:srgbClr val="000099"/>
              </a:buClr>
              <a:buSzPct val="65000"/>
              <a:buFont typeface="Wingdings" panose="05000000000000000000" pitchFamily="2" charset="2"/>
              <a:buChar char="v"/>
            </a:pPr>
            <a:r>
              <a:rPr kumimoji="0" lang="zh-CN" altLang="en-US" sz="1800">
                <a:latin typeface="Gill Sans MT" panose="020B0502020104020203" pitchFamily="34" charset="0"/>
                <a:ea typeface="宋体" panose="02010600030101010101" pitchFamily="2" charset="-122"/>
              </a:rPr>
              <a:t>接入网络链路带宽</a:t>
            </a:r>
            <a:r>
              <a:rPr kumimoji="0" lang="en-US" altLang="zh-CN" sz="1800">
                <a:latin typeface="Gill Sans MT" panose="020B0502020104020203" pitchFamily="34" charset="0"/>
                <a:ea typeface="宋体" panose="02010600030101010101" pitchFamily="2" charset="-122"/>
              </a:rPr>
              <a:t>: 1.54 Mbps</a:t>
            </a:r>
          </a:p>
          <a:p>
            <a:pPr eaLnBrk="1" hangingPunct="1">
              <a:lnSpc>
                <a:spcPct val="85000"/>
              </a:lnSpc>
              <a:spcBef>
                <a:spcPct val="45000"/>
              </a:spcBef>
              <a:buClr>
                <a:srgbClr val="000099"/>
              </a:buClr>
              <a:buSzPct val="65000"/>
              <a:buFont typeface="Wingdings" panose="05000000000000000000" pitchFamily="2" charset="2"/>
              <a:buNone/>
            </a:pPr>
            <a:r>
              <a:rPr kumimoji="0" lang="zh-CN" altLang="en-US" sz="2400" i="1">
                <a:solidFill>
                  <a:srgbClr val="CC0000"/>
                </a:solidFill>
                <a:latin typeface="Gill Sans MT" panose="020B0502020104020203" pitchFamily="34" charset="0"/>
                <a:ea typeface="宋体" panose="02010600030101010101" pitchFamily="2" charset="-122"/>
              </a:rPr>
              <a:t>结果</a:t>
            </a:r>
            <a:r>
              <a:rPr kumimoji="0" lang="en-US" altLang="zh-CN" sz="2400" i="1">
                <a:solidFill>
                  <a:srgbClr val="CC0000"/>
                </a:solidFill>
                <a:latin typeface="Gill Sans MT" panose="020B0502020104020203" pitchFamily="34" charset="0"/>
                <a:ea typeface="宋体" panose="02010600030101010101" pitchFamily="2" charset="-122"/>
              </a:rPr>
              <a:t>:</a:t>
            </a:r>
          </a:p>
          <a:p>
            <a:pPr eaLnBrk="1" hangingPunct="1">
              <a:lnSpc>
                <a:spcPct val="85000"/>
              </a:lnSpc>
              <a:spcBef>
                <a:spcPct val="0"/>
              </a:spcBef>
              <a:buClr>
                <a:srgbClr val="000099"/>
              </a:buClr>
              <a:buSzPct val="65000"/>
              <a:buFont typeface="Wingdings" panose="05000000000000000000" pitchFamily="2" charset="2"/>
              <a:buChar char="v"/>
            </a:pPr>
            <a:r>
              <a:rPr kumimoji="0" lang="zh-CN" altLang="en-US" sz="1800">
                <a:latin typeface="Gill Sans MT" panose="020B0502020104020203" pitchFamily="34" charset="0"/>
                <a:ea typeface="宋体" panose="02010600030101010101" pitchFamily="2" charset="-122"/>
              </a:rPr>
              <a:t>局域网利用率</a:t>
            </a:r>
            <a:r>
              <a:rPr kumimoji="0" lang="en-US" altLang="zh-CN" sz="1800">
                <a:latin typeface="Gill Sans MT" panose="020B0502020104020203" pitchFamily="34" charset="0"/>
                <a:ea typeface="宋体" panose="02010600030101010101" pitchFamily="2" charset="-122"/>
              </a:rPr>
              <a:t>: 0.15%</a:t>
            </a:r>
          </a:p>
          <a:p>
            <a:pPr eaLnBrk="1" hangingPunct="1">
              <a:lnSpc>
                <a:spcPct val="85000"/>
              </a:lnSpc>
              <a:spcBef>
                <a:spcPct val="0"/>
              </a:spcBef>
              <a:buClr>
                <a:srgbClr val="000099"/>
              </a:buClr>
              <a:buSzPct val="65000"/>
              <a:buFont typeface="Wingdings" panose="05000000000000000000" pitchFamily="2" charset="2"/>
              <a:buChar char="v"/>
            </a:pPr>
            <a:r>
              <a:rPr kumimoji="0" lang="zh-CN" altLang="en-US" sz="1800">
                <a:latin typeface="Gill Sans MT" panose="020B0502020104020203" pitchFamily="34" charset="0"/>
                <a:ea typeface="宋体" panose="02010600030101010101" pitchFamily="2" charset="-122"/>
              </a:rPr>
              <a:t>接入链路利用率 </a:t>
            </a:r>
            <a:r>
              <a:rPr kumimoji="0" lang="en-US" altLang="zh-CN" sz="1800">
                <a:latin typeface="Gill Sans MT" panose="020B0502020104020203" pitchFamily="34" charset="0"/>
                <a:ea typeface="宋体" panose="02010600030101010101" pitchFamily="2" charset="-122"/>
              </a:rPr>
              <a:t>-</a:t>
            </a:r>
            <a:endParaRPr kumimoji="0" lang="en-US" altLang="zh-CN" sz="1800">
              <a:solidFill>
                <a:srgbClr val="FF0000"/>
              </a:solidFill>
              <a:latin typeface="Gill Sans MT" panose="020B0502020104020203" pitchFamily="34" charset="0"/>
              <a:ea typeface="宋体" panose="02010600030101010101" pitchFamily="2" charset="-122"/>
            </a:endParaRPr>
          </a:p>
          <a:p>
            <a:pPr eaLnBrk="1" hangingPunct="1">
              <a:lnSpc>
                <a:spcPct val="85000"/>
              </a:lnSpc>
              <a:spcBef>
                <a:spcPct val="0"/>
              </a:spcBef>
              <a:buClr>
                <a:srgbClr val="000099"/>
              </a:buClr>
              <a:buSzPct val="65000"/>
              <a:buFont typeface="Wingdings" panose="05000000000000000000" pitchFamily="2" charset="2"/>
              <a:buChar char="v"/>
            </a:pPr>
            <a:r>
              <a:rPr kumimoji="0" lang="zh-CN" altLang="en-US" sz="1800">
                <a:latin typeface="Gill Sans MT" panose="020B0502020104020203" pitchFamily="34" charset="0"/>
                <a:ea typeface="宋体" panose="02010600030101010101" pitchFamily="2" charset="-122"/>
              </a:rPr>
              <a:t>总时延 </a:t>
            </a:r>
            <a:r>
              <a:rPr kumimoji="0" lang="en-US" altLang="zh-CN" sz="1800">
                <a:latin typeface="Gill Sans MT" panose="020B0502020104020203" pitchFamily="34" charset="0"/>
                <a:ea typeface="宋体" panose="02010600030101010101" pitchFamily="2" charset="-122"/>
              </a:rPr>
              <a:t>- </a:t>
            </a:r>
          </a:p>
        </p:txBody>
      </p:sp>
      <p:sp>
        <p:nvSpPr>
          <p:cNvPr id="148559" name="Text Box 79"/>
          <p:cNvSpPr txBox="1">
            <a:spLocks noChangeArrowheads="1"/>
          </p:cNvSpPr>
          <p:nvPr/>
        </p:nvSpPr>
        <p:spPr bwMode="auto">
          <a:xfrm>
            <a:off x="2590800" y="3968750"/>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a:solidFill>
                  <a:srgbClr val="CC0000"/>
                </a:solidFill>
                <a:latin typeface="Arial" panose="020B0604020202020204" pitchFamily="34" charset="0"/>
                <a:ea typeface="宋体" panose="02010600030101010101" pitchFamily="2" charset="-122"/>
              </a:rPr>
              <a:t>?</a:t>
            </a:r>
          </a:p>
        </p:txBody>
      </p:sp>
      <p:sp>
        <p:nvSpPr>
          <p:cNvPr id="148557" name="Text Box 77"/>
          <p:cNvSpPr txBox="1">
            <a:spLocks noChangeArrowheads="1"/>
          </p:cNvSpPr>
          <p:nvPr/>
        </p:nvSpPr>
        <p:spPr bwMode="auto">
          <a:xfrm>
            <a:off x="1692275" y="4256088"/>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a:solidFill>
                  <a:srgbClr val="CC0000"/>
                </a:solidFill>
                <a:latin typeface="Arial" panose="020B0604020202020204" pitchFamily="34" charset="0"/>
                <a:ea typeface="宋体" panose="02010600030101010101" pitchFamily="2" charset="-122"/>
              </a:rPr>
              <a:t>?</a:t>
            </a:r>
          </a:p>
        </p:txBody>
      </p:sp>
      <p:sp>
        <p:nvSpPr>
          <p:cNvPr id="148556" name="Text Box 76"/>
          <p:cNvSpPr txBox="1">
            <a:spLocks noChangeArrowheads="1"/>
          </p:cNvSpPr>
          <p:nvPr/>
        </p:nvSpPr>
        <p:spPr bwMode="auto">
          <a:xfrm>
            <a:off x="463550" y="4724400"/>
            <a:ext cx="3987800" cy="388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lnSpc>
                <a:spcPct val="80000"/>
              </a:lnSpc>
              <a:spcBef>
                <a:spcPct val="0"/>
              </a:spcBef>
              <a:buClrTx/>
              <a:buSzTx/>
              <a:buFontTx/>
              <a:buNone/>
            </a:pPr>
            <a:r>
              <a:rPr kumimoji="0" lang="zh-CN" altLang="en-US" sz="2400" i="1">
                <a:solidFill>
                  <a:srgbClr val="CC0000"/>
                </a:solidFill>
                <a:latin typeface="Gill Sans MT" panose="020B0502020104020203" pitchFamily="34" charset="0"/>
                <a:ea typeface="宋体" panose="02010600030101010101" pitchFamily="2" charset="-122"/>
              </a:rPr>
              <a:t>如何计算链路利用率和时延</a:t>
            </a:r>
            <a:r>
              <a:rPr kumimoji="0" lang="en-US" altLang="zh-CN" sz="2400" i="1">
                <a:solidFill>
                  <a:srgbClr val="CC0000"/>
                </a:solidFill>
                <a:latin typeface="Gill Sans MT" panose="020B0502020104020203" pitchFamily="34" charset="0"/>
                <a:ea typeface="宋体" panose="02010600030101010101" pitchFamily="2" charset="-122"/>
              </a:rPr>
              <a:t>?</a:t>
            </a:r>
          </a:p>
        </p:txBody>
      </p:sp>
      <p:sp>
        <p:nvSpPr>
          <p:cNvPr id="148563" name="Text Box 83"/>
          <p:cNvSpPr txBox="1">
            <a:spLocks noChangeArrowheads="1"/>
          </p:cNvSpPr>
          <p:nvPr/>
        </p:nvSpPr>
        <p:spPr bwMode="auto">
          <a:xfrm>
            <a:off x="598488" y="5732463"/>
            <a:ext cx="3141662"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zh-CN" altLang="en-US" sz="2400" i="1">
                <a:solidFill>
                  <a:srgbClr val="CC0000"/>
                </a:solidFill>
                <a:latin typeface="Arial" panose="020B0604020202020204" pitchFamily="34" charset="0"/>
                <a:ea typeface="宋体" panose="02010600030101010101" pitchFamily="2" charset="-122"/>
              </a:rPr>
              <a:t>代价</a:t>
            </a:r>
            <a:r>
              <a:rPr kumimoji="0" lang="en-US" altLang="zh-CN" sz="2400" i="1">
                <a:solidFill>
                  <a:srgbClr val="CC0000"/>
                </a:solidFill>
                <a:latin typeface="Arial" panose="020B0604020202020204" pitchFamily="34" charset="0"/>
                <a:ea typeface="宋体" panose="02010600030101010101" pitchFamily="2" charset="-122"/>
              </a:rPr>
              <a:t>:</a:t>
            </a:r>
            <a:r>
              <a:rPr kumimoji="0" lang="en-US" altLang="zh-CN" sz="2400">
                <a:latin typeface="Arial" panose="020B0604020202020204" pitchFamily="34" charset="0"/>
                <a:ea typeface="宋体" panose="02010600030101010101" pitchFamily="2" charset="-122"/>
              </a:rPr>
              <a:t> web</a:t>
            </a:r>
            <a:r>
              <a:rPr kumimoji="0" lang="zh-CN" altLang="en-US" sz="2400">
                <a:latin typeface="Arial" panose="020B0604020202020204" pitchFamily="34" charset="0"/>
                <a:ea typeface="宋体" panose="02010600030101010101" pitchFamily="2" charset="-122"/>
              </a:rPr>
              <a:t>缓存</a:t>
            </a:r>
            <a:r>
              <a:rPr kumimoji="0" lang="en-US" altLang="zh-CN" sz="2400">
                <a:latin typeface="Arial" panose="020B0604020202020204" pitchFamily="34" charset="0"/>
                <a:ea typeface="宋体" panose="02010600030101010101" pitchFamily="2" charset="-122"/>
              </a:rPr>
              <a:t> (</a:t>
            </a:r>
            <a:r>
              <a:rPr kumimoji="0" lang="zh-CN" altLang="en-US" sz="2400">
                <a:solidFill>
                  <a:srgbClr val="FF0000"/>
                </a:solidFill>
                <a:latin typeface="Arial" panose="020B0604020202020204" pitchFamily="34" charset="0"/>
                <a:ea typeface="宋体" panose="02010600030101010101" pitchFamily="2" charset="-122"/>
              </a:rPr>
              <a:t>便宜</a:t>
            </a:r>
            <a:r>
              <a:rPr kumimoji="0" lang="en-US" altLang="zh-CN" sz="2400">
                <a:solidFill>
                  <a:srgbClr val="FF0000"/>
                </a:solidFill>
                <a:latin typeface="Arial" panose="020B0604020202020204" pitchFamily="34" charset="0"/>
                <a:ea typeface="宋体" panose="02010600030101010101" pitchFamily="2" charset="-122"/>
              </a:rPr>
              <a:t>!</a:t>
            </a:r>
            <a:r>
              <a:rPr kumimoji="0" lang="en-US" altLang="zh-CN" sz="2400">
                <a:latin typeface="Arial" panose="020B0604020202020204" pitchFamily="34" charset="0"/>
                <a:ea typeface="宋体" panose="02010600030101010101" pitchFamily="2" charset="-122"/>
              </a:rPr>
              <a:t>)</a:t>
            </a:r>
          </a:p>
        </p:txBody>
      </p:sp>
      <p:sp>
        <p:nvSpPr>
          <p:cNvPr id="54295" name="Line 2"/>
          <p:cNvSpPr>
            <a:spLocks noChangeShapeType="1"/>
          </p:cNvSpPr>
          <p:nvPr/>
        </p:nvSpPr>
        <p:spPr bwMode="auto">
          <a:xfrm>
            <a:off x="5267325" y="2409825"/>
            <a:ext cx="285750" cy="114300"/>
          </a:xfrm>
          <a:prstGeom prst="line">
            <a:avLst/>
          </a:prstGeom>
          <a:noFill/>
          <a:ln w="28575">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296" name="Line 51"/>
          <p:cNvSpPr>
            <a:spLocks noChangeShapeType="1"/>
          </p:cNvSpPr>
          <p:nvPr/>
        </p:nvSpPr>
        <p:spPr bwMode="auto">
          <a:xfrm>
            <a:off x="6076950" y="2028825"/>
            <a:ext cx="66675" cy="276225"/>
          </a:xfrm>
          <a:prstGeom prst="line">
            <a:avLst/>
          </a:prstGeom>
          <a:noFill/>
          <a:ln w="28575">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297" name="Line 52"/>
          <p:cNvSpPr>
            <a:spLocks noChangeShapeType="1"/>
          </p:cNvSpPr>
          <p:nvPr/>
        </p:nvSpPr>
        <p:spPr bwMode="auto">
          <a:xfrm flipH="1">
            <a:off x="6705600" y="2066925"/>
            <a:ext cx="9525" cy="238125"/>
          </a:xfrm>
          <a:prstGeom prst="line">
            <a:avLst/>
          </a:prstGeom>
          <a:noFill/>
          <a:ln w="28575">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298" name="Line 53"/>
          <p:cNvSpPr>
            <a:spLocks noChangeShapeType="1"/>
          </p:cNvSpPr>
          <p:nvPr/>
        </p:nvSpPr>
        <p:spPr bwMode="auto">
          <a:xfrm flipH="1">
            <a:off x="7162800" y="2228850"/>
            <a:ext cx="133350" cy="209550"/>
          </a:xfrm>
          <a:prstGeom prst="line">
            <a:avLst/>
          </a:prstGeom>
          <a:noFill/>
          <a:ln w="28575">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299" name="Line 54"/>
          <p:cNvSpPr>
            <a:spLocks noChangeShapeType="1"/>
          </p:cNvSpPr>
          <p:nvPr/>
        </p:nvSpPr>
        <p:spPr bwMode="auto">
          <a:xfrm flipH="1" flipV="1">
            <a:off x="7324725" y="2990850"/>
            <a:ext cx="247650" cy="0"/>
          </a:xfrm>
          <a:prstGeom prst="line">
            <a:avLst/>
          </a:prstGeom>
          <a:noFill/>
          <a:ln w="28575">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300" name="Freeform 55"/>
          <p:cNvSpPr>
            <a:spLocks/>
          </p:cNvSpPr>
          <p:nvPr/>
        </p:nvSpPr>
        <p:spPr bwMode="auto">
          <a:xfrm>
            <a:off x="5351463" y="2022475"/>
            <a:ext cx="2174875" cy="1581150"/>
          </a:xfrm>
          <a:custGeom>
            <a:avLst/>
            <a:gdLst>
              <a:gd name="T0" fmla="*/ 2147483646 w 2135"/>
              <a:gd name="T1" fmla="*/ 2147483646 h 1662"/>
              <a:gd name="T2" fmla="*/ 2147483646 w 2135"/>
              <a:gd name="T3" fmla="*/ 2147483646 h 1662"/>
              <a:gd name="T4" fmla="*/ 2147483646 w 2135"/>
              <a:gd name="T5" fmla="*/ 2147483646 h 1662"/>
              <a:gd name="T6" fmla="*/ 2147483646 w 2135"/>
              <a:gd name="T7" fmla="*/ 2147483646 h 1662"/>
              <a:gd name="T8" fmla="*/ 2147483646 w 2135"/>
              <a:gd name="T9" fmla="*/ 2147483646 h 1662"/>
              <a:gd name="T10" fmla="*/ 2147483646 w 2135"/>
              <a:gd name="T11" fmla="*/ 2147483646 h 1662"/>
              <a:gd name="T12" fmla="*/ 2147483646 w 2135"/>
              <a:gd name="T13" fmla="*/ 2147483646 h 1662"/>
              <a:gd name="T14" fmla="*/ 2147483646 w 2135"/>
              <a:gd name="T15" fmla="*/ 2147483646 h 1662"/>
              <a:gd name="T16" fmla="*/ 2147483646 w 2135"/>
              <a:gd name="T17" fmla="*/ 2147483646 h 1662"/>
              <a:gd name="T18" fmla="*/ 2147483646 w 2135"/>
              <a:gd name="T19" fmla="*/ 2147483646 h 1662"/>
              <a:gd name="T20" fmla="*/ 2147483646 w 2135"/>
              <a:gd name="T21" fmla="*/ 2147483646 h 166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135"/>
              <a:gd name="T34" fmla="*/ 0 h 1662"/>
              <a:gd name="T35" fmla="*/ 2135 w 2135"/>
              <a:gd name="T36" fmla="*/ 1662 h 166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135" h="1662">
                <a:moveTo>
                  <a:pt x="27" y="652"/>
                </a:moveTo>
                <a:cubicBezTo>
                  <a:pt x="14" y="487"/>
                  <a:pt x="0" y="152"/>
                  <a:pt x="105" y="76"/>
                </a:cubicBezTo>
                <a:cubicBezTo>
                  <a:pt x="210" y="0"/>
                  <a:pt x="473" y="192"/>
                  <a:pt x="657" y="196"/>
                </a:cubicBezTo>
                <a:cubicBezTo>
                  <a:pt x="841" y="200"/>
                  <a:pt x="985" y="65"/>
                  <a:pt x="1209" y="100"/>
                </a:cubicBezTo>
                <a:cubicBezTo>
                  <a:pt x="1433" y="135"/>
                  <a:pt x="1867" y="232"/>
                  <a:pt x="2001" y="406"/>
                </a:cubicBezTo>
                <a:cubicBezTo>
                  <a:pt x="2135" y="580"/>
                  <a:pt x="2083" y="945"/>
                  <a:pt x="2013" y="1144"/>
                </a:cubicBezTo>
                <a:cubicBezTo>
                  <a:pt x="1943" y="1343"/>
                  <a:pt x="1781" y="1538"/>
                  <a:pt x="1581" y="1600"/>
                </a:cubicBezTo>
                <a:cubicBezTo>
                  <a:pt x="1381" y="1662"/>
                  <a:pt x="993" y="1571"/>
                  <a:pt x="813" y="1516"/>
                </a:cubicBezTo>
                <a:cubicBezTo>
                  <a:pt x="633" y="1461"/>
                  <a:pt x="606" y="1345"/>
                  <a:pt x="501" y="1270"/>
                </a:cubicBezTo>
                <a:cubicBezTo>
                  <a:pt x="396" y="1195"/>
                  <a:pt x="262" y="1169"/>
                  <a:pt x="183" y="1066"/>
                </a:cubicBezTo>
                <a:cubicBezTo>
                  <a:pt x="104" y="963"/>
                  <a:pt x="25" y="819"/>
                  <a:pt x="27" y="652"/>
                </a:cubicBezTo>
                <a:close/>
              </a:path>
            </a:pathLst>
          </a:custGeom>
          <a:solidFill>
            <a:srgbClr val="33CCCC"/>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54301" name="Text Box 70"/>
          <p:cNvSpPr txBox="1">
            <a:spLocks noChangeArrowheads="1"/>
          </p:cNvSpPr>
          <p:nvPr/>
        </p:nvSpPr>
        <p:spPr bwMode="auto">
          <a:xfrm>
            <a:off x="6057900" y="2354263"/>
            <a:ext cx="931863"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600">
                <a:solidFill>
                  <a:srgbClr val="CC0000"/>
                </a:solidFill>
                <a:latin typeface="Arial" panose="020B0604020202020204" pitchFamily="34" charset="0"/>
                <a:ea typeface="宋体" panose="02010600030101010101" pitchFamily="2" charset="-122"/>
              </a:rPr>
              <a:t>public</a:t>
            </a:r>
          </a:p>
          <a:p>
            <a:pPr algn="ctr" eaLnBrk="1" hangingPunct="1">
              <a:spcBef>
                <a:spcPct val="0"/>
              </a:spcBef>
              <a:buClrTx/>
              <a:buSzTx/>
              <a:buFontTx/>
              <a:buNone/>
            </a:pPr>
            <a:r>
              <a:rPr kumimoji="0" lang="en-US" altLang="zh-CN" sz="1600">
                <a:solidFill>
                  <a:srgbClr val="CC0000"/>
                </a:solidFill>
                <a:latin typeface="Arial" panose="020B0604020202020204" pitchFamily="34" charset="0"/>
                <a:ea typeface="宋体" panose="02010600030101010101" pitchFamily="2" charset="-122"/>
              </a:rPr>
              <a:t> Internet</a:t>
            </a:r>
            <a:endParaRPr kumimoji="0" lang="en-US" altLang="zh-CN" sz="2400">
              <a:solidFill>
                <a:srgbClr val="CC0000"/>
              </a:solidFill>
              <a:latin typeface="Arial" panose="020B0604020202020204" pitchFamily="34" charset="0"/>
              <a:ea typeface="宋体" panose="02010600030101010101" pitchFamily="2" charset="-122"/>
            </a:endParaRPr>
          </a:p>
        </p:txBody>
      </p:sp>
      <p:grpSp>
        <p:nvGrpSpPr>
          <p:cNvPr id="54302" name="Group 91"/>
          <p:cNvGrpSpPr>
            <a:grpSpLocks/>
          </p:cNvGrpSpPr>
          <p:nvPr/>
        </p:nvGrpSpPr>
        <p:grpSpPr bwMode="auto">
          <a:xfrm>
            <a:off x="6175375" y="3165475"/>
            <a:ext cx="881063" cy="307975"/>
            <a:chOff x="2356" y="1300"/>
            <a:chExt cx="555" cy="194"/>
          </a:xfrm>
        </p:grpSpPr>
        <p:sp>
          <p:nvSpPr>
            <p:cNvPr id="54501"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2400">
                <a:latin typeface="Times New Roman" panose="02020603050405020304" pitchFamily="18" charset="0"/>
                <a:ea typeface="宋体" panose="02010600030101010101" pitchFamily="2" charset="-122"/>
                <a:cs typeface="Arial" panose="020B0604020202020204" pitchFamily="34" charset="0"/>
              </a:endParaRPr>
            </a:p>
          </p:txBody>
        </p:sp>
        <p:sp>
          <p:nvSpPr>
            <p:cNvPr id="54502"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endParaRPr kumimoji="0" lang="zh-CN" altLang="zh-CN" sz="2400">
                <a:latin typeface="Times New Roman" panose="02020603050405020304" pitchFamily="18" charset="0"/>
                <a:ea typeface="宋体" panose="02010600030101010101" pitchFamily="2" charset="-122"/>
                <a:cs typeface="Arial" panose="020B0604020202020204" pitchFamily="34" charset="0"/>
              </a:endParaRPr>
            </a:p>
          </p:txBody>
        </p:sp>
        <p:sp>
          <p:nvSpPr>
            <p:cNvPr id="54503"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2400">
                <a:latin typeface="Times New Roman" panose="02020603050405020304" pitchFamily="18" charset="0"/>
                <a:ea typeface="宋体" panose="02010600030101010101" pitchFamily="2" charset="-122"/>
                <a:cs typeface="Arial" panose="020B0604020202020204" pitchFamily="34" charset="0"/>
              </a:endParaRPr>
            </a:p>
          </p:txBody>
        </p:sp>
        <p:grpSp>
          <p:nvGrpSpPr>
            <p:cNvPr id="54504" name="Group 95"/>
            <p:cNvGrpSpPr>
              <a:grpSpLocks/>
            </p:cNvGrpSpPr>
            <p:nvPr/>
          </p:nvGrpSpPr>
          <p:grpSpPr bwMode="auto">
            <a:xfrm>
              <a:off x="2468" y="1332"/>
              <a:ext cx="310" cy="60"/>
              <a:chOff x="2468" y="1332"/>
              <a:chExt cx="310" cy="60"/>
            </a:xfrm>
          </p:grpSpPr>
          <p:sp>
            <p:nvSpPr>
              <p:cNvPr id="54507" name="Freeform 9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4508" name="Freeform 9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54505" name="Line 98"/>
            <p:cNvSpPr>
              <a:spLocks noChangeShapeType="1"/>
            </p:cNvSpPr>
            <p:nvPr/>
          </p:nvSpPr>
          <p:spPr bwMode="auto">
            <a:xfrm>
              <a:off x="2357" y="1361"/>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506" name="Line 99"/>
            <p:cNvSpPr>
              <a:spLocks noChangeShapeType="1"/>
            </p:cNvSpPr>
            <p:nvPr/>
          </p:nvSpPr>
          <p:spPr bwMode="auto">
            <a:xfrm>
              <a:off x="2907" y="1363"/>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54303" name="Group 100"/>
          <p:cNvGrpSpPr>
            <a:grpSpLocks/>
          </p:cNvGrpSpPr>
          <p:nvPr/>
        </p:nvGrpSpPr>
        <p:grpSpPr bwMode="auto">
          <a:xfrm>
            <a:off x="4919663" y="1957388"/>
            <a:ext cx="377825" cy="576262"/>
            <a:chOff x="4140" y="429"/>
            <a:chExt cx="1425" cy="2396"/>
          </a:xfrm>
        </p:grpSpPr>
        <p:sp>
          <p:nvSpPr>
            <p:cNvPr id="54469" name="Freeform 101"/>
            <p:cNvSpPr>
              <a:spLocks/>
            </p:cNvSpPr>
            <p:nvPr/>
          </p:nvSpPr>
          <p:spPr bwMode="auto">
            <a:xfrm>
              <a:off x="5268" y="433"/>
              <a:ext cx="283" cy="2286"/>
            </a:xfrm>
            <a:custGeom>
              <a:avLst/>
              <a:gdLst>
                <a:gd name="T0" fmla="*/ 2 w 354"/>
                <a:gd name="T1" fmla="*/ 0 h 2742"/>
                <a:gd name="T2" fmla="*/ 2 w 354"/>
                <a:gd name="T3" fmla="*/ 5 h 2742"/>
                <a:gd name="T4" fmla="*/ 2 w 354"/>
                <a:gd name="T5" fmla="*/ 33 h 2742"/>
                <a:gd name="T6" fmla="*/ 0 w 354"/>
                <a:gd name="T7" fmla="*/ 35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4470" name="Rectangle 102"/>
            <p:cNvSpPr>
              <a:spLocks noChangeArrowheads="1"/>
            </p:cNvSpPr>
            <p:nvPr/>
          </p:nvSpPr>
          <p:spPr bwMode="auto">
            <a:xfrm>
              <a:off x="4206" y="429"/>
              <a:ext cx="1048"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54471" name="Freeform 103"/>
            <p:cNvSpPr>
              <a:spLocks/>
            </p:cNvSpPr>
            <p:nvPr/>
          </p:nvSpPr>
          <p:spPr bwMode="auto">
            <a:xfrm>
              <a:off x="5321" y="570"/>
              <a:ext cx="169" cy="2115"/>
            </a:xfrm>
            <a:custGeom>
              <a:avLst/>
              <a:gdLst>
                <a:gd name="T0" fmla="*/ 2 w 211"/>
                <a:gd name="T1" fmla="*/ 0 h 2537"/>
                <a:gd name="T2" fmla="*/ 2 w 211"/>
                <a:gd name="T3" fmla="*/ 3 h 2537"/>
                <a:gd name="T4" fmla="*/ 2 w 211"/>
                <a:gd name="T5" fmla="*/ 32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4472" name="Freeform 104"/>
            <p:cNvSpPr>
              <a:spLocks/>
            </p:cNvSpPr>
            <p:nvPr/>
          </p:nvSpPr>
          <p:spPr bwMode="auto">
            <a:xfrm>
              <a:off x="5284" y="1640"/>
              <a:ext cx="263" cy="189"/>
            </a:xfrm>
            <a:custGeom>
              <a:avLst/>
              <a:gdLst>
                <a:gd name="T0" fmla="*/ 2 w 328"/>
                <a:gd name="T1" fmla="*/ 0 h 226"/>
                <a:gd name="T2" fmla="*/ 2 w 328"/>
                <a:gd name="T3" fmla="*/ 3 h 226"/>
                <a:gd name="T4" fmla="*/ 2 w 328"/>
                <a:gd name="T5" fmla="*/ 3 h 226"/>
                <a:gd name="T6" fmla="*/ 0 w 328"/>
                <a:gd name="T7" fmla="*/ 3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4473" name="Rectangle 105"/>
            <p:cNvSpPr>
              <a:spLocks noChangeArrowheads="1"/>
            </p:cNvSpPr>
            <p:nvPr/>
          </p:nvSpPr>
          <p:spPr bwMode="auto">
            <a:xfrm>
              <a:off x="4212" y="693"/>
              <a:ext cx="599" cy="46"/>
            </a:xfrm>
            <a:prstGeom prst="rect">
              <a:avLst/>
            </a:prstGeom>
            <a:solidFill>
              <a:schemeClr val="tx1"/>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grpSp>
          <p:nvGrpSpPr>
            <p:cNvPr id="54474" name="Group 106"/>
            <p:cNvGrpSpPr>
              <a:grpSpLocks/>
            </p:cNvGrpSpPr>
            <p:nvPr/>
          </p:nvGrpSpPr>
          <p:grpSpPr bwMode="auto">
            <a:xfrm>
              <a:off x="4749" y="668"/>
              <a:ext cx="581" cy="145"/>
              <a:chOff x="614" y="2568"/>
              <a:chExt cx="725" cy="139"/>
            </a:xfrm>
          </p:grpSpPr>
          <p:sp>
            <p:nvSpPr>
              <p:cNvPr id="54499" name="AutoShape 107"/>
              <p:cNvSpPr>
                <a:spLocks noChangeArrowheads="1"/>
              </p:cNvSpPr>
              <p:nvPr/>
            </p:nvSpPr>
            <p:spPr bwMode="auto">
              <a:xfrm>
                <a:off x="616" y="2567"/>
                <a:ext cx="725"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54500" name="AutoShape 108"/>
              <p:cNvSpPr>
                <a:spLocks noChangeArrowheads="1"/>
              </p:cNvSpPr>
              <p:nvPr/>
            </p:nvSpPr>
            <p:spPr bwMode="auto">
              <a:xfrm>
                <a:off x="631" y="2586"/>
                <a:ext cx="695" cy="101"/>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grpSp>
        <p:sp>
          <p:nvSpPr>
            <p:cNvPr id="54475" name="Rectangle 109"/>
            <p:cNvSpPr>
              <a:spLocks noChangeArrowheads="1"/>
            </p:cNvSpPr>
            <p:nvPr/>
          </p:nvSpPr>
          <p:spPr bwMode="auto">
            <a:xfrm>
              <a:off x="4224" y="1016"/>
              <a:ext cx="599" cy="53"/>
            </a:xfrm>
            <a:prstGeom prst="rect">
              <a:avLst/>
            </a:prstGeom>
            <a:solidFill>
              <a:schemeClr val="tx1"/>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grpSp>
          <p:nvGrpSpPr>
            <p:cNvPr id="54476" name="Group 110"/>
            <p:cNvGrpSpPr>
              <a:grpSpLocks/>
            </p:cNvGrpSpPr>
            <p:nvPr/>
          </p:nvGrpSpPr>
          <p:grpSpPr bwMode="auto">
            <a:xfrm>
              <a:off x="4747" y="994"/>
              <a:ext cx="581" cy="134"/>
              <a:chOff x="614" y="2568"/>
              <a:chExt cx="725" cy="139"/>
            </a:xfrm>
          </p:grpSpPr>
          <p:sp>
            <p:nvSpPr>
              <p:cNvPr id="54497" name="AutoShape 111"/>
              <p:cNvSpPr>
                <a:spLocks noChangeArrowheads="1"/>
              </p:cNvSpPr>
              <p:nvPr/>
            </p:nvSpPr>
            <p:spPr bwMode="auto">
              <a:xfrm>
                <a:off x="611" y="2571"/>
                <a:ext cx="725" cy="137"/>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54498" name="AutoShape 112"/>
              <p:cNvSpPr>
                <a:spLocks noChangeArrowheads="1"/>
              </p:cNvSpPr>
              <p:nvPr/>
            </p:nvSpPr>
            <p:spPr bwMode="auto">
              <a:xfrm>
                <a:off x="626" y="2584"/>
                <a:ext cx="695"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grpSp>
        <p:sp>
          <p:nvSpPr>
            <p:cNvPr id="54477" name="Rectangle 113"/>
            <p:cNvSpPr>
              <a:spLocks noChangeArrowheads="1"/>
            </p:cNvSpPr>
            <p:nvPr/>
          </p:nvSpPr>
          <p:spPr bwMode="auto">
            <a:xfrm>
              <a:off x="4218" y="1360"/>
              <a:ext cx="593" cy="46"/>
            </a:xfrm>
            <a:prstGeom prst="rect">
              <a:avLst/>
            </a:prstGeom>
            <a:solidFill>
              <a:schemeClr val="tx1"/>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54478" name="Rectangle 114"/>
            <p:cNvSpPr>
              <a:spLocks noChangeArrowheads="1"/>
            </p:cNvSpPr>
            <p:nvPr/>
          </p:nvSpPr>
          <p:spPr bwMode="auto">
            <a:xfrm>
              <a:off x="4230" y="1657"/>
              <a:ext cx="593" cy="46"/>
            </a:xfrm>
            <a:prstGeom prst="rect">
              <a:avLst/>
            </a:prstGeom>
            <a:solidFill>
              <a:schemeClr val="tx1"/>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grpSp>
          <p:nvGrpSpPr>
            <p:cNvPr id="54479" name="Group 115"/>
            <p:cNvGrpSpPr>
              <a:grpSpLocks/>
            </p:cNvGrpSpPr>
            <p:nvPr/>
          </p:nvGrpSpPr>
          <p:grpSpPr bwMode="auto">
            <a:xfrm>
              <a:off x="4735" y="1627"/>
              <a:ext cx="582" cy="151"/>
              <a:chOff x="614" y="2568"/>
              <a:chExt cx="725" cy="139"/>
            </a:xfrm>
          </p:grpSpPr>
          <p:sp>
            <p:nvSpPr>
              <p:cNvPr id="54495" name="AutoShape 116"/>
              <p:cNvSpPr>
                <a:spLocks noChangeArrowheads="1"/>
              </p:cNvSpPr>
              <p:nvPr/>
            </p:nvSpPr>
            <p:spPr bwMode="auto">
              <a:xfrm>
                <a:off x="611" y="2571"/>
                <a:ext cx="731"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54496" name="AutoShape 117"/>
              <p:cNvSpPr>
                <a:spLocks noChangeArrowheads="1"/>
              </p:cNvSpPr>
              <p:nvPr/>
            </p:nvSpPr>
            <p:spPr bwMode="auto">
              <a:xfrm>
                <a:off x="626" y="2589"/>
                <a:ext cx="701" cy="9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grpSp>
        <p:sp>
          <p:nvSpPr>
            <p:cNvPr id="54480" name="Freeform 118"/>
            <p:cNvSpPr>
              <a:spLocks/>
            </p:cNvSpPr>
            <p:nvPr/>
          </p:nvSpPr>
          <p:spPr bwMode="auto">
            <a:xfrm>
              <a:off x="5288" y="1354"/>
              <a:ext cx="263" cy="188"/>
            </a:xfrm>
            <a:custGeom>
              <a:avLst/>
              <a:gdLst>
                <a:gd name="T0" fmla="*/ 2 w 328"/>
                <a:gd name="T1" fmla="*/ 0 h 226"/>
                <a:gd name="T2" fmla="*/ 2 w 328"/>
                <a:gd name="T3" fmla="*/ 2 h 226"/>
                <a:gd name="T4" fmla="*/ 2 w 328"/>
                <a:gd name="T5" fmla="*/ 2 h 226"/>
                <a:gd name="T6" fmla="*/ 0 w 328"/>
                <a:gd name="T7" fmla="*/ 2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4481" name="Group 119"/>
            <p:cNvGrpSpPr>
              <a:grpSpLocks/>
            </p:cNvGrpSpPr>
            <p:nvPr/>
          </p:nvGrpSpPr>
          <p:grpSpPr bwMode="auto">
            <a:xfrm>
              <a:off x="4739" y="1327"/>
              <a:ext cx="582" cy="139"/>
              <a:chOff x="614" y="2568"/>
              <a:chExt cx="725" cy="139"/>
            </a:xfrm>
          </p:grpSpPr>
          <p:sp>
            <p:nvSpPr>
              <p:cNvPr id="54493" name="AutoShape 120"/>
              <p:cNvSpPr>
                <a:spLocks noChangeArrowheads="1"/>
              </p:cNvSpPr>
              <p:nvPr/>
            </p:nvSpPr>
            <p:spPr bwMode="auto">
              <a:xfrm>
                <a:off x="614" y="2568"/>
                <a:ext cx="723"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54494" name="AutoShape 121"/>
              <p:cNvSpPr>
                <a:spLocks noChangeArrowheads="1"/>
              </p:cNvSpPr>
              <p:nvPr/>
            </p:nvSpPr>
            <p:spPr bwMode="auto">
              <a:xfrm>
                <a:off x="629" y="2581"/>
                <a:ext cx="694"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grpSp>
        <p:sp>
          <p:nvSpPr>
            <p:cNvPr id="54482" name="Rectangle 122"/>
            <p:cNvSpPr>
              <a:spLocks noChangeArrowheads="1"/>
            </p:cNvSpPr>
            <p:nvPr/>
          </p:nvSpPr>
          <p:spPr bwMode="auto">
            <a:xfrm>
              <a:off x="5248" y="429"/>
              <a:ext cx="72" cy="2290"/>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54483" name="Freeform 123"/>
            <p:cNvSpPr>
              <a:spLocks/>
            </p:cNvSpPr>
            <p:nvPr/>
          </p:nvSpPr>
          <p:spPr bwMode="auto">
            <a:xfrm>
              <a:off x="5312" y="1007"/>
              <a:ext cx="237" cy="213"/>
            </a:xfrm>
            <a:custGeom>
              <a:avLst/>
              <a:gdLst>
                <a:gd name="T0" fmla="*/ 2 w 296"/>
                <a:gd name="T1" fmla="*/ 0 h 256"/>
                <a:gd name="T2" fmla="*/ 2 w 296"/>
                <a:gd name="T3" fmla="*/ 2 h 256"/>
                <a:gd name="T4" fmla="*/ 2 w 296"/>
                <a:gd name="T5" fmla="*/ 2 h 256"/>
                <a:gd name="T6" fmla="*/ 0 w 296"/>
                <a:gd name="T7" fmla="*/ 2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4484" name="Freeform 124"/>
            <p:cNvSpPr>
              <a:spLocks/>
            </p:cNvSpPr>
            <p:nvPr/>
          </p:nvSpPr>
          <p:spPr bwMode="auto">
            <a:xfrm>
              <a:off x="5315" y="680"/>
              <a:ext cx="244" cy="240"/>
            </a:xfrm>
            <a:custGeom>
              <a:avLst/>
              <a:gdLst>
                <a:gd name="T0" fmla="*/ 0 w 304"/>
                <a:gd name="T1" fmla="*/ 0 h 288"/>
                <a:gd name="T2" fmla="*/ 2 w 304"/>
                <a:gd name="T3" fmla="*/ 3 h 288"/>
                <a:gd name="T4" fmla="*/ 2 w 304"/>
                <a:gd name="T5" fmla="*/ 3 h 288"/>
                <a:gd name="T6" fmla="*/ 2 w 304"/>
                <a:gd name="T7" fmla="*/ 3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4485" name="Oval 125"/>
            <p:cNvSpPr>
              <a:spLocks noChangeArrowheads="1"/>
            </p:cNvSpPr>
            <p:nvPr/>
          </p:nvSpPr>
          <p:spPr bwMode="auto">
            <a:xfrm>
              <a:off x="5517" y="2614"/>
              <a:ext cx="48" cy="92"/>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54486" name="Freeform 126"/>
            <p:cNvSpPr>
              <a:spLocks/>
            </p:cNvSpPr>
            <p:nvPr/>
          </p:nvSpPr>
          <p:spPr bwMode="auto">
            <a:xfrm>
              <a:off x="5302" y="2614"/>
              <a:ext cx="245" cy="200"/>
            </a:xfrm>
            <a:custGeom>
              <a:avLst/>
              <a:gdLst>
                <a:gd name="T0" fmla="*/ 0 w 306"/>
                <a:gd name="T1" fmla="*/ 3 h 240"/>
                <a:gd name="T2" fmla="*/ 2 w 306"/>
                <a:gd name="T3" fmla="*/ 3 h 240"/>
                <a:gd name="T4" fmla="*/ 2 w 306"/>
                <a:gd name="T5" fmla="*/ 3 h 240"/>
                <a:gd name="T6" fmla="*/ 2 w 306"/>
                <a:gd name="T7" fmla="*/ 0 h 240"/>
                <a:gd name="T8" fmla="*/ 0 w 306"/>
                <a:gd name="T9" fmla="*/ 3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4487" name="AutoShape 127"/>
            <p:cNvSpPr>
              <a:spLocks noChangeArrowheads="1"/>
            </p:cNvSpPr>
            <p:nvPr/>
          </p:nvSpPr>
          <p:spPr bwMode="auto">
            <a:xfrm>
              <a:off x="4140" y="2680"/>
              <a:ext cx="1197" cy="145"/>
            </a:xfrm>
            <a:prstGeom prst="roundRect">
              <a:avLst>
                <a:gd name="adj" fmla="val 50000"/>
              </a:avLst>
            </a:prstGeom>
            <a:solidFill>
              <a:srgbClr val="DDDDDD"/>
            </a:solidFill>
            <a:ln w="9525">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54488" name="AutoShape 128"/>
            <p:cNvSpPr>
              <a:spLocks noChangeArrowheads="1"/>
            </p:cNvSpPr>
            <p:nvPr/>
          </p:nvSpPr>
          <p:spPr bwMode="auto">
            <a:xfrm>
              <a:off x="4206" y="2713"/>
              <a:ext cx="1072"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54489" name="Oval 129"/>
            <p:cNvSpPr>
              <a:spLocks noChangeArrowheads="1"/>
            </p:cNvSpPr>
            <p:nvPr/>
          </p:nvSpPr>
          <p:spPr bwMode="auto">
            <a:xfrm>
              <a:off x="4308" y="2383"/>
              <a:ext cx="156" cy="145"/>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54490" name="Oval 130"/>
            <p:cNvSpPr>
              <a:spLocks noChangeArrowheads="1"/>
            </p:cNvSpPr>
            <p:nvPr/>
          </p:nvSpPr>
          <p:spPr bwMode="auto">
            <a:xfrm>
              <a:off x="4487" y="2383"/>
              <a:ext cx="162" cy="145"/>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endParaRPr kumimoji="0" lang="zh-CN" altLang="zh-CN" sz="1800">
                <a:solidFill>
                  <a:srgbClr val="FF0000"/>
                </a:solidFill>
                <a:latin typeface="Arial" panose="020B0604020202020204" pitchFamily="34" charset="0"/>
                <a:ea typeface="宋体" panose="02010600030101010101" pitchFamily="2" charset="-122"/>
                <a:cs typeface="Arial" panose="020B0604020202020204" pitchFamily="34" charset="0"/>
              </a:endParaRPr>
            </a:p>
          </p:txBody>
        </p:sp>
        <p:sp>
          <p:nvSpPr>
            <p:cNvPr id="54491" name="Oval 131"/>
            <p:cNvSpPr>
              <a:spLocks noChangeArrowheads="1"/>
            </p:cNvSpPr>
            <p:nvPr/>
          </p:nvSpPr>
          <p:spPr bwMode="auto">
            <a:xfrm>
              <a:off x="4661" y="2383"/>
              <a:ext cx="162" cy="139"/>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54492" name="Rectangle 132"/>
            <p:cNvSpPr>
              <a:spLocks noChangeArrowheads="1"/>
            </p:cNvSpPr>
            <p:nvPr/>
          </p:nvSpPr>
          <p:spPr bwMode="auto">
            <a:xfrm>
              <a:off x="5062" y="1835"/>
              <a:ext cx="84" cy="759"/>
            </a:xfrm>
            <a:prstGeom prst="rect">
              <a:avLst/>
            </a:prstGeom>
            <a:solidFill>
              <a:srgbClr val="292929"/>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grpSp>
      <p:grpSp>
        <p:nvGrpSpPr>
          <p:cNvPr id="54304" name="Group 133"/>
          <p:cNvGrpSpPr>
            <a:grpSpLocks/>
          </p:cNvGrpSpPr>
          <p:nvPr/>
        </p:nvGrpSpPr>
        <p:grpSpPr bwMode="auto">
          <a:xfrm>
            <a:off x="5834063" y="1479550"/>
            <a:ext cx="377825" cy="576263"/>
            <a:chOff x="4140" y="429"/>
            <a:chExt cx="1425" cy="2396"/>
          </a:xfrm>
        </p:grpSpPr>
        <p:sp>
          <p:nvSpPr>
            <p:cNvPr id="54437" name="Freeform 134"/>
            <p:cNvSpPr>
              <a:spLocks/>
            </p:cNvSpPr>
            <p:nvPr/>
          </p:nvSpPr>
          <p:spPr bwMode="auto">
            <a:xfrm>
              <a:off x="5268" y="433"/>
              <a:ext cx="283" cy="2286"/>
            </a:xfrm>
            <a:custGeom>
              <a:avLst/>
              <a:gdLst>
                <a:gd name="T0" fmla="*/ 2 w 354"/>
                <a:gd name="T1" fmla="*/ 0 h 2742"/>
                <a:gd name="T2" fmla="*/ 2 w 354"/>
                <a:gd name="T3" fmla="*/ 5 h 2742"/>
                <a:gd name="T4" fmla="*/ 2 w 354"/>
                <a:gd name="T5" fmla="*/ 33 h 2742"/>
                <a:gd name="T6" fmla="*/ 0 w 354"/>
                <a:gd name="T7" fmla="*/ 35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4438" name="Rectangle 135"/>
            <p:cNvSpPr>
              <a:spLocks noChangeArrowheads="1"/>
            </p:cNvSpPr>
            <p:nvPr/>
          </p:nvSpPr>
          <p:spPr bwMode="auto">
            <a:xfrm>
              <a:off x="4206" y="429"/>
              <a:ext cx="1048"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54439" name="Freeform 136"/>
            <p:cNvSpPr>
              <a:spLocks/>
            </p:cNvSpPr>
            <p:nvPr/>
          </p:nvSpPr>
          <p:spPr bwMode="auto">
            <a:xfrm>
              <a:off x="5321" y="570"/>
              <a:ext cx="169" cy="2115"/>
            </a:xfrm>
            <a:custGeom>
              <a:avLst/>
              <a:gdLst>
                <a:gd name="T0" fmla="*/ 2 w 211"/>
                <a:gd name="T1" fmla="*/ 0 h 2537"/>
                <a:gd name="T2" fmla="*/ 2 w 211"/>
                <a:gd name="T3" fmla="*/ 3 h 2537"/>
                <a:gd name="T4" fmla="*/ 2 w 211"/>
                <a:gd name="T5" fmla="*/ 32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4440" name="Freeform 137"/>
            <p:cNvSpPr>
              <a:spLocks/>
            </p:cNvSpPr>
            <p:nvPr/>
          </p:nvSpPr>
          <p:spPr bwMode="auto">
            <a:xfrm>
              <a:off x="5284" y="1640"/>
              <a:ext cx="263" cy="189"/>
            </a:xfrm>
            <a:custGeom>
              <a:avLst/>
              <a:gdLst>
                <a:gd name="T0" fmla="*/ 2 w 328"/>
                <a:gd name="T1" fmla="*/ 0 h 226"/>
                <a:gd name="T2" fmla="*/ 2 w 328"/>
                <a:gd name="T3" fmla="*/ 3 h 226"/>
                <a:gd name="T4" fmla="*/ 2 w 328"/>
                <a:gd name="T5" fmla="*/ 3 h 226"/>
                <a:gd name="T6" fmla="*/ 0 w 328"/>
                <a:gd name="T7" fmla="*/ 3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4441" name="Rectangle 138"/>
            <p:cNvSpPr>
              <a:spLocks noChangeArrowheads="1"/>
            </p:cNvSpPr>
            <p:nvPr/>
          </p:nvSpPr>
          <p:spPr bwMode="auto">
            <a:xfrm>
              <a:off x="4212" y="693"/>
              <a:ext cx="599" cy="46"/>
            </a:xfrm>
            <a:prstGeom prst="rect">
              <a:avLst/>
            </a:prstGeom>
            <a:solidFill>
              <a:schemeClr val="tx1"/>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grpSp>
          <p:nvGrpSpPr>
            <p:cNvPr id="54442" name="Group 139"/>
            <p:cNvGrpSpPr>
              <a:grpSpLocks/>
            </p:cNvGrpSpPr>
            <p:nvPr/>
          </p:nvGrpSpPr>
          <p:grpSpPr bwMode="auto">
            <a:xfrm>
              <a:off x="4749" y="668"/>
              <a:ext cx="581" cy="145"/>
              <a:chOff x="614" y="2568"/>
              <a:chExt cx="725" cy="139"/>
            </a:xfrm>
          </p:grpSpPr>
          <p:sp>
            <p:nvSpPr>
              <p:cNvPr id="54467" name="AutoShape 140"/>
              <p:cNvSpPr>
                <a:spLocks noChangeArrowheads="1"/>
              </p:cNvSpPr>
              <p:nvPr/>
            </p:nvSpPr>
            <p:spPr bwMode="auto">
              <a:xfrm>
                <a:off x="616" y="2567"/>
                <a:ext cx="725"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54468" name="AutoShape 141"/>
              <p:cNvSpPr>
                <a:spLocks noChangeArrowheads="1"/>
              </p:cNvSpPr>
              <p:nvPr/>
            </p:nvSpPr>
            <p:spPr bwMode="auto">
              <a:xfrm>
                <a:off x="631" y="2586"/>
                <a:ext cx="695" cy="101"/>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grpSp>
        <p:sp>
          <p:nvSpPr>
            <p:cNvPr id="54443" name="Rectangle 142"/>
            <p:cNvSpPr>
              <a:spLocks noChangeArrowheads="1"/>
            </p:cNvSpPr>
            <p:nvPr/>
          </p:nvSpPr>
          <p:spPr bwMode="auto">
            <a:xfrm>
              <a:off x="4224" y="1016"/>
              <a:ext cx="599" cy="53"/>
            </a:xfrm>
            <a:prstGeom prst="rect">
              <a:avLst/>
            </a:prstGeom>
            <a:solidFill>
              <a:schemeClr val="tx1"/>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grpSp>
          <p:nvGrpSpPr>
            <p:cNvPr id="54444" name="Group 143"/>
            <p:cNvGrpSpPr>
              <a:grpSpLocks/>
            </p:cNvGrpSpPr>
            <p:nvPr/>
          </p:nvGrpSpPr>
          <p:grpSpPr bwMode="auto">
            <a:xfrm>
              <a:off x="4747" y="994"/>
              <a:ext cx="581" cy="134"/>
              <a:chOff x="614" y="2568"/>
              <a:chExt cx="725" cy="139"/>
            </a:xfrm>
          </p:grpSpPr>
          <p:sp>
            <p:nvSpPr>
              <p:cNvPr id="54465" name="AutoShape 144"/>
              <p:cNvSpPr>
                <a:spLocks noChangeArrowheads="1"/>
              </p:cNvSpPr>
              <p:nvPr/>
            </p:nvSpPr>
            <p:spPr bwMode="auto">
              <a:xfrm>
                <a:off x="611" y="2571"/>
                <a:ext cx="725" cy="137"/>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54466" name="AutoShape 145"/>
              <p:cNvSpPr>
                <a:spLocks noChangeArrowheads="1"/>
              </p:cNvSpPr>
              <p:nvPr/>
            </p:nvSpPr>
            <p:spPr bwMode="auto">
              <a:xfrm>
                <a:off x="626" y="2584"/>
                <a:ext cx="695"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grpSp>
        <p:sp>
          <p:nvSpPr>
            <p:cNvPr id="54445" name="Rectangle 146"/>
            <p:cNvSpPr>
              <a:spLocks noChangeArrowheads="1"/>
            </p:cNvSpPr>
            <p:nvPr/>
          </p:nvSpPr>
          <p:spPr bwMode="auto">
            <a:xfrm>
              <a:off x="4218" y="1360"/>
              <a:ext cx="593" cy="46"/>
            </a:xfrm>
            <a:prstGeom prst="rect">
              <a:avLst/>
            </a:prstGeom>
            <a:solidFill>
              <a:schemeClr val="tx1"/>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54446" name="Rectangle 147"/>
            <p:cNvSpPr>
              <a:spLocks noChangeArrowheads="1"/>
            </p:cNvSpPr>
            <p:nvPr/>
          </p:nvSpPr>
          <p:spPr bwMode="auto">
            <a:xfrm>
              <a:off x="4230" y="1657"/>
              <a:ext cx="593" cy="46"/>
            </a:xfrm>
            <a:prstGeom prst="rect">
              <a:avLst/>
            </a:prstGeom>
            <a:solidFill>
              <a:schemeClr val="tx1"/>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grpSp>
          <p:nvGrpSpPr>
            <p:cNvPr id="54447" name="Group 148"/>
            <p:cNvGrpSpPr>
              <a:grpSpLocks/>
            </p:cNvGrpSpPr>
            <p:nvPr/>
          </p:nvGrpSpPr>
          <p:grpSpPr bwMode="auto">
            <a:xfrm>
              <a:off x="4735" y="1627"/>
              <a:ext cx="582" cy="151"/>
              <a:chOff x="614" y="2568"/>
              <a:chExt cx="725" cy="139"/>
            </a:xfrm>
          </p:grpSpPr>
          <p:sp>
            <p:nvSpPr>
              <p:cNvPr id="54463" name="AutoShape 149"/>
              <p:cNvSpPr>
                <a:spLocks noChangeArrowheads="1"/>
              </p:cNvSpPr>
              <p:nvPr/>
            </p:nvSpPr>
            <p:spPr bwMode="auto">
              <a:xfrm>
                <a:off x="611" y="2571"/>
                <a:ext cx="731"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54464" name="AutoShape 150"/>
              <p:cNvSpPr>
                <a:spLocks noChangeArrowheads="1"/>
              </p:cNvSpPr>
              <p:nvPr/>
            </p:nvSpPr>
            <p:spPr bwMode="auto">
              <a:xfrm>
                <a:off x="626" y="2589"/>
                <a:ext cx="701" cy="9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grpSp>
        <p:sp>
          <p:nvSpPr>
            <p:cNvPr id="54448" name="Freeform 151"/>
            <p:cNvSpPr>
              <a:spLocks/>
            </p:cNvSpPr>
            <p:nvPr/>
          </p:nvSpPr>
          <p:spPr bwMode="auto">
            <a:xfrm>
              <a:off x="5288" y="1354"/>
              <a:ext cx="263" cy="188"/>
            </a:xfrm>
            <a:custGeom>
              <a:avLst/>
              <a:gdLst>
                <a:gd name="T0" fmla="*/ 2 w 328"/>
                <a:gd name="T1" fmla="*/ 0 h 226"/>
                <a:gd name="T2" fmla="*/ 2 w 328"/>
                <a:gd name="T3" fmla="*/ 2 h 226"/>
                <a:gd name="T4" fmla="*/ 2 w 328"/>
                <a:gd name="T5" fmla="*/ 2 h 226"/>
                <a:gd name="T6" fmla="*/ 0 w 328"/>
                <a:gd name="T7" fmla="*/ 2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4449" name="Group 152"/>
            <p:cNvGrpSpPr>
              <a:grpSpLocks/>
            </p:cNvGrpSpPr>
            <p:nvPr/>
          </p:nvGrpSpPr>
          <p:grpSpPr bwMode="auto">
            <a:xfrm>
              <a:off x="4739" y="1327"/>
              <a:ext cx="582" cy="139"/>
              <a:chOff x="614" y="2568"/>
              <a:chExt cx="725" cy="139"/>
            </a:xfrm>
          </p:grpSpPr>
          <p:sp>
            <p:nvSpPr>
              <p:cNvPr id="54461" name="AutoShape 153"/>
              <p:cNvSpPr>
                <a:spLocks noChangeArrowheads="1"/>
              </p:cNvSpPr>
              <p:nvPr/>
            </p:nvSpPr>
            <p:spPr bwMode="auto">
              <a:xfrm>
                <a:off x="614" y="2568"/>
                <a:ext cx="723"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54462" name="AutoShape 154"/>
              <p:cNvSpPr>
                <a:spLocks noChangeArrowheads="1"/>
              </p:cNvSpPr>
              <p:nvPr/>
            </p:nvSpPr>
            <p:spPr bwMode="auto">
              <a:xfrm>
                <a:off x="629" y="2581"/>
                <a:ext cx="694"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grpSp>
        <p:sp>
          <p:nvSpPr>
            <p:cNvPr id="54450" name="Rectangle 155"/>
            <p:cNvSpPr>
              <a:spLocks noChangeArrowheads="1"/>
            </p:cNvSpPr>
            <p:nvPr/>
          </p:nvSpPr>
          <p:spPr bwMode="auto">
            <a:xfrm>
              <a:off x="5248" y="429"/>
              <a:ext cx="72" cy="2290"/>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54451" name="Freeform 156"/>
            <p:cNvSpPr>
              <a:spLocks/>
            </p:cNvSpPr>
            <p:nvPr/>
          </p:nvSpPr>
          <p:spPr bwMode="auto">
            <a:xfrm>
              <a:off x="5312" y="1007"/>
              <a:ext cx="237" cy="213"/>
            </a:xfrm>
            <a:custGeom>
              <a:avLst/>
              <a:gdLst>
                <a:gd name="T0" fmla="*/ 2 w 296"/>
                <a:gd name="T1" fmla="*/ 0 h 256"/>
                <a:gd name="T2" fmla="*/ 2 w 296"/>
                <a:gd name="T3" fmla="*/ 2 h 256"/>
                <a:gd name="T4" fmla="*/ 2 w 296"/>
                <a:gd name="T5" fmla="*/ 2 h 256"/>
                <a:gd name="T6" fmla="*/ 0 w 296"/>
                <a:gd name="T7" fmla="*/ 2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4452" name="Freeform 157"/>
            <p:cNvSpPr>
              <a:spLocks/>
            </p:cNvSpPr>
            <p:nvPr/>
          </p:nvSpPr>
          <p:spPr bwMode="auto">
            <a:xfrm>
              <a:off x="5315" y="680"/>
              <a:ext cx="244" cy="240"/>
            </a:xfrm>
            <a:custGeom>
              <a:avLst/>
              <a:gdLst>
                <a:gd name="T0" fmla="*/ 0 w 304"/>
                <a:gd name="T1" fmla="*/ 0 h 288"/>
                <a:gd name="T2" fmla="*/ 2 w 304"/>
                <a:gd name="T3" fmla="*/ 3 h 288"/>
                <a:gd name="T4" fmla="*/ 2 w 304"/>
                <a:gd name="T5" fmla="*/ 3 h 288"/>
                <a:gd name="T6" fmla="*/ 2 w 304"/>
                <a:gd name="T7" fmla="*/ 3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4453" name="Oval 158"/>
            <p:cNvSpPr>
              <a:spLocks noChangeArrowheads="1"/>
            </p:cNvSpPr>
            <p:nvPr/>
          </p:nvSpPr>
          <p:spPr bwMode="auto">
            <a:xfrm>
              <a:off x="5517" y="2614"/>
              <a:ext cx="48" cy="92"/>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54454" name="Freeform 159"/>
            <p:cNvSpPr>
              <a:spLocks/>
            </p:cNvSpPr>
            <p:nvPr/>
          </p:nvSpPr>
          <p:spPr bwMode="auto">
            <a:xfrm>
              <a:off x="5302" y="2614"/>
              <a:ext cx="245" cy="200"/>
            </a:xfrm>
            <a:custGeom>
              <a:avLst/>
              <a:gdLst>
                <a:gd name="T0" fmla="*/ 0 w 306"/>
                <a:gd name="T1" fmla="*/ 3 h 240"/>
                <a:gd name="T2" fmla="*/ 2 w 306"/>
                <a:gd name="T3" fmla="*/ 3 h 240"/>
                <a:gd name="T4" fmla="*/ 2 w 306"/>
                <a:gd name="T5" fmla="*/ 3 h 240"/>
                <a:gd name="T6" fmla="*/ 2 w 306"/>
                <a:gd name="T7" fmla="*/ 0 h 240"/>
                <a:gd name="T8" fmla="*/ 0 w 306"/>
                <a:gd name="T9" fmla="*/ 3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4455" name="AutoShape 160"/>
            <p:cNvSpPr>
              <a:spLocks noChangeArrowheads="1"/>
            </p:cNvSpPr>
            <p:nvPr/>
          </p:nvSpPr>
          <p:spPr bwMode="auto">
            <a:xfrm>
              <a:off x="4140" y="2680"/>
              <a:ext cx="1197" cy="145"/>
            </a:xfrm>
            <a:prstGeom prst="roundRect">
              <a:avLst>
                <a:gd name="adj" fmla="val 50000"/>
              </a:avLst>
            </a:prstGeom>
            <a:solidFill>
              <a:srgbClr val="DDDDDD"/>
            </a:solidFill>
            <a:ln w="9525">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54456" name="AutoShape 161"/>
            <p:cNvSpPr>
              <a:spLocks noChangeArrowheads="1"/>
            </p:cNvSpPr>
            <p:nvPr/>
          </p:nvSpPr>
          <p:spPr bwMode="auto">
            <a:xfrm>
              <a:off x="4206" y="2713"/>
              <a:ext cx="1072"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54457" name="Oval 162"/>
            <p:cNvSpPr>
              <a:spLocks noChangeArrowheads="1"/>
            </p:cNvSpPr>
            <p:nvPr/>
          </p:nvSpPr>
          <p:spPr bwMode="auto">
            <a:xfrm>
              <a:off x="4308" y="2383"/>
              <a:ext cx="156" cy="145"/>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54458" name="Oval 163"/>
            <p:cNvSpPr>
              <a:spLocks noChangeArrowheads="1"/>
            </p:cNvSpPr>
            <p:nvPr/>
          </p:nvSpPr>
          <p:spPr bwMode="auto">
            <a:xfrm>
              <a:off x="4487" y="2383"/>
              <a:ext cx="162" cy="145"/>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endParaRPr kumimoji="0" lang="zh-CN" altLang="zh-CN" sz="1800">
                <a:solidFill>
                  <a:srgbClr val="FF0000"/>
                </a:solidFill>
                <a:latin typeface="Arial" panose="020B0604020202020204" pitchFamily="34" charset="0"/>
                <a:ea typeface="宋体" panose="02010600030101010101" pitchFamily="2" charset="-122"/>
                <a:cs typeface="Arial" panose="020B0604020202020204" pitchFamily="34" charset="0"/>
              </a:endParaRPr>
            </a:p>
          </p:txBody>
        </p:sp>
        <p:sp>
          <p:nvSpPr>
            <p:cNvPr id="54459" name="Oval 164"/>
            <p:cNvSpPr>
              <a:spLocks noChangeArrowheads="1"/>
            </p:cNvSpPr>
            <p:nvPr/>
          </p:nvSpPr>
          <p:spPr bwMode="auto">
            <a:xfrm>
              <a:off x="4661" y="2383"/>
              <a:ext cx="162" cy="139"/>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54460" name="Rectangle 165"/>
            <p:cNvSpPr>
              <a:spLocks noChangeArrowheads="1"/>
            </p:cNvSpPr>
            <p:nvPr/>
          </p:nvSpPr>
          <p:spPr bwMode="auto">
            <a:xfrm>
              <a:off x="5062" y="1835"/>
              <a:ext cx="84" cy="759"/>
            </a:xfrm>
            <a:prstGeom prst="rect">
              <a:avLst/>
            </a:prstGeom>
            <a:solidFill>
              <a:srgbClr val="292929"/>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grpSp>
      <p:grpSp>
        <p:nvGrpSpPr>
          <p:cNvPr id="54305" name="Group 166"/>
          <p:cNvGrpSpPr>
            <a:grpSpLocks/>
          </p:cNvGrpSpPr>
          <p:nvPr/>
        </p:nvGrpSpPr>
        <p:grpSpPr bwMode="auto">
          <a:xfrm>
            <a:off x="6586538" y="1511300"/>
            <a:ext cx="377825" cy="576263"/>
            <a:chOff x="4140" y="429"/>
            <a:chExt cx="1425" cy="2396"/>
          </a:xfrm>
        </p:grpSpPr>
        <p:sp>
          <p:nvSpPr>
            <p:cNvPr id="54405" name="Freeform 167"/>
            <p:cNvSpPr>
              <a:spLocks/>
            </p:cNvSpPr>
            <p:nvPr/>
          </p:nvSpPr>
          <p:spPr bwMode="auto">
            <a:xfrm>
              <a:off x="5268" y="433"/>
              <a:ext cx="283" cy="2286"/>
            </a:xfrm>
            <a:custGeom>
              <a:avLst/>
              <a:gdLst>
                <a:gd name="T0" fmla="*/ 2 w 354"/>
                <a:gd name="T1" fmla="*/ 0 h 2742"/>
                <a:gd name="T2" fmla="*/ 2 w 354"/>
                <a:gd name="T3" fmla="*/ 5 h 2742"/>
                <a:gd name="T4" fmla="*/ 2 w 354"/>
                <a:gd name="T5" fmla="*/ 33 h 2742"/>
                <a:gd name="T6" fmla="*/ 0 w 354"/>
                <a:gd name="T7" fmla="*/ 35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4406" name="Rectangle 168"/>
            <p:cNvSpPr>
              <a:spLocks noChangeArrowheads="1"/>
            </p:cNvSpPr>
            <p:nvPr/>
          </p:nvSpPr>
          <p:spPr bwMode="auto">
            <a:xfrm>
              <a:off x="4206" y="429"/>
              <a:ext cx="1048"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54407" name="Freeform 169"/>
            <p:cNvSpPr>
              <a:spLocks/>
            </p:cNvSpPr>
            <p:nvPr/>
          </p:nvSpPr>
          <p:spPr bwMode="auto">
            <a:xfrm>
              <a:off x="5321" y="570"/>
              <a:ext cx="169" cy="2115"/>
            </a:xfrm>
            <a:custGeom>
              <a:avLst/>
              <a:gdLst>
                <a:gd name="T0" fmla="*/ 2 w 211"/>
                <a:gd name="T1" fmla="*/ 0 h 2537"/>
                <a:gd name="T2" fmla="*/ 2 w 211"/>
                <a:gd name="T3" fmla="*/ 3 h 2537"/>
                <a:gd name="T4" fmla="*/ 2 w 211"/>
                <a:gd name="T5" fmla="*/ 32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4408" name="Freeform 170"/>
            <p:cNvSpPr>
              <a:spLocks/>
            </p:cNvSpPr>
            <p:nvPr/>
          </p:nvSpPr>
          <p:spPr bwMode="auto">
            <a:xfrm>
              <a:off x="5284" y="1640"/>
              <a:ext cx="263" cy="189"/>
            </a:xfrm>
            <a:custGeom>
              <a:avLst/>
              <a:gdLst>
                <a:gd name="T0" fmla="*/ 2 w 328"/>
                <a:gd name="T1" fmla="*/ 0 h 226"/>
                <a:gd name="T2" fmla="*/ 2 w 328"/>
                <a:gd name="T3" fmla="*/ 3 h 226"/>
                <a:gd name="T4" fmla="*/ 2 w 328"/>
                <a:gd name="T5" fmla="*/ 3 h 226"/>
                <a:gd name="T6" fmla="*/ 0 w 328"/>
                <a:gd name="T7" fmla="*/ 3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4409" name="Rectangle 171"/>
            <p:cNvSpPr>
              <a:spLocks noChangeArrowheads="1"/>
            </p:cNvSpPr>
            <p:nvPr/>
          </p:nvSpPr>
          <p:spPr bwMode="auto">
            <a:xfrm>
              <a:off x="4212" y="693"/>
              <a:ext cx="599" cy="46"/>
            </a:xfrm>
            <a:prstGeom prst="rect">
              <a:avLst/>
            </a:prstGeom>
            <a:solidFill>
              <a:schemeClr val="tx1"/>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grpSp>
          <p:nvGrpSpPr>
            <p:cNvPr id="54410" name="Group 172"/>
            <p:cNvGrpSpPr>
              <a:grpSpLocks/>
            </p:cNvGrpSpPr>
            <p:nvPr/>
          </p:nvGrpSpPr>
          <p:grpSpPr bwMode="auto">
            <a:xfrm>
              <a:off x="4749" y="668"/>
              <a:ext cx="581" cy="145"/>
              <a:chOff x="614" y="2568"/>
              <a:chExt cx="725" cy="139"/>
            </a:xfrm>
          </p:grpSpPr>
          <p:sp>
            <p:nvSpPr>
              <p:cNvPr id="54435" name="AutoShape 173"/>
              <p:cNvSpPr>
                <a:spLocks noChangeArrowheads="1"/>
              </p:cNvSpPr>
              <p:nvPr/>
            </p:nvSpPr>
            <p:spPr bwMode="auto">
              <a:xfrm>
                <a:off x="616" y="2567"/>
                <a:ext cx="725"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54436" name="AutoShape 174"/>
              <p:cNvSpPr>
                <a:spLocks noChangeArrowheads="1"/>
              </p:cNvSpPr>
              <p:nvPr/>
            </p:nvSpPr>
            <p:spPr bwMode="auto">
              <a:xfrm>
                <a:off x="631" y="2586"/>
                <a:ext cx="695" cy="101"/>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grpSp>
        <p:sp>
          <p:nvSpPr>
            <p:cNvPr id="54411" name="Rectangle 175"/>
            <p:cNvSpPr>
              <a:spLocks noChangeArrowheads="1"/>
            </p:cNvSpPr>
            <p:nvPr/>
          </p:nvSpPr>
          <p:spPr bwMode="auto">
            <a:xfrm>
              <a:off x="4224" y="1016"/>
              <a:ext cx="599" cy="53"/>
            </a:xfrm>
            <a:prstGeom prst="rect">
              <a:avLst/>
            </a:prstGeom>
            <a:solidFill>
              <a:schemeClr val="tx1"/>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grpSp>
          <p:nvGrpSpPr>
            <p:cNvPr id="54412" name="Group 176"/>
            <p:cNvGrpSpPr>
              <a:grpSpLocks/>
            </p:cNvGrpSpPr>
            <p:nvPr/>
          </p:nvGrpSpPr>
          <p:grpSpPr bwMode="auto">
            <a:xfrm>
              <a:off x="4747" y="994"/>
              <a:ext cx="581" cy="134"/>
              <a:chOff x="614" y="2568"/>
              <a:chExt cx="725" cy="139"/>
            </a:xfrm>
          </p:grpSpPr>
          <p:sp>
            <p:nvSpPr>
              <p:cNvPr id="54433" name="AutoShape 177"/>
              <p:cNvSpPr>
                <a:spLocks noChangeArrowheads="1"/>
              </p:cNvSpPr>
              <p:nvPr/>
            </p:nvSpPr>
            <p:spPr bwMode="auto">
              <a:xfrm>
                <a:off x="611" y="2571"/>
                <a:ext cx="725" cy="137"/>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54434" name="AutoShape 178"/>
              <p:cNvSpPr>
                <a:spLocks noChangeArrowheads="1"/>
              </p:cNvSpPr>
              <p:nvPr/>
            </p:nvSpPr>
            <p:spPr bwMode="auto">
              <a:xfrm>
                <a:off x="626" y="2584"/>
                <a:ext cx="695"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grpSp>
        <p:sp>
          <p:nvSpPr>
            <p:cNvPr id="54413" name="Rectangle 179"/>
            <p:cNvSpPr>
              <a:spLocks noChangeArrowheads="1"/>
            </p:cNvSpPr>
            <p:nvPr/>
          </p:nvSpPr>
          <p:spPr bwMode="auto">
            <a:xfrm>
              <a:off x="4218" y="1360"/>
              <a:ext cx="593" cy="46"/>
            </a:xfrm>
            <a:prstGeom prst="rect">
              <a:avLst/>
            </a:prstGeom>
            <a:solidFill>
              <a:schemeClr val="tx1"/>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54414" name="Rectangle 180"/>
            <p:cNvSpPr>
              <a:spLocks noChangeArrowheads="1"/>
            </p:cNvSpPr>
            <p:nvPr/>
          </p:nvSpPr>
          <p:spPr bwMode="auto">
            <a:xfrm>
              <a:off x="4230" y="1657"/>
              <a:ext cx="593" cy="46"/>
            </a:xfrm>
            <a:prstGeom prst="rect">
              <a:avLst/>
            </a:prstGeom>
            <a:solidFill>
              <a:schemeClr val="tx1"/>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grpSp>
          <p:nvGrpSpPr>
            <p:cNvPr id="54415" name="Group 181"/>
            <p:cNvGrpSpPr>
              <a:grpSpLocks/>
            </p:cNvGrpSpPr>
            <p:nvPr/>
          </p:nvGrpSpPr>
          <p:grpSpPr bwMode="auto">
            <a:xfrm>
              <a:off x="4735" y="1627"/>
              <a:ext cx="582" cy="151"/>
              <a:chOff x="614" y="2568"/>
              <a:chExt cx="725" cy="139"/>
            </a:xfrm>
          </p:grpSpPr>
          <p:sp>
            <p:nvSpPr>
              <p:cNvPr id="54431" name="AutoShape 182"/>
              <p:cNvSpPr>
                <a:spLocks noChangeArrowheads="1"/>
              </p:cNvSpPr>
              <p:nvPr/>
            </p:nvSpPr>
            <p:spPr bwMode="auto">
              <a:xfrm>
                <a:off x="611" y="2571"/>
                <a:ext cx="731"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54432" name="AutoShape 183"/>
              <p:cNvSpPr>
                <a:spLocks noChangeArrowheads="1"/>
              </p:cNvSpPr>
              <p:nvPr/>
            </p:nvSpPr>
            <p:spPr bwMode="auto">
              <a:xfrm>
                <a:off x="626" y="2589"/>
                <a:ext cx="701" cy="9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grpSp>
        <p:sp>
          <p:nvSpPr>
            <p:cNvPr id="54416" name="Freeform 184"/>
            <p:cNvSpPr>
              <a:spLocks/>
            </p:cNvSpPr>
            <p:nvPr/>
          </p:nvSpPr>
          <p:spPr bwMode="auto">
            <a:xfrm>
              <a:off x="5288" y="1354"/>
              <a:ext cx="263" cy="188"/>
            </a:xfrm>
            <a:custGeom>
              <a:avLst/>
              <a:gdLst>
                <a:gd name="T0" fmla="*/ 2 w 328"/>
                <a:gd name="T1" fmla="*/ 0 h 226"/>
                <a:gd name="T2" fmla="*/ 2 w 328"/>
                <a:gd name="T3" fmla="*/ 2 h 226"/>
                <a:gd name="T4" fmla="*/ 2 w 328"/>
                <a:gd name="T5" fmla="*/ 2 h 226"/>
                <a:gd name="T6" fmla="*/ 0 w 328"/>
                <a:gd name="T7" fmla="*/ 2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4417" name="Group 185"/>
            <p:cNvGrpSpPr>
              <a:grpSpLocks/>
            </p:cNvGrpSpPr>
            <p:nvPr/>
          </p:nvGrpSpPr>
          <p:grpSpPr bwMode="auto">
            <a:xfrm>
              <a:off x="4739" y="1327"/>
              <a:ext cx="582" cy="139"/>
              <a:chOff x="614" y="2568"/>
              <a:chExt cx="725" cy="139"/>
            </a:xfrm>
          </p:grpSpPr>
          <p:sp>
            <p:nvSpPr>
              <p:cNvPr id="54429" name="AutoShape 186"/>
              <p:cNvSpPr>
                <a:spLocks noChangeArrowheads="1"/>
              </p:cNvSpPr>
              <p:nvPr/>
            </p:nvSpPr>
            <p:spPr bwMode="auto">
              <a:xfrm>
                <a:off x="614" y="2568"/>
                <a:ext cx="723"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54430" name="AutoShape 187"/>
              <p:cNvSpPr>
                <a:spLocks noChangeArrowheads="1"/>
              </p:cNvSpPr>
              <p:nvPr/>
            </p:nvSpPr>
            <p:spPr bwMode="auto">
              <a:xfrm>
                <a:off x="629" y="2581"/>
                <a:ext cx="694"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grpSp>
        <p:sp>
          <p:nvSpPr>
            <p:cNvPr id="54418" name="Rectangle 188"/>
            <p:cNvSpPr>
              <a:spLocks noChangeArrowheads="1"/>
            </p:cNvSpPr>
            <p:nvPr/>
          </p:nvSpPr>
          <p:spPr bwMode="auto">
            <a:xfrm>
              <a:off x="5248" y="429"/>
              <a:ext cx="72" cy="2290"/>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54419" name="Freeform 189"/>
            <p:cNvSpPr>
              <a:spLocks/>
            </p:cNvSpPr>
            <p:nvPr/>
          </p:nvSpPr>
          <p:spPr bwMode="auto">
            <a:xfrm>
              <a:off x="5312" y="1007"/>
              <a:ext cx="237" cy="213"/>
            </a:xfrm>
            <a:custGeom>
              <a:avLst/>
              <a:gdLst>
                <a:gd name="T0" fmla="*/ 2 w 296"/>
                <a:gd name="T1" fmla="*/ 0 h 256"/>
                <a:gd name="T2" fmla="*/ 2 w 296"/>
                <a:gd name="T3" fmla="*/ 2 h 256"/>
                <a:gd name="T4" fmla="*/ 2 w 296"/>
                <a:gd name="T5" fmla="*/ 2 h 256"/>
                <a:gd name="T6" fmla="*/ 0 w 296"/>
                <a:gd name="T7" fmla="*/ 2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4420" name="Freeform 190"/>
            <p:cNvSpPr>
              <a:spLocks/>
            </p:cNvSpPr>
            <p:nvPr/>
          </p:nvSpPr>
          <p:spPr bwMode="auto">
            <a:xfrm>
              <a:off x="5315" y="680"/>
              <a:ext cx="244" cy="240"/>
            </a:xfrm>
            <a:custGeom>
              <a:avLst/>
              <a:gdLst>
                <a:gd name="T0" fmla="*/ 0 w 304"/>
                <a:gd name="T1" fmla="*/ 0 h 288"/>
                <a:gd name="T2" fmla="*/ 2 w 304"/>
                <a:gd name="T3" fmla="*/ 3 h 288"/>
                <a:gd name="T4" fmla="*/ 2 w 304"/>
                <a:gd name="T5" fmla="*/ 3 h 288"/>
                <a:gd name="T6" fmla="*/ 2 w 304"/>
                <a:gd name="T7" fmla="*/ 3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4421" name="Oval 191"/>
            <p:cNvSpPr>
              <a:spLocks noChangeArrowheads="1"/>
            </p:cNvSpPr>
            <p:nvPr/>
          </p:nvSpPr>
          <p:spPr bwMode="auto">
            <a:xfrm>
              <a:off x="5517" y="2614"/>
              <a:ext cx="48" cy="92"/>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54422" name="Freeform 192"/>
            <p:cNvSpPr>
              <a:spLocks/>
            </p:cNvSpPr>
            <p:nvPr/>
          </p:nvSpPr>
          <p:spPr bwMode="auto">
            <a:xfrm>
              <a:off x="5302" y="2614"/>
              <a:ext cx="245" cy="200"/>
            </a:xfrm>
            <a:custGeom>
              <a:avLst/>
              <a:gdLst>
                <a:gd name="T0" fmla="*/ 0 w 306"/>
                <a:gd name="T1" fmla="*/ 3 h 240"/>
                <a:gd name="T2" fmla="*/ 2 w 306"/>
                <a:gd name="T3" fmla="*/ 3 h 240"/>
                <a:gd name="T4" fmla="*/ 2 w 306"/>
                <a:gd name="T5" fmla="*/ 3 h 240"/>
                <a:gd name="T6" fmla="*/ 2 w 306"/>
                <a:gd name="T7" fmla="*/ 0 h 240"/>
                <a:gd name="T8" fmla="*/ 0 w 306"/>
                <a:gd name="T9" fmla="*/ 3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4423" name="AutoShape 193"/>
            <p:cNvSpPr>
              <a:spLocks noChangeArrowheads="1"/>
            </p:cNvSpPr>
            <p:nvPr/>
          </p:nvSpPr>
          <p:spPr bwMode="auto">
            <a:xfrm>
              <a:off x="4140" y="2680"/>
              <a:ext cx="1197" cy="145"/>
            </a:xfrm>
            <a:prstGeom prst="roundRect">
              <a:avLst>
                <a:gd name="adj" fmla="val 50000"/>
              </a:avLst>
            </a:prstGeom>
            <a:solidFill>
              <a:srgbClr val="DDDDDD"/>
            </a:solidFill>
            <a:ln w="9525">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54424" name="AutoShape 194"/>
            <p:cNvSpPr>
              <a:spLocks noChangeArrowheads="1"/>
            </p:cNvSpPr>
            <p:nvPr/>
          </p:nvSpPr>
          <p:spPr bwMode="auto">
            <a:xfrm>
              <a:off x="4206" y="2713"/>
              <a:ext cx="1072"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54425" name="Oval 195"/>
            <p:cNvSpPr>
              <a:spLocks noChangeArrowheads="1"/>
            </p:cNvSpPr>
            <p:nvPr/>
          </p:nvSpPr>
          <p:spPr bwMode="auto">
            <a:xfrm>
              <a:off x="4308" y="2383"/>
              <a:ext cx="156" cy="145"/>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54426" name="Oval 196"/>
            <p:cNvSpPr>
              <a:spLocks noChangeArrowheads="1"/>
            </p:cNvSpPr>
            <p:nvPr/>
          </p:nvSpPr>
          <p:spPr bwMode="auto">
            <a:xfrm>
              <a:off x="4487" y="2383"/>
              <a:ext cx="162" cy="145"/>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endParaRPr kumimoji="0" lang="zh-CN" altLang="zh-CN" sz="1800">
                <a:solidFill>
                  <a:srgbClr val="FF0000"/>
                </a:solidFill>
                <a:latin typeface="Arial" panose="020B0604020202020204" pitchFamily="34" charset="0"/>
                <a:ea typeface="宋体" panose="02010600030101010101" pitchFamily="2" charset="-122"/>
                <a:cs typeface="Arial" panose="020B0604020202020204" pitchFamily="34" charset="0"/>
              </a:endParaRPr>
            </a:p>
          </p:txBody>
        </p:sp>
        <p:sp>
          <p:nvSpPr>
            <p:cNvPr id="54427" name="Oval 197"/>
            <p:cNvSpPr>
              <a:spLocks noChangeArrowheads="1"/>
            </p:cNvSpPr>
            <p:nvPr/>
          </p:nvSpPr>
          <p:spPr bwMode="auto">
            <a:xfrm>
              <a:off x="4661" y="2383"/>
              <a:ext cx="162" cy="139"/>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54428" name="Rectangle 198"/>
            <p:cNvSpPr>
              <a:spLocks noChangeArrowheads="1"/>
            </p:cNvSpPr>
            <p:nvPr/>
          </p:nvSpPr>
          <p:spPr bwMode="auto">
            <a:xfrm>
              <a:off x="5062" y="1835"/>
              <a:ext cx="84" cy="759"/>
            </a:xfrm>
            <a:prstGeom prst="rect">
              <a:avLst/>
            </a:prstGeom>
            <a:solidFill>
              <a:srgbClr val="292929"/>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grpSp>
      <p:grpSp>
        <p:nvGrpSpPr>
          <p:cNvPr id="54306" name="Group 199"/>
          <p:cNvGrpSpPr>
            <a:grpSpLocks/>
          </p:cNvGrpSpPr>
          <p:nvPr/>
        </p:nvGrpSpPr>
        <p:grpSpPr bwMode="auto">
          <a:xfrm>
            <a:off x="7196138" y="1663700"/>
            <a:ext cx="377825" cy="576263"/>
            <a:chOff x="4140" y="429"/>
            <a:chExt cx="1425" cy="2396"/>
          </a:xfrm>
        </p:grpSpPr>
        <p:sp>
          <p:nvSpPr>
            <p:cNvPr id="54373" name="Freeform 200"/>
            <p:cNvSpPr>
              <a:spLocks/>
            </p:cNvSpPr>
            <p:nvPr/>
          </p:nvSpPr>
          <p:spPr bwMode="auto">
            <a:xfrm>
              <a:off x="5268" y="433"/>
              <a:ext cx="283" cy="2286"/>
            </a:xfrm>
            <a:custGeom>
              <a:avLst/>
              <a:gdLst>
                <a:gd name="T0" fmla="*/ 2 w 354"/>
                <a:gd name="T1" fmla="*/ 0 h 2742"/>
                <a:gd name="T2" fmla="*/ 2 w 354"/>
                <a:gd name="T3" fmla="*/ 5 h 2742"/>
                <a:gd name="T4" fmla="*/ 2 w 354"/>
                <a:gd name="T5" fmla="*/ 33 h 2742"/>
                <a:gd name="T6" fmla="*/ 0 w 354"/>
                <a:gd name="T7" fmla="*/ 35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4374" name="Rectangle 201"/>
            <p:cNvSpPr>
              <a:spLocks noChangeArrowheads="1"/>
            </p:cNvSpPr>
            <p:nvPr/>
          </p:nvSpPr>
          <p:spPr bwMode="auto">
            <a:xfrm>
              <a:off x="4206" y="429"/>
              <a:ext cx="1048"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54375" name="Freeform 202"/>
            <p:cNvSpPr>
              <a:spLocks/>
            </p:cNvSpPr>
            <p:nvPr/>
          </p:nvSpPr>
          <p:spPr bwMode="auto">
            <a:xfrm>
              <a:off x="5321" y="570"/>
              <a:ext cx="169" cy="2115"/>
            </a:xfrm>
            <a:custGeom>
              <a:avLst/>
              <a:gdLst>
                <a:gd name="T0" fmla="*/ 2 w 211"/>
                <a:gd name="T1" fmla="*/ 0 h 2537"/>
                <a:gd name="T2" fmla="*/ 2 w 211"/>
                <a:gd name="T3" fmla="*/ 3 h 2537"/>
                <a:gd name="T4" fmla="*/ 2 w 211"/>
                <a:gd name="T5" fmla="*/ 32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4376" name="Freeform 203"/>
            <p:cNvSpPr>
              <a:spLocks/>
            </p:cNvSpPr>
            <p:nvPr/>
          </p:nvSpPr>
          <p:spPr bwMode="auto">
            <a:xfrm>
              <a:off x="5284" y="1640"/>
              <a:ext cx="263" cy="189"/>
            </a:xfrm>
            <a:custGeom>
              <a:avLst/>
              <a:gdLst>
                <a:gd name="T0" fmla="*/ 2 w 328"/>
                <a:gd name="T1" fmla="*/ 0 h 226"/>
                <a:gd name="T2" fmla="*/ 2 w 328"/>
                <a:gd name="T3" fmla="*/ 3 h 226"/>
                <a:gd name="T4" fmla="*/ 2 w 328"/>
                <a:gd name="T5" fmla="*/ 3 h 226"/>
                <a:gd name="T6" fmla="*/ 0 w 328"/>
                <a:gd name="T7" fmla="*/ 3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4377" name="Rectangle 204"/>
            <p:cNvSpPr>
              <a:spLocks noChangeArrowheads="1"/>
            </p:cNvSpPr>
            <p:nvPr/>
          </p:nvSpPr>
          <p:spPr bwMode="auto">
            <a:xfrm>
              <a:off x="4212" y="693"/>
              <a:ext cx="599" cy="46"/>
            </a:xfrm>
            <a:prstGeom prst="rect">
              <a:avLst/>
            </a:prstGeom>
            <a:solidFill>
              <a:schemeClr val="tx1"/>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grpSp>
          <p:nvGrpSpPr>
            <p:cNvPr id="54378" name="Group 205"/>
            <p:cNvGrpSpPr>
              <a:grpSpLocks/>
            </p:cNvGrpSpPr>
            <p:nvPr/>
          </p:nvGrpSpPr>
          <p:grpSpPr bwMode="auto">
            <a:xfrm>
              <a:off x="4749" y="668"/>
              <a:ext cx="581" cy="145"/>
              <a:chOff x="614" y="2568"/>
              <a:chExt cx="725" cy="139"/>
            </a:xfrm>
          </p:grpSpPr>
          <p:sp>
            <p:nvSpPr>
              <p:cNvPr id="54403" name="AutoShape 206"/>
              <p:cNvSpPr>
                <a:spLocks noChangeArrowheads="1"/>
              </p:cNvSpPr>
              <p:nvPr/>
            </p:nvSpPr>
            <p:spPr bwMode="auto">
              <a:xfrm>
                <a:off x="616" y="2567"/>
                <a:ext cx="725"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54404" name="AutoShape 207"/>
              <p:cNvSpPr>
                <a:spLocks noChangeArrowheads="1"/>
              </p:cNvSpPr>
              <p:nvPr/>
            </p:nvSpPr>
            <p:spPr bwMode="auto">
              <a:xfrm>
                <a:off x="631" y="2586"/>
                <a:ext cx="695" cy="101"/>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grpSp>
        <p:sp>
          <p:nvSpPr>
            <p:cNvPr id="54379" name="Rectangle 208"/>
            <p:cNvSpPr>
              <a:spLocks noChangeArrowheads="1"/>
            </p:cNvSpPr>
            <p:nvPr/>
          </p:nvSpPr>
          <p:spPr bwMode="auto">
            <a:xfrm>
              <a:off x="4224" y="1016"/>
              <a:ext cx="599" cy="53"/>
            </a:xfrm>
            <a:prstGeom prst="rect">
              <a:avLst/>
            </a:prstGeom>
            <a:solidFill>
              <a:schemeClr val="tx1"/>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grpSp>
          <p:nvGrpSpPr>
            <p:cNvPr id="54380" name="Group 209"/>
            <p:cNvGrpSpPr>
              <a:grpSpLocks/>
            </p:cNvGrpSpPr>
            <p:nvPr/>
          </p:nvGrpSpPr>
          <p:grpSpPr bwMode="auto">
            <a:xfrm>
              <a:off x="4747" y="994"/>
              <a:ext cx="581" cy="134"/>
              <a:chOff x="614" y="2568"/>
              <a:chExt cx="725" cy="139"/>
            </a:xfrm>
          </p:grpSpPr>
          <p:sp>
            <p:nvSpPr>
              <p:cNvPr id="54401" name="AutoShape 210"/>
              <p:cNvSpPr>
                <a:spLocks noChangeArrowheads="1"/>
              </p:cNvSpPr>
              <p:nvPr/>
            </p:nvSpPr>
            <p:spPr bwMode="auto">
              <a:xfrm>
                <a:off x="611" y="2571"/>
                <a:ext cx="725" cy="137"/>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54402" name="AutoShape 211"/>
              <p:cNvSpPr>
                <a:spLocks noChangeArrowheads="1"/>
              </p:cNvSpPr>
              <p:nvPr/>
            </p:nvSpPr>
            <p:spPr bwMode="auto">
              <a:xfrm>
                <a:off x="626" y="2584"/>
                <a:ext cx="695"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grpSp>
        <p:sp>
          <p:nvSpPr>
            <p:cNvPr id="54381" name="Rectangle 212"/>
            <p:cNvSpPr>
              <a:spLocks noChangeArrowheads="1"/>
            </p:cNvSpPr>
            <p:nvPr/>
          </p:nvSpPr>
          <p:spPr bwMode="auto">
            <a:xfrm>
              <a:off x="4218" y="1360"/>
              <a:ext cx="593" cy="46"/>
            </a:xfrm>
            <a:prstGeom prst="rect">
              <a:avLst/>
            </a:prstGeom>
            <a:solidFill>
              <a:schemeClr val="tx1"/>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54382" name="Rectangle 213"/>
            <p:cNvSpPr>
              <a:spLocks noChangeArrowheads="1"/>
            </p:cNvSpPr>
            <p:nvPr/>
          </p:nvSpPr>
          <p:spPr bwMode="auto">
            <a:xfrm>
              <a:off x="4230" y="1657"/>
              <a:ext cx="593" cy="46"/>
            </a:xfrm>
            <a:prstGeom prst="rect">
              <a:avLst/>
            </a:prstGeom>
            <a:solidFill>
              <a:schemeClr val="tx1"/>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grpSp>
          <p:nvGrpSpPr>
            <p:cNvPr id="54383" name="Group 214"/>
            <p:cNvGrpSpPr>
              <a:grpSpLocks/>
            </p:cNvGrpSpPr>
            <p:nvPr/>
          </p:nvGrpSpPr>
          <p:grpSpPr bwMode="auto">
            <a:xfrm>
              <a:off x="4735" y="1627"/>
              <a:ext cx="582" cy="151"/>
              <a:chOff x="614" y="2568"/>
              <a:chExt cx="725" cy="139"/>
            </a:xfrm>
          </p:grpSpPr>
          <p:sp>
            <p:nvSpPr>
              <p:cNvPr id="54399" name="AutoShape 215"/>
              <p:cNvSpPr>
                <a:spLocks noChangeArrowheads="1"/>
              </p:cNvSpPr>
              <p:nvPr/>
            </p:nvSpPr>
            <p:spPr bwMode="auto">
              <a:xfrm>
                <a:off x="611" y="2571"/>
                <a:ext cx="731"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54400" name="AutoShape 216"/>
              <p:cNvSpPr>
                <a:spLocks noChangeArrowheads="1"/>
              </p:cNvSpPr>
              <p:nvPr/>
            </p:nvSpPr>
            <p:spPr bwMode="auto">
              <a:xfrm>
                <a:off x="626" y="2589"/>
                <a:ext cx="701" cy="9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grpSp>
        <p:sp>
          <p:nvSpPr>
            <p:cNvPr id="54384" name="Freeform 217"/>
            <p:cNvSpPr>
              <a:spLocks/>
            </p:cNvSpPr>
            <p:nvPr/>
          </p:nvSpPr>
          <p:spPr bwMode="auto">
            <a:xfrm>
              <a:off x="5288" y="1354"/>
              <a:ext cx="263" cy="188"/>
            </a:xfrm>
            <a:custGeom>
              <a:avLst/>
              <a:gdLst>
                <a:gd name="T0" fmla="*/ 2 w 328"/>
                <a:gd name="T1" fmla="*/ 0 h 226"/>
                <a:gd name="T2" fmla="*/ 2 w 328"/>
                <a:gd name="T3" fmla="*/ 2 h 226"/>
                <a:gd name="T4" fmla="*/ 2 w 328"/>
                <a:gd name="T5" fmla="*/ 2 h 226"/>
                <a:gd name="T6" fmla="*/ 0 w 328"/>
                <a:gd name="T7" fmla="*/ 2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4385" name="Group 218"/>
            <p:cNvGrpSpPr>
              <a:grpSpLocks/>
            </p:cNvGrpSpPr>
            <p:nvPr/>
          </p:nvGrpSpPr>
          <p:grpSpPr bwMode="auto">
            <a:xfrm>
              <a:off x="4739" y="1327"/>
              <a:ext cx="582" cy="139"/>
              <a:chOff x="614" y="2568"/>
              <a:chExt cx="725" cy="139"/>
            </a:xfrm>
          </p:grpSpPr>
          <p:sp>
            <p:nvSpPr>
              <p:cNvPr id="54397" name="AutoShape 219"/>
              <p:cNvSpPr>
                <a:spLocks noChangeArrowheads="1"/>
              </p:cNvSpPr>
              <p:nvPr/>
            </p:nvSpPr>
            <p:spPr bwMode="auto">
              <a:xfrm>
                <a:off x="614" y="2568"/>
                <a:ext cx="723"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54398" name="AutoShape 220"/>
              <p:cNvSpPr>
                <a:spLocks noChangeArrowheads="1"/>
              </p:cNvSpPr>
              <p:nvPr/>
            </p:nvSpPr>
            <p:spPr bwMode="auto">
              <a:xfrm>
                <a:off x="629" y="2581"/>
                <a:ext cx="694"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grpSp>
        <p:sp>
          <p:nvSpPr>
            <p:cNvPr id="54386" name="Rectangle 221"/>
            <p:cNvSpPr>
              <a:spLocks noChangeArrowheads="1"/>
            </p:cNvSpPr>
            <p:nvPr/>
          </p:nvSpPr>
          <p:spPr bwMode="auto">
            <a:xfrm>
              <a:off x="5248" y="429"/>
              <a:ext cx="72" cy="2290"/>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54387" name="Freeform 222"/>
            <p:cNvSpPr>
              <a:spLocks/>
            </p:cNvSpPr>
            <p:nvPr/>
          </p:nvSpPr>
          <p:spPr bwMode="auto">
            <a:xfrm>
              <a:off x="5312" y="1007"/>
              <a:ext cx="237" cy="213"/>
            </a:xfrm>
            <a:custGeom>
              <a:avLst/>
              <a:gdLst>
                <a:gd name="T0" fmla="*/ 2 w 296"/>
                <a:gd name="T1" fmla="*/ 0 h 256"/>
                <a:gd name="T2" fmla="*/ 2 w 296"/>
                <a:gd name="T3" fmla="*/ 2 h 256"/>
                <a:gd name="T4" fmla="*/ 2 w 296"/>
                <a:gd name="T5" fmla="*/ 2 h 256"/>
                <a:gd name="T6" fmla="*/ 0 w 296"/>
                <a:gd name="T7" fmla="*/ 2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4388" name="Freeform 223"/>
            <p:cNvSpPr>
              <a:spLocks/>
            </p:cNvSpPr>
            <p:nvPr/>
          </p:nvSpPr>
          <p:spPr bwMode="auto">
            <a:xfrm>
              <a:off x="5315" y="680"/>
              <a:ext cx="244" cy="240"/>
            </a:xfrm>
            <a:custGeom>
              <a:avLst/>
              <a:gdLst>
                <a:gd name="T0" fmla="*/ 0 w 304"/>
                <a:gd name="T1" fmla="*/ 0 h 288"/>
                <a:gd name="T2" fmla="*/ 2 w 304"/>
                <a:gd name="T3" fmla="*/ 3 h 288"/>
                <a:gd name="T4" fmla="*/ 2 w 304"/>
                <a:gd name="T5" fmla="*/ 3 h 288"/>
                <a:gd name="T6" fmla="*/ 2 w 304"/>
                <a:gd name="T7" fmla="*/ 3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4389" name="Oval 224"/>
            <p:cNvSpPr>
              <a:spLocks noChangeArrowheads="1"/>
            </p:cNvSpPr>
            <p:nvPr/>
          </p:nvSpPr>
          <p:spPr bwMode="auto">
            <a:xfrm>
              <a:off x="5517" y="2614"/>
              <a:ext cx="48" cy="92"/>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54390" name="Freeform 225"/>
            <p:cNvSpPr>
              <a:spLocks/>
            </p:cNvSpPr>
            <p:nvPr/>
          </p:nvSpPr>
          <p:spPr bwMode="auto">
            <a:xfrm>
              <a:off x="5302" y="2614"/>
              <a:ext cx="245" cy="200"/>
            </a:xfrm>
            <a:custGeom>
              <a:avLst/>
              <a:gdLst>
                <a:gd name="T0" fmla="*/ 0 w 306"/>
                <a:gd name="T1" fmla="*/ 3 h 240"/>
                <a:gd name="T2" fmla="*/ 2 w 306"/>
                <a:gd name="T3" fmla="*/ 3 h 240"/>
                <a:gd name="T4" fmla="*/ 2 w 306"/>
                <a:gd name="T5" fmla="*/ 3 h 240"/>
                <a:gd name="T6" fmla="*/ 2 w 306"/>
                <a:gd name="T7" fmla="*/ 0 h 240"/>
                <a:gd name="T8" fmla="*/ 0 w 306"/>
                <a:gd name="T9" fmla="*/ 3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4391" name="AutoShape 226"/>
            <p:cNvSpPr>
              <a:spLocks noChangeArrowheads="1"/>
            </p:cNvSpPr>
            <p:nvPr/>
          </p:nvSpPr>
          <p:spPr bwMode="auto">
            <a:xfrm>
              <a:off x="4140" y="2680"/>
              <a:ext cx="1197" cy="145"/>
            </a:xfrm>
            <a:prstGeom prst="roundRect">
              <a:avLst>
                <a:gd name="adj" fmla="val 50000"/>
              </a:avLst>
            </a:prstGeom>
            <a:solidFill>
              <a:srgbClr val="DDDDDD"/>
            </a:solidFill>
            <a:ln w="9525">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54392" name="AutoShape 227"/>
            <p:cNvSpPr>
              <a:spLocks noChangeArrowheads="1"/>
            </p:cNvSpPr>
            <p:nvPr/>
          </p:nvSpPr>
          <p:spPr bwMode="auto">
            <a:xfrm>
              <a:off x="4206" y="2713"/>
              <a:ext cx="1072"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54393" name="Oval 228"/>
            <p:cNvSpPr>
              <a:spLocks noChangeArrowheads="1"/>
            </p:cNvSpPr>
            <p:nvPr/>
          </p:nvSpPr>
          <p:spPr bwMode="auto">
            <a:xfrm>
              <a:off x="4308" y="2383"/>
              <a:ext cx="156" cy="145"/>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54394" name="Oval 229"/>
            <p:cNvSpPr>
              <a:spLocks noChangeArrowheads="1"/>
            </p:cNvSpPr>
            <p:nvPr/>
          </p:nvSpPr>
          <p:spPr bwMode="auto">
            <a:xfrm>
              <a:off x="4487" y="2383"/>
              <a:ext cx="162" cy="145"/>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endParaRPr kumimoji="0" lang="zh-CN" altLang="zh-CN" sz="1800">
                <a:solidFill>
                  <a:srgbClr val="FF0000"/>
                </a:solidFill>
                <a:latin typeface="Arial" panose="020B0604020202020204" pitchFamily="34" charset="0"/>
                <a:ea typeface="宋体" panose="02010600030101010101" pitchFamily="2" charset="-122"/>
                <a:cs typeface="Arial" panose="020B0604020202020204" pitchFamily="34" charset="0"/>
              </a:endParaRPr>
            </a:p>
          </p:txBody>
        </p:sp>
        <p:sp>
          <p:nvSpPr>
            <p:cNvPr id="54395" name="Oval 230"/>
            <p:cNvSpPr>
              <a:spLocks noChangeArrowheads="1"/>
            </p:cNvSpPr>
            <p:nvPr/>
          </p:nvSpPr>
          <p:spPr bwMode="auto">
            <a:xfrm>
              <a:off x="4661" y="2383"/>
              <a:ext cx="162" cy="139"/>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54396" name="Rectangle 231"/>
            <p:cNvSpPr>
              <a:spLocks noChangeArrowheads="1"/>
            </p:cNvSpPr>
            <p:nvPr/>
          </p:nvSpPr>
          <p:spPr bwMode="auto">
            <a:xfrm>
              <a:off x="5062" y="1835"/>
              <a:ext cx="84" cy="759"/>
            </a:xfrm>
            <a:prstGeom prst="rect">
              <a:avLst/>
            </a:prstGeom>
            <a:solidFill>
              <a:srgbClr val="292929"/>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grpSp>
      <p:grpSp>
        <p:nvGrpSpPr>
          <p:cNvPr id="54307" name="Group 232"/>
          <p:cNvGrpSpPr>
            <a:grpSpLocks/>
          </p:cNvGrpSpPr>
          <p:nvPr/>
        </p:nvGrpSpPr>
        <p:grpSpPr bwMode="auto">
          <a:xfrm>
            <a:off x="7524750" y="2609850"/>
            <a:ext cx="377825" cy="576263"/>
            <a:chOff x="4140" y="429"/>
            <a:chExt cx="1425" cy="2396"/>
          </a:xfrm>
        </p:grpSpPr>
        <p:sp>
          <p:nvSpPr>
            <p:cNvPr id="54341" name="Freeform 233"/>
            <p:cNvSpPr>
              <a:spLocks/>
            </p:cNvSpPr>
            <p:nvPr/>
          </p:nvSpPr>
          <p:spPr bwMode="auto">
            <a:xfrm>
              <a:off x="5268" y="433"/>
              <a:ext cx="283" cy="2286"/>
            </a:xfrm>
            <a:custGeom>
              <a:avLst/>
              <a:gdLst>
                <a:gd name="T0" fmla="*/ 2 w 354"/>
                <a:gd name="T1" fmla="*/ 0 h 2742"/>
                <a:gd name="T2" fmla="*/ 2 w 354"/>
                <a:gd name="T3" fmla="*/ 5 h 2742"/>
                <a:gd name="T4" fmla="*/ 2 w 354"/>
                <a:gd name="T5" fmla="*/ 33 h 2742"/>
                <a:gd name="T6" fmla="*/ 0 w 354"/>
                <a:gd name="T7" fmla="*/ 35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4342" name="Rectangle 234"/>
            <p:cNvSpPr>
              <a:spLocks noChangeArrowheads="1"/>
            </p:cNvSpPr>
            <p:nvPr/>
          </p:nvSpPr>
          <p:spPr bwMode="auto">
            <a:xfrm>
              <a:off x="4206" y="429"/>
              <a:ext cx="1048"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54343" name="Freeform 235"/>
            <p:cNvSpPr>
              <a:spLocks/>
            </p:cNvSpPr>
            <p:nvPr/>
          </p:nvSpPr>
          <p:spPr bwMode="auto">
            <a:xfrm>
              <a:off x="5321" y="570"/>
              <a:ext cx="169" cy="2115"/>
            </a:xfrm>
            <a:custGeom>
              <a:avLst/>
              <a:gdLst>
                <a:gd name="T0" fmla="*/ 2 w 211"/>
                <a:gd name="T1" fmla="*/ 0 h 2537"/>
                <a:gd name="T2" fmla="*/ 2 w 211"/>
                <a:gd name="T3" fmla="*/ 3 h 2537"/>
                <a:gd name="T4" fmla="*/ 2 w 211"/>
                <a:gd name="T5" fmla="*/ 32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4344" name="Freeform 236"/>
            <p:cNvSpPr>
              <a:spLocks/>
            </p:cNvSpPr>
            <p:nvPr/>
          </p:nvSpPr>
          <p:spPr bwMode="auto">
            <a:xfrm>
              <a:off x="5284" y="1640"/>
              <a:ext cx="263" cy="189"/>
            </a:xfrm>
            <a:custGeom>
              <a:avLst/>
              <a:gdLst>
                <a:gd name="T0" fmla="*/ 2 w 328"/>
                <a:gd name="T1" fmla="*/ 0 h 226"/>
                <a:gd name="T2" fmla="*/ 2 w 328"/>
                <a:gd name="T3" fmla="*/ 3 h 226"/>
                <a:gd name="T4" fmla="*/ 2 w 328"/>
                <a:gd name="T5" fmla="*/ 3 h 226"/>
                <a:gd name="T6" fmla="*/ 0 w 328"/>
                <a:gd name="T7" fmla="*/ 3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4345" name="Rectangle 237"/>
            <p:cNvSpPr>
              <a:spLocks noChangeArrowheads="1"/>
            </p:cNvSpPr>
            <p:nvPr/>
          </p:nvSpPr>
          <p:spPr bwMode="auto">
            <a:xfrm>
              <a:off x="4212" y="693"/>
              <a:ext cx="599" cy="46"/>
            </a:xfrm>
            <a:prstGeom prst="rect">
              <a:avLst/>
            </a:prstGeom>
            <a:solidFill>
              <a:schemeClr val="tx1"/>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grpSp>
          <p:nvGrpSpPr>
            <p:cNvPr id="54346" name="Group 238"/>
            <p:cNvGrpSpPr>
              <a:grpSpLocks/>
            </p:cNvGrpSpPr>
            <p:nvPr/>
          </p:nvGrpSpPr>
          <p:grpSpPr bwMode="auto">
            <a:xfrm>
              <a:off x="4749" y="668"/>
              <a:ext cx="581" cy="145"/>
              <a:chOff x="614" y="2568"/>
              <a:chExt cx="725" cy="139"/>
            </a:xfrm>
          </p:grpSpPr>
          <p:sp>
            <p:nvSpPr>
              <p:cNvPr id="54371" name="AutoShape 239"/>
              <p:cNvSpPr>
                <a:spLocks noChangeArrowheads="1"/>
              </p:cNvSpPr>
              <p:nvPr/>
            </p:nvSpPr>
            <p:spPr bwMode="auto">
              <a:xfrm>
                <a:off x="616" y="2567"/>
                <a:ext cx="725"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54372" name="AutoShape 240"/>
              <p:cNvSpPr>
                <a:spLocks noChangeArrowheads="1"/>
              </p:cNvSpPr>
              <p:nvPr/>
            </p:nvSpPr>
            <p:spPr bwMode="auto">
              <a:xfrm>
                <a:off x="631" y="2586"/>
                <a:ext cx="695" cy="101"/>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grpSp>
        <p:sp>
          <p:nvSpPr>
            <p:cNvPr id="54347" name="Rectangle 241"/>
            <p:cNvSpPr>
              <a:spLocks noChangeArrowheads="1"/>
            </p:cNvSpPr>
            <p:nvPr/>
          </p:nvSpPr>
          <p:spPr bwMode="auto">
            <a:xfrm>
              <a:off x="4224" y="1016"/>
              <a:ext cx="599" cy="53"/>
            </a:xfrm>
            <a:prstGeom prst="rect">
              <a:avLst/>
            </a:prstGeom>
            <a:solidFill>
              <a:schemeClr val="tx1"/>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grpSp>
          <p:nvGrpSpPr>
            <p:cNvPr id="54348" name="Group 242"/>
            <p:cNvGrpSpPr>
              <a:grpSpLocks/>
            </p:cNvGrpSpPr>
            <p:nvPr/>
          </p:nvGrpSpPr>
          <p:grpSpPr bwMode="auto">
            <a:xfrm>
              <a:off x="4747" y="994"/>
              <a:ext cx="581" cy="134"/>
              <a:chOff x="614" y="2568"/>
              <a:chExt cx="725" cy="139"/>
            </a:xfrm>
          </p:grpSpPr>
          <p:sp>
            <p:nvSpPr>
              <p:cNvPr id="54369" name="AutoShape 243"/>
              <p:cNvSpPr>
                <a:spLocks noChangeArrowheads="1"/>
              </p:cNvSpPr>
              <p:nvPr/>
            </p:nvSpPr>
            <p:spPr bwMode="auto">
              <a:xfrm>
                <a:off x="611" y="2571"/>
                <a:ext cx="725" cy="137"/>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54370" name="AutoShape 244"/>
              <p:cNvSpPr>
                <a:spLocks noChangeArrowheads="1"/>
              </p:cNvSpPr>
              <p:nvPr/>
            </p:nvSpPr>
            <p:spPr bwMode="auto">
              <a:xfrm>
                <a:off x="626" y="2584"/>
                <a:ext cx="695"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grpSp>
        <p:sp>
          <p:nvSpPr>
            <p:cNvPr id="54349" name="Rectangle 245"/>
            <p:cNvSpPr>
              <a:spLocks noChangeArrowheads="1"/>
            </p:cNvSpPr>
            <p:nvPr/>
          </p:nvSpPr>
          <p:spPr bwMode="auto">
            <a:xfrm>
              <a:off x="4218" y="1360"/>
              <a:ext cx="593" cy="46"/>
            </a:xfrm>
            <a:prstGeom prst="rect">
              <a:avLst/>
            </a:prstGeom>
            <a:solidFill>
              <a:schemeClr val="tx1"/>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54350" name="Rectangle 246"/>
            <p:cNvSpPr>
              <a:spLocks noChangeArrowheads="1"/>
            </p:cNvSpPr>
            <p:nvPr/>
          </p:nvSpPr>
          <p:spPr bwMode="auto">
            <a:xfrm>
              <a:off x="4230" y="1657"/>
              <a:ext cx="593" cy="46"/>
            </a:xfrm>
            <a:prstGeom prst="rect">
              <a:avLst/>
            </a:prstGeom>
            <a:solidFill>
              <a:schemeClr val="tx1"/>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grpSp>
          <p:nvGrpSpPr>
            <p:cNvPr id="54351" name="Group 247"/>
            <p:cNvGrpSpPr>
              <a:grpSpLocks/>
            </p:cNvGrpSpPr>
            <p:nvPr/>
          </p:nvGrpSpPr>
          <p:grpSpPr bwMode="auto">
            <a:xfrm>
              <a:off x="4735" y="1627"/>
              <a:ext cx="582" cy="151"/>
              <a:chOff x="614" y="2568"/>
              <a:chExt cx="725" cy="139"/>
            </a:xfrm>
          </p:grpSpPr>
          <p:sp>
            <p:nvSpPr>
              <p:cNvPr id="54367" name="AutoShape 248"/>
              <p:cNvSpPr>
                <a:spLocks noChangeArrowheads="1"/>
              </p:cNvSpPr>
              <p:nvPr/>
            </p:nvSpPr>
            <p:spPr bwMode="auto">
              <a:xfrm>
                <a:off x="611" y="2571"/>
                <a:ext cx="731"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54368" name="AutoShape 249"/>
              <p:cNvSpPr>
                <a:spLocks noChangeArrowheads="1"/>
              </p:cNvSpPr>
              <p:nvPr/>
            </p:nvSpPr>
            <p:spPr bwMode="auto">
              <a:xfrm>
                <a:off x="626" y="2589"/>
                <a:ext cx="701" cy="9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grpSp>
        <p:sp>
          <p:nvSpPr>
            <p:cNvPr id="54352" name="Freeform 250"/>
            <p:cNvSpPr>
              <a:spLocks/>
            </p:cNvSpPr>
            <p:nvPr/>
          </p:nvSpPr>
          <p:spPr bwMode="auto">
            <a:xfrm>
              <a:off x="5288" y="1354"/>
              <a:ext cx="263" cy="188"/>
            </a:xfrm>
            <a:custGeom>
              <a:avLst/>
              <a:gdLst>
                <a:gd name="T0" fmla="*/ 2 w 328"/>
                <a:gd name="T1" fmla="*/ 0 h 226"/>
                <a:gd name="T2" fmla="*/ 2 w 328"/>
                <a:gd name="T3" fmla="*/ 2 h 226"/>
                <a:gd name="T4" fmla="*/ 2 w 328"/>
                <a:gd name="T5" fmla="*/ 2 h 226"/>
                <a:gd name="T6" fmla="*/ 0 w 328"/>
                <a:gd name="T7" fmla="*/ 2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4353" name="Group 251"/>
            <p:cNvGrpSpPr>
              <a:grpSpLocks/>
            </p:cNvGrpSpPr>
            <p:nvPr/>
          </p:nvGrpSpPr>
          <p:grpSpPr bwMode="auto">
            <a:xfrm>
              <a:off x="4739" y="1327"/>
              <a:ext cx="582" cy="139"/>
              <a:chOff x="614" y="2568"/>
              <a:chExt cx="725" cy="139"/>
            </a:xfrm>
          </p:grpSpPr>
          <p:sp>
            <p:nvSpPr>
              <p:cNvPr id="54365" name="AutoShape 252"/>
              <p:cNvSpPr>
                <a:spLocks noChangeArrowheads="1"/>
              </p:cNvSpPr>
              <p:nvPr/>
            </p:nvSpPr>
            <p:spPr bwMode="auto">
              <a:xfrm>
                <a:off x="614" y="2568"/>
                <a:ext cx="723"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54366" name="AutoShape 253"/>
              <p:cNvSpPr>
                <a:spLocks noChangeArrowheads="1"/>
              </p:cNvSpPr>
              <p:nvPr/>
            </p:nvSpPr>
            <p:spPr bwMode="auto">
              <a:xfrm>
                <a:off x="629" y="2581"/>
                <a:ext cx="694"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grpSp>
        <p:sp>
          <p:nvSpPr>
            <p:cNvPr id="54354" name="Rectangle 254"/>
            <p:cNvSpPr>
              <a:spLocks noChangeArrowheads="1"/>
            </p:cNvSpPr>
            <p:nvPr/>
          </p:nvSpPr>
          <p:spPr bwMode="auto">
            <a:xfrm>
              <a:off x="5248" y="429"/>
              <a:ext cx="72" cy="2290"/>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54355" name="Freeform 255"/>
            <p:cNvSpPr>
              <a:spLocks/>
            </p:cNvSpPr>
            <p:nvPr/>
          </p:nvSpPr>
          <p:spPr bwMode="auto">
            <a:xfrm>
              <a:off x="5312" y="1007"/>
              <a:ext cx="237" cy="213"/>
            </a:xfrm>
            <a:custGeom>
              <a:avLst/>
              <a:gdLst>
                <a:gd name="T0" fmla="*/ 2 w 296"/>
                <a:gd name="T1" fmla="*/ 0 h 256"/>
                <a:gd name="T2" fmla="*/ 2 w 296"/>
                <a:gd name="T3" fmla="*/ 2 h 256"/>
                <a:gd name="T4" fmla="*/ 2 w 296"/>
                <a:gd name="T5" fmla="*/ 2 h 256"/>
                <a:gd name="T6" fmla="*/ 0 w 296"/>
                <a:gd name="T7" fmla="*/ 2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4356" name="Freeform 256"/>
            <p:cNvSpPr>
              <a:spLocks/>
            </p:cNvSpPr>
            <p:nvPr/>
          </p:nvSpPr>
          <p:spPr bwMode="auto">
            <a:xfrm>
              <a:off x="5315" y="680"/>
              <a:ext cx="244" cy="240"/>
            </a:xfrm>
            <a:custGeom>
              <a:avLst/>
              <a:gdLst>
                <a:gd name="T0" fmla="*/ 0 w 304"/>
                <a:gd name="T1" fmla="*/ 0 h 288"/>
                <a:gd name="T2" fmla="*/ 2 w 304"/>
                <a:gd name="T3" fmla="*/ 3 h 288"/>
                <a:gd name="T4" fmla="*/ 2 w 304"/>
                <a:gd name="T5" fmla="*/ 3 h 288"/>
                <a:gd name="T6" fmla="*/ 2 w 304"/>
                <a:gd name="T7" fmla="*/ 3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4357" name="Oval 257"/>
            <p:cNvSpPr>
              <a:spLocks noChangeArrowheads="1"/>
            </p:cNvSpPr>
            <p:nvPr/>
          </p:nvSpPr>
          <p:spPr bwMode="auto">
            <a:xfrm>
              <a:off x="5517" y="2614"/>
              <a:ext cx="48" cy="92"/>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54358" name="Freeform 258"/>
            <p:cNvSpPr>
              <a:spLocks/>
            </p:cNvSpPr>
            <p:nvPr/>
          </p:nvSpPr>
          <p:spPr bwMode="auto">
            <a:xfrm>
              <a:off x="5302" y="2614"/>
              <a:ext cx="245" cy="200"/>
            </a:xfrm>
            <a:custGeom>
              <a:avLst/>
              <a:gdLst>
                <a:gd name="T0" fmla="*/ 0 w 306"/>
                <a:gd name="T1" fmla="*/ 3 h 240"/>
                <a:gd name="T2" fmla="*/ 2 w 306"/>
                <a:gd name="T3" fmla="*/ 3 h 240"/>
                <a:gd name="T4" fmla="*/ 2 w 306"/>
                <a:gd name="T5" fmla="*/ 3 h 240"/>
                <a:gd name="T6" fmla="*/ 2 w 306"/>
                <a:gd name="T7" fmla="*/ 0 h 240"/>
                <a:gd name="T8" fmla="*/ 0 w 306"/>
                <a:gd name="T9" fmla="*/ 3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4359" name="AutoShape 259"/>
            <p:cNvSpPr>
              <a:spLocks noChangeArrowheads="1"/>
            </p:cNvSpPr>
            <p:nvPr/>
          </p:nvSpPr>
          <p:spPr bwMode="auto">
            <a:xfrm>
              <a:off x="4140" y="2680"/>
              <a:ext cx="1197" cy="145"/>
            </a:xfrm>
            <a:prstGeom prst="roundRect">
              <a:avLst>
                <a:gd name="adj" fmla="val 50000"/>
              </a:avLst>
            </a:prstGeom>
            <a:solidFill>
              <a:srgbClr val="DDDDDD"/>
            </a:solidFill>
            <a:ln w="9525">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54360" name="AutoShape 260"/>
            <p:cNvSpPr>
              <a:spLocks noChangeArrowheads="1"/>
            </p:cNvSpPr>
            <p:nvPr/>
          </p:nvSpPr>
          <p:spPr bwMode="auto">
            <a:xfrm>
              <a:off x="4206" y="2713"/>
              <a:ext cx="1072"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54361" name="Oval 261"/>
            <p:cNvSpPr>
              <a:spLocks noChangeArrowheads="1"/>
            </p:cNvSpPr>
            <p:nvPr/>
          </p:nvSpPr>
          <p:spPr bwMode="auto">
            <a:xfrm>
              <a:off x="4308" y="2383"/>
              <a:ext cx="156" cy="145"/>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54362" name="Oval 262"/>
            <p:cNvSpPr>
              <a:spLocks noChangeArrowheads="1"/>
            </p:cNvSpPr>
            <p:nvPr/>
          </p:nvSpPr>
          <p:spPr bwMode="auto">
            <a:xfrm>
              <a:off x="4487" y="2383"/>
              <a:ext cx="162" cy="145"/>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endParaRPr kumimoji="0" lang="zh-CN" altLang="zh-CN" sz="1800">
                <a:solidFill>
                  <a:srgbClr val="FF0000"/>
                </a:solidFill>
                <a:latin typeface="Arial" panose="020B0604020202020204" pitchFamily="34" charset="0"/>
                <a:ea typeface="宋体" panose="02010600030101010101" pitchFamily="2" charset="-122"/>
                <a:cs typeface="Arial" panose="020B0604020202020204" pitchFamily="34" charset="0"/>
              </a:endParaRPr>
            </a:p>
          </p:txBody>
        </p:sp>
        <p:sp>
          <p:nvSpPr>
            <p:cNvPr id="54363" name="Oval 263"/>
            <p:cNvSpPr>
              <a:spLocks noChangeArrowheads="1"/>
            </p:cNvSpPr>
            <p:nvPr/>
          </p:nvSpPr>
          <p:spPr bwMode="auto">
            <a:xfrm>
              <a:off x="4661" y="2383"/>
              <a:ext cx="162" cy="139"/>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54364" name="Rectangle 264"/>
            <p:cNvSpPr>
              <a:spLocks noChangeArrowheads="1"/>
            </p:cNvSpPr>
            <p:nvPr/>
          </p:nvSpPr>
          <p:spPr bwMode="auto">
            <a:xfrm>
              <a:off x="5062" y="1835"/>
              <a:ext cx="84" cy="759"/>
            </a:xfrm>
            <a:prstGeom prst="rect">
              <a:avLst/>
            </a:prstGeom>
            <a:solidFill>
              <a:srgbClr val="292929"/>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grpSp>
      <p:grpSp>
        <p:nvGrpSpPr>
          <p:cNvPr id="54308" name="Group 307"/>
          <p:cNvGrpSpPr>
            <a:grpSpLocks/>
          </p:cNvGrpSpPr>
          <p:nvPr/>
        </p:nvGrpSpPr>
        <p:grpSpPr bwMode="auto">
          <a:xfrm>
            <a:off x="6784975" y="5027613"/>
            <a:ext cx="377825" cy="576262"/>
            <a:chOff x="4140" y="429"/>
            <a:chExt cx="1425" cy="2396"/>
          </a:xfrm>
        </p:grpSpPr>
        <p:sp>
          <p:nvSpPr>
            <p:cNvPr id="54309" name="Freeform 308"/>
            <p:cNvSpPr>
              <a:spLocks/>
            </p:cNvSpPr>
            <p:nvPr/>
          </p:nvSpPr>
          <p:spPr bwMode="auto">
            <a:xfrm>
              <a:off x="5268" y="433"/>
              <a:ext cx="283" cy="2286"/>
            </a:xfrm>
            <a:custGeom>
              <a:avLst/>
              <a:gdLst>
                <a:gd name="T0" fmla="*/ 2 w 354"/>
                <a:gd name="T1" fmla="*/ 0 h 2742"/>
                <a:gd name="T2" fmla="*/ 2 w 354"/>
                <a:gd name="T3" fmla="*/ 5 h 2742"/>
                <a:gd name="T4" fmla="*/ 2 w 354"/>
                <a:gd name="T5" fmla="*/ 33 h 2742"/>
                <a:gd name="T6" fmla="*/ 0 w 354"/>
                <a:gd name="T7" fmla="*/ 35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4310" name="Rectangle 309"/>
            <p:cNvSpPr>
              <a:spLocks noChangeArrowheads="1"/>
            </p:cNvSpPr>
            <p:nvPr/>
          </p:nvSpPr>
          <p:spPr bwMode="auto">
            <a:xfrm>
              <a:off x="4206" y="429"/>
              <a:ext cx="1048"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54311" name="Freeform 310"/>
            <p:cNvSpPr>
              <a:spLocks/>
            </p:cNvSpPr>
            <p:nvPr/>
          </p:nvSpPr>
          <p:spPr bwMode="auto">
            <a:xfrm>
              <a:off x="5321" y="570"/>
              <a:ext cx="169" cy="2115"/>
            </a:xfrm>
            <a:custGeom>
              <a:avLst/>
              <a:gdLst>
                <a:gd name="T0" fmla="*/ 2 w 211"/>
                <a:gd name="T1" fmla="*/ 0 h 2537"/>
                <a:gd name="T2" fmla="*/ 2 w 211"/>
                <a:gd name="T3" fmla="*/ 3 h 2537"/>
                <a:gd name="T4" fmla="*/ 2 w 211"/>
                <a:gd name="T5" fmla="*/ 32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4312" name="Freeform 311"/>
            <p:cNvSpPr>
              <a:spLocks/>
            </p:cNvSpPr>
            <p:nvPr/>
          </p:nvSpPr>
          <p:spPr bwMode="auto">
            <a:xfrm>
              <a:off x="5284" y="1640"/>
              <a:ext cx="263" cy="189"/>
            </a:xfrm>
            <a:custGeom>
              <a:avLst/>
              <a:gdLst>
                <a:gd name="T0" fmla="*/ 2 w 328"/>
                <a:gd name="T1" fmla="*/ 0 h 226"/>
                <a:gd name="T2" fmla="*/ 2 w 328"/>
                <a:gd name="T3" fmla="*/ 3 h 226"/>
                <a:gd name="T4" fmla="*/ 2 w 328"/>
                <a:gd name="T5" fmla="*/ 3 h 226"/>
                <a:gd name="T6" fmla="*/ 0 w 328"/>
                <a:gd name="T7" fmla="*/ 3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4313" name="Rectangle 312"/>
            <p:cNvSpPr>
              <a:spLocks noChangeArrowheads="1"/>
            </p:cNvSpPr>
            <p:nvPr/>
          </p:nvSpPr>
          <p:spPr bwMode="auto">
            <a:xfrm>
              <a:off x="4212" y="693"/>
              <a:ext cx="599" cy="46"/>
            </a:xfrm>
            <a:prstGeom prst="rect">
              <a:avLst/>
            </a:prstGeom>
            <a:solidFill>
              <a:schemeClr val="tx1"/>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grpSp>
          <p:nvGrpSpPr>
            <p:cNvPr id="54314" name="Group 313"/>
            <p:cNvGrpSpPr>
              <a:grpSpLocks/>
            </p:cNvGrpSpPr>
            <p:nvPr/>
          </p:nvGrpSpPr>
          <p:grpSpPr bwMode="auto">
            <a:xfrm>
              <a:off x="4749" y="668"/>
              <a:ext cx="581" cy="145"/>
              <a:chOff x="614" y="2568"/>
              <a:chExt cx="725" cy="139"/>
            </a:xfrm>
          </p:grpSpPr>
          <p:sp>
            <p:nvSpPr>
              <p:cNvPr id="54339" name="AutoShape 314"/>
              <p:cNvSpPr>
                <a:spLocks noChangeArrowheads="1"/>
              </p:cNvSpPr>
              <p:nvPr/>
            </p:nvSpPr>
            <p:spPr bwMode="auto">
              <a:xfrm>
                <a:off x="616" y="2567"/>
                <a:ext cx="725"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54340" name="AutoShape 315"/>
              <p:cNvSpPr>
                <a:spLocks noChangeArrowheads="1"/>
              </p:cNvSpPr>
              <p:nvPr/>
            </p:nvSpPr>
            <p:spPr bwMode="auto">
              <a:xfrm>
                <a:off x="631" y="2586"/>
                <a:ext cx="695" cy="101"/>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grpSp>
        <p:sp>
          <p:nvSpPr>
            <p:cNvPr id="54315" name="Rectangle 316"/>
            <p:cNvSpPr>
              <a:spLocks noChangeArrowheads="1"/>
            </p:cNvSpPr>
            <p:nvPr/>
          </p:nvSpPr>
          <p:spPr bwMode="auto">
            <a:xfrm>
              <a:off x="4224" y="1016"/>
              <a:ext cx="599" cy="53"/>
            </a:xfrm>
            <a:prstGeom prst="rect">
              <a:avLst/>
            </a:prstGeom>
            <a:solidFill>
              <a:schemeClr val="tx1"/>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grpSp>
          <p:nvGrpSpPr>
            <p:cNvPr id="54316" name="Group 317"/>
            <p:cNvGrpSpPr>
              <a:grpSpLocks/>
            </p:cNvGrpSpPr>
            <p:nvPr/>
          </p:nvGrpSpPr>
          <p:grpSpPr bwMode="auto">
            <a:xfrm>
              <a:off x="4747" y="994"/>
              <a:ext cx="581" cy="134"/>
              <a:chOff x="614" y="2568"/>
              <a:chExt cx="725" cy="139"/>
            </a:xfrm>
          </p:grpSpPr>
          <p:sp>
            <p:nvSpPr>
              <p:cNvPr id="54337" name="AutoShape 318"/>
              <p:cNvSpPr>
                <a:spLocks noChangeArrowheads="1"/>
              </p:cNvSpPr>
              <p:nvPr/>
            </p:nvSpPr>
            <p:spPr bwMode="auto">
              <a:xfrm>
                <a:off x="611" y="2571"/>
                <a:ext cx="725" cy="137"/>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54338" name="AutoShape 319"/>
              <p:cNvSpPr>
                <a:spLocks noChangeArrowheads="1"/>
              </p:cNvSpPr>
              <p:nvPr/>
            </p:nvSpPr>
            <p:spPr bwMode="auto">
              <a:xfrm>
                <a:off x="626" y="2584"/>
                <a:ext cx="695"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grpSp>
        <p:sp>
          <p:nvSpPr>
            <p:cNvPr id="54317" name="Rectangle 320"/>
            <p:cNvSpPr>
              <a:spLocks noChangeArrowheads="1"/>
            </p:cNvSpPr>
            <p:nvPr/>
          </p:nvSpPr>
          <p:spPr bwMode="auto">
            <a:xfrm>
              <a:off x="4218" y="1360"/>
              <a:ext cx="593" cy="46"/>
            </a:xfrm>
            <a:prstGeom prst="rect">
              <a:avLst/>
            </a:prstGeom>
            <a:solidFill>
              <a:schemeClr val="tx1"/>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54318" name="Rectangle 321"/>
            <p:cNvSpPr>
              <a:spLocks noChangeArrowheads="1"/>
            </p:cNvSpPr>
            <p:nvPr/>
          </p:nvSpPr>
          <p:spPr bwMode="auto">
            <a:xfrm>
              <a:off x="4230" y="1657"/>
              <a:ext cx="593" cy="46"/>
            </a:xfrm>
            <a:prstGeom prst="rect">
              <a:avLst/>
            </a:prstGeom>
            <a:solidFill>
              <a:schemeClr val="tx1"/>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grpSp>
          <p:nvGrpSpPr>
            <p:cNvPr id="54319" name="Group 322"/>
            <p:cNvGrpSpPr>
              <a:grpSpLocks/>
            </p:cNvGrpSpPr>
            <p:nvPr/>
          </p:nvGrpSpPr>
          <p:grpSpPr bwMode="auto">
            <a:xfrm>
              <a:off x="4735" y="1627"/>
              <a:ext cx="582" cy="151"/>
              <a:chOff x="614" y="2568"/>
              <a:chExt cx="725" cy="139"/>
            </a:xfrm>
          </p:grpSpPr>
          <p:sp>
            <p:nvSpPr>
              <p:cNvPr id="54335" name="AutoShape 323"/>
              <p:cNvSpPr>
                <a:spLocks noChangeArrowheads="1"/>
              </p:cNvSpPr>
              <p:nvPr/>
            </p:nvSpPr>
            <p:spPr bwMode="auto">
              <a:xfrm>
                <a:off x="611" y="2571"/>
                <a:ext cx="731"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54336" name="AutoShape 324"/>
              <p:cNvSpPr>
                <a:spLocks noChangeArrowheads="1"/>
              </p:cNvSpPr>
              <p:nvPr/>
            </p:nvSpPr>
            <p:spPr bwMode="auto">
              <a:xfrm>
                <a:off x="626" y="2589"/>
                <a:ext cx="701" cy="9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grpSp>
        <p:sp>
          <p:nvSpPr>
            <p:cNvPr id="54320" name="Freeform 325"/>
            <p:cNvSpPr>
              <a:spLocks/>
            </p:cNvSpPr>
            <p:nvPr/>
          </p:nvSpPr>
          <p:spPr bwMode="auto">
            <a:xfrm>
              <a:off x="5288" y="1354"/>
              <a:ext cx="263" cy="188"/>
            </a:xfrm>
            <a:custGeom>
              <a:avLst/>
              <a:gdLst>
                <a:gd name="T0" fmla="*/ 2 w 328"/>
                <a:gd name="T1" fmla="*/ 0 h 226"/>
                <a:gd name="T2" fmla="*/ 2 w 328"/>
                <a:gd name="T3" fmla="*/ 2 h 226"/>
                <a:gd name="T4" fmla="*/ 2 w 328"/>
                <a:gd name="T5" fmla="*/ 2 h 226"/>
                <a:gd name="T6" fmla="*/ 0 w 328"/>
                <a:gd name="T7" fmla="*/ 2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4321" name="Group 326"/>
            <p:cNvGrpSpPr>
              <a:grpSpLocks/>
            </p:cNvGrpSpPr>
            <p:nvPr/>
          </p:nvGrpSpPr>
          <p:grpSpPr bwMode="auto">
            <a:xfrm>
              <a:off x="4739" y="1327"/>
              <a:ext cx="582" cy="139"/>
              <a:chOff x="614" y="2568"/>
              <a:chExt cx="725" cy="139"/>
            </a:xfrm>
          </p:grpSpPr>
          <p:sp>
            <p:nvSpPr>
              <p:cNvPr id="54333" name="AutoShape 327"/>
              <p:cNvSpPr>
                <a:spLocks noChangeArrowheads="1"/>
              </p:cNvSpPr>
              <p:nvPr/>
            </p:nvSpPr>
            <p:spPr bwMode="auto">
              <a:xfrm>
                <a:off x="614" y="2568"/>
                <a:ext cx="723"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54334" name="AutoShape 328"/>
              <p:cNvSpPr>
                <a:spLocks noChangeArrowheads="1"/>
              </p:cNvSpPr>
              <p:nvPr/>
            </p:nvSpPr>
            <p:spPr bwMode="auto">
              <a:xfrm>
                <a:off x="629" y="2581"/>
                <a:ext cx="694"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grpSp>
        <p:sp>
          <p:nvSpPr>
            <p:cNvPr id="54322" name="Rectangle 329"/>
            <p:cNvSpPr>
              <a:spLocks noChangeArrowheads="1"/>
            </p:cNvSpPr>
            <p:nvPr/>
          </p:nvSpPr>
          <p:spPr bwMode="auto">
            <a:xfrm>
              <a:off x="5248" y="429"/>
              <a:ext cx="72" cy="2290"/>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54323" name="Freeform 330"/>
            <p:cNvSpPr>
              <a:spLocks/>
            </p:cNvSpPr>
            <p:nvPr/>
          </p:nvSpPr>
          <p:spPr bwMode="auto">
            <a:xfrm>
              <a:off x="5312" y="1007"/>
              <a:ext cx="237" cy="213"/>
            </a:xfrm>
            <a:custGeom>
              <a:avLst/>
              <a:gdLst>
                <a:gd name="T0" fmla="*/ 2 w 296"/>
                <a:gd name="T1" fmla="*/ 0 h 256"/>
                <a:gd name="T2" fmla="*/ 2 w 296"/>
                <a:gd name="T3" fmla="*/ 2 h 256"/>
                <a:gd name="T4" fmla="*/ 2 w 296"/>
                <a:gd name="T5" fmla="*/ 2 h 256"/>
                <a:gd name="T6" fmla="*/ 0 w 296"/>
                <a:gd name="T7" fmla="*/ 2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4324" name="Freeform 331"/>
            <p:cNvSpPr>
              <a:spLocks/>
            </p:cNvSpPr>
            <p:nvPr/>
          </p:nvSpPr>
          <p:spPr bwMode="auto">
            <a:xfrm>
              <a:off x="5315" y="680"/>
              <a:ext cx="244" cy="240"/>
            </a:xfrm>
            <a:custGeom>
              <a:avLst/>
              <a:gdLst>
                <a:gd name="T0" fmla="*/ 0 w 304"/>
                <a:gd name="T1" fmla="*/ 0 h 288"/>
                <a:gd name="T2" fmla="*/ 2 w 304"/>
                <a:gd name="T3" fmla="*/ 3 h 288"/>
                <a:gd name="T4" fmla="*/ 2 w 304"/>
                <a:gd name="T5" fmla="*/ 3 h 288"/>
                <a:gd name="T6" fmla="*/ 2 w 304"/>
                <a:gd name="T7" fmla="*/ 3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4325" name="Oval 332"/>
            <p:cNvSpPr>
              <a:spLocks noChangeArrowheads="1"/>
            </p:cNvSpPr>
            <p:nvPr/>
          </p:nvSpPr>
          <p:spPr bwMode="auto">
            <a:xfrm>
              <a:off x="5517" y="2614"/>
              <a:ext cx="48" cy="92"/>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54326" name="Freeform 333"/>
            <p:cNvSpPr>
              <a:spLocks/>
            </p:cNvSpPr>
            <p:nvPr/>
          </p:nvSpPr>
          <p:spPr bwMode="auto">
            <a:xfrm>
              <a:off x="5302" y="2614"/>
              <a:ext cx="245" cy="200"/>
            </a:xfrm>
            <a:custGeom>
              <a:avLst/>
              <a:gdLst>
                <a:gd name="T0" fmla="*/ 0 w 306"/>
                <a:gd name="T1" fmla="*/ 3 h 240"/>
                <a:gd name="T2" fmla="*/ 2 w 306"/>
                <a:gd name="T3" fmla="*/ 3 h 240"/>
                <a:gd name="T4" fmla="*/ 2 w 306"/>
                <a:gd name="T5" fmla="*/ 3 h 240"/>
                <a:gd name="T6" fmla="*/ 2 w 306"/>
                <a:gd name="T7" fmla="*/ 0 h 240"/>
                <a:gd name="T8" fmla="*/ 0 w 306"/>
                <a:gd name="T9" fmla="*/ 3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4327" name="AutoShape 334"/>
            <p:cNvSpPr>
              <a:spLocks noChangeArrowheads="1"/>
            </p:cNvSpPr>
            <p:nvPr/>
          </p:nvSpPr>
          <p:spPr bwMode="auto">
            <a:xfrm>
              <a:off x="4140" y="2680"/>
              <a:ext cx="1197" cy="145"/>
            </a:xfrm>
            <a:prstGeom prst="roundRect">
              <a:avLst>
                <a:gd name="adj" fmla="val 50000"/>
              </a:avLst>
            </a:prstGeom>
            <a:solidFill>
              <a:srgbClr val="DDDDDD"/>
            </a:solidFill>
            <a:ln w="9525">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54328" name="AutoShape 335"/>
            <p:cNvSpPr>
              <a:spLocks noChangeArrowheads="1"/>
            </p:cNvSpPr>
            <p:nvPr/>
          </p:nvSpPr>
          <p:spPr bwMode="auto">
            <a:xfrm>
              <a:off x="4206" y="2713"/>
              <a:ext cx="1072"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54329" name="Oval 336"/>
            <p:cNvSpPr>
              <a:spLocks noChangeArrowheads="1"/>
            </p:cNvSpPr>
            <p:nvPr/>
          </p:nvSpPr>
          <p:spPr bwMode="auto">
            <a:xfrm>
              <a:off x="4308" y="2383"/>
              <a:ext cx="156" cy="145"/>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54330" name="Oval 337"/>
            <p:cNvSpPr>
              <a:spLocks noChangeArrowheads="1"/>
            </p:cNvSpPr>
            <p:nvPr/>
          </p:nvSpPr>
          <p:spPr bwMode="auto">
            <a:xfrm>
              <a:off x="4487" y="2383"/>
              <a:ext cx="162" cy="145"/>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endParaRPr kumimoji="0" lang="zh-CN" altLang="zh-CN" sz="1800">
                <a:solidFill>
                  <a:srgbClr val="FF0000"/>
                </a:solidFill>
                <a:latin typeface="Arial" panose="020B0604020202020204" pitchFamily="34" charset="0"/>
                <a:ea typeface="宋体" panose="02010600030101010101" pitchFamily="2" charset="-122"/>
                <a:cs typeface="Arial" panose="020B0604020202020204" pitchFamily="34" charset="0"/>
              </a:endParaRPr>
            </a:p>
          </p:txBody>
        </p:sp>
        <p:sp>
          <p:nvSpPr>
            <p:cNvPr id="54331" name="Oval 338"/>
            <p:cNvSpPr>
              <a:spLocks noChangeArrowheads="1"/>
            </p:cNvSpPr>
            <p:nvPr/>
          </p:nvSpPr>
          <p:spPr bwMode="auto">
            <a:xfrm>
              <a:off x="4661" y="2383"/>
              <a:ext cx="162" cy="139"/>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54332" name="Rectangle 339"/>
            <p:cNvSpPr>
              <a:spLocks noChangeArrowheads="1"/>
            </p:cNvSpPr>
            <p:nvPr/>
          </p:nvSpPr>
          <p:spPr bwMode="auto">
            <a:xfrm>
              <a:off x="5062" y="1835"/>
              <a:ext cx="84" cy="759"/>
            </a:xfrm>
            <a:prstGeom prst="rect">
              <a:avLst/>
            </a:prstGeom>
            <a:solidFill>
              <a:srgbClr val="292929"/>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48563"/>
                                        </p:tgtEl>
                                        <p:attrNameLst>
                                          <p:attrName>style.visibility</p:attrName>
                                        </p:attrNameLst>
                                      </p:cBhvr>
                                      <p:to>
                                        <p:strVal val="visible"/>
                                      </p:to>
                                    </p:set>
                                    <p:animEffect transition="in" filter="dissolve">
                                      <p:cBhvr>
                                        <p:cTn id="12" dur="500"/>
                                        <p:tgtEl>
                                          <p:spTgt spid="14856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nodeType="clickEffect">
                                  <p:stCondLst>
                                    <p:cond delay="0"/>
                                  </p:stCondLst>
                                  <p:childTnLst>
                                    <p:set>
                                      <p:cBhvr>
                                        <p:cTn id="16" dur="1" fill="hold">
                                          <p:stCondLst>
                                            <p:cond delay="0"/>
                                          </p:stCondLst>
                                        </p:cTn>
                                        <p:tgtEl>
                                          <p:spTgt spid="148556">
                                            <p:txEl>
                                              <p:pRg st="0" end="0"/>
                                            </p:txEl>
                                          </p:spTgt>
                                        </p:tgtEl>
                                        <p:attrNameLst>
                                          <p:attrName>style.visibility</p:attrName>
                                        </p:attrNameLst>
                                      </p:cBhvr>
                                      <p:to>
                                        <p:strVal val="visible"/>
                                      </p:to>
                                    </p:set>
                                    <p:animEffect transition="in" filter="dissolve">
                                      <p:cBhvr>
                                        <p:cTn id="17" dur="500"/>
                                        <p:tgtEl>
                                          <p:spTgt spid="148556">
                                            <p:txEl>
                                              <p:pRg st="0" end="0"/>
                                            </p:txEl>
                                          </p:spTgt>
                                        </p:tgtEl>
                                      </p:cBhvr>
                                    </p:animEffect>
                                  </p:childTnLst>
                                </p:cTn>
                              </p:par>
                              <p:par>
                                <p:cTn id="18" presetID="9" presetClass="entr" presetSubtype="0" fill="hold" nodeType="withEffect">
                                  <p:stCondLst>
                                    <p:cond delay="0"/>
                                  </p:stCondLst>
                                  <p:childTnLst>
                                    <p:set>
                                      <p:cBhvr>
                                        <p:cTn id="19" dur="1" fill="hold">
                                          <p:stCondLst>
                                            <p:cond delay="0"/>
                                          </p:stCondLst>
                                        </p:cTn>
                                        <p:tgtEl>
                                          <p:spTgt spid="148557">
                                            <p:txEl>
                                              <p:pRg st="0" end="0"/>
                                            </p:txEl>
                                          </p:spTgt>
                                        </p:tgtEl>
                                        <p:attrNameLst>
                                          <p:attrName>style.visibility</p:attrName>
                                        </p:attrNameLst>
                                      </p:cBhvr>
                                      <p:to>
                                        <p:strVal val="visible"/>
                                      </p:to>
                                    </p:set>
                                    <p:animEffect transition="in" filter="dissolve">
                                      <p:cBhvr>
                                        <p:cTn id="20" dur="500"/>
                                        <p:tgtEl>
                                          <p:spTgt spid="148557">
                                            <p:txEl>
                                              <p:pRg st="0" end="0"/>
                                            </p:txEl>
                                          </p:spTgt>
                                        </p:tgtEl>
                                      </p:cBhvr>
                                    </p:animEffect>
                                  </p:childTnLst>
                                </p:cTn>
                              </p:par>
                              <p:par>
                                <p:cTn id="21" presetID="9" presetClass="entr" presetSubtype="0" fill="hold" nodeType="withEffect">
                                  <p:stCondLst>
                                    <p:cond delay="0"/>
                                  </p:stCondLst>
                                  <p:childTnLst>
                                    <p:set>
                                      <p:cBhvr>
                                        <p:cTn id="22" dur="1" fill="hold">
                                          <p:stCondLst>
                                            <p:cond delay="0"/>
                                          </p:stCondLst>
                                        </p:cTn>
                                        <p:tgtEl>
                                          <p:spTgt spid="148559">
                                            <p:txEl>
                                              <p:pRg st="0" end="0"/>
                                            </p:txEl>
                                          </p:spTgt>
                                        </p:tgtEl>
                                        <p:attrNameLst>
                                          <p:attrName>style.visibility</p:attrName>
                                        </p:attrNameLst>
                                      </p:cBhvr>
                                      <p:to>
                                        <p:strVal val="visible"/>
                                      </p:to>
                                    </p:set>
                                    <p:animEffect transition="in" filter="dissolve">
                                      <p:cBhvr>
                                        <p:cTn id="23" dur="500"/>
                                        <p:tgtEl>
                                          <p:spTgt spid="14855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856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lide Number Placeholder 6"/>
          <p:cNvSpPr>
            <a:spLocks noGrp="1"/>
          </p:cNvSpPr>
          <p:nvPr>
            <p:ph type="sldNum" sz="quarter" idx="11"/>
          </p:nvPr>
        </p:nvSpPr>
        <p:spPr>
          <a:xfrm>
            <a:off x="0" y="6543675"/>
            <a:ext cx="5219700" cy="3143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l">
              <a:spcBef>
                <a:spcPct val="0"/>
              </a:spcBef>
              <a:buClrTx/>
              <a:buSzTx/>
              <a:buFontTx/>
              <a:buNone/>
            </a:pPr>
            <a:fld id="{97F0DF8D-8876-4CE8-93F7-D4562D08A5BB}" type="slidenum">
              <a:rPr kumimoji="0" lang="en-US" altLang="zh-CN" sz="1600" smtClean="0">
                <a:solidFill>
                  <a:schemeClr val="bg2"/>
                </a:solidFill>
                <a:latin typeface="华文隶书" panose="02010800040101010101" pitchFamily="2" charset="-122"/>
                <a:ea typeface="华文隶书" panose="02010800040101010101" pitchFamily="2" charset="-122"/>
                <a:cs typeface="Arial" panose="020B0604020202020204" pitchFamily="34" charset="0"/>
              </a:rPr>
              <a:pPr algn="l">
                <a:spcBef>
                  <a:spcPct val="0"/>
                </a:spcBef>
                <a:buClrTx/>
                <a:buSzTx/>
                <a:buFontTx/>
                <a:buNone/>
              </a:pPr>
              <a:t>5</a:t>
            </a:fld>
            <a:endParaRPr kumimoji="0" lang="en-US" altLang="zh-CN" sz="1600" smtClean="0">
              <a:solidFill>
                <a:schemeClr val="bg2"/>
              </a:solidFill>
              <a:latin typeface="华文隶书" panose="02010800040101010101" pitchFamily="2" charset="-122"/>
              <a:ea typeface="华文隶书" panose="02010800040101010101" pitchFamily="2" charset="-122"/>
              <a:cs typeface="Arial" panose="020B0604020202020204" pitchFamily="34" charset="0"/>
            </a:endParaRPr>
          </a:p>
        </p:txBody>
      </p:sp>
      <p:sp>
        <p:nvSpPr>
          <p:cNvPr id="13315" name="Rectangle 2"/>
          <p:cNvSpPr>
            <a:spLocks noGrp="1" noChangeArrowheads="1"/>
          </p:cNvSpPr>
          <p:nvPr>
            <p:ph type="title"/>
          </p:nvPr>
        </p:nvSpPr>
        <p:spPr>
          <a:xfrm>
            <a:off x="304800" y="228600"/>
            <a:ext cx="8382000" cy="823913"/>
          </a:xfrm>
        </p:spPr>
        <p:txBody>
          <a:bodyPr/>
          <a:lstStyle/>
          <a:p>
            <a:r>
              <a:rPr lang="zh-CN" altLang="en-US" sz="3600" smtClean="0">
                <a:ea typeface="宋体" panose="02010600030101010101" pitchFamily="2" charset="-122"/>
              </a:rPr>
              <a:t>编写一个网络应用程序</a:t>
            </a:r>
            <a:endParaRPr lang="en-US" altLang="zh-CN" sz="3600" smtClean="0">
              <a:ea typeface="宋体" panose="02010600030101010101" pitchFamily="2" charset="-122"/>
            </a:endParaRPr>
          </a:p>
        </p:txBody>
      </p:sp>
      <p:sp>
        <p:nvSpPr>
          <p:cNvPr id="13316" name="Rectangle 3"/>
          <p:cNvSpPr>
            <a:spLocks noGrp="1" noChangeArrowheads="1"/>
          </p:cNvSpPr>
          <p:nvPr>
            <p:ph type="body" sz="half" idx="1"/>
          </p:nvPr>
        </p:nvSpPr>
        <p:spPr>
          <a:xfrm>
            <a:off x="438150" y="1400175"/>
            <a:ext cx="4191000" cy="5114925"/>
          </a:xfrm>
        </p:spPr>
        <p:txBody>
          <a:bodyPr/>
          <a:lstStyle/>
          <a:p>
            <a:pPr>
              <a:buFont typeface="ZapfDingbats" pitchFamily="82" charset="2"/>
              <a:buNone/>
            </a:pPr>
            <a:r>
              <a:rPr lang="zh-CN" altLang="en-US" sz="2400" smtClean="0">
                <a:solidFill>
                  <a:srgbClr val="FF0000"/>
                </a:solidFill>
                <a:ea typeface="宋体" panose="02010600030101010101" pitchFamily="2" charset="-122"/>
              </a:rPr>
              <a:t>程序满足以下条件：</a:t>
            </a:r>
            <a:endParaRPr lang="en-US" altLang="zh-CN" sz="2400" smtClean="0">
              <a:solidFill>
                <a:srgbClr val="FF0000"/>
              </a:solidFill>
              <a:ea typeface="宋体" panose="02010600030101010101" pitchFamily="2" charset="-122"/>
            </a:endParaRPr>
          </a:p>
          <a:p>
            <a:pPr lvl="1"/>
            <a:r>
              <a:rPr lang="zh-CN" altLang="en-US" sz="2000" smtClean="0">
                <a:ea typeface="宋体" panose="02010600030101010101" pitchFamily="2" charset="-122"/>
              </a:rPr>
              <a:t>运行在不同的端结点</a:t>
            </a:r>
            <a:endParaRPr lang="en-US" altLang="zh-CN" sz="2000" i="1" smtClean="0">
              <a:ea typeface="宋体" panose="02010600030101010101" pitchFamily="2" charset="-122"/>
            </a:endParaRPr>
          </a:p>
          <a:p>
            <a:pPr lvl="1"/>
            <a:r>
              <a:rPr lang="zh-CN" altLang="en-US" sz="2000" smtClean="0">
                <a:ea typeface="宋体" panose="02010600030101010101" pitchFamily="2" charset="-122"/>
              </a:rPr>
              <a:t>通过网络通信</a:t>
            </a:r>
            <a:endParaRPr lang="en-US" altLang="zh-CN" sz="2000" smtClean="0">
              <a:ea typeface="宋体" panose="02010600030101010101" pitchFamily="2" charset="-122"/>
            </a:endParaRPr>
          </a:p>
          <a:p>
            <a:pPr lvl="1"/>
            <a:r>
              <a:rPr lang="zh-CN" altLang="en-US" sz="2000" smtClean="0">
                <a:ea typeface="宋体" panose="02010600030101010101" pitchFamily="2" charset="-122"/>
              </a:rPr>
              <a:t>例如：</a:t>
            </a:r>
            <a:r>
              <a:rPr lang="en-US" altLang="zh-CN" sz="2000" smtClean="0">
                <a:ea typeface="宋体" panose="02010600030101010101" pitchFamily="2" charset="-122"/>
              </a:rPr>
              <a:t>Web</a:t>
            </a:r>
            <a:r>
              <a:rPr lang="zh-CN" altLang="en-US" sz="2000" smtClean="0">
                <a:ea typeface="宋体" panose="02010600030101010101" pitchFamily="2" charset="-122"/>
              </a:rPr>
              <a:t>服务器程序与浏览器程序的通信</a:t>
            </a:r>
            <a:endParaRPr lang="en-US" altLang="zh-CN" sz="2000" smtClean="0">
              <a:ea typeface="宋体" panose="02010600030101010101" pitchFamily="2" charset="-122"/>
            </a:endParaRPr>
          </a:p>
          <a:p>
            <a:pPr>
              <a:buFont typeface="ZapfDingbats" pitchFamily="82" charset="2"/>
              <a:buNone/>
            </a:pPr>
            <a:r>
              <a:rPr lang="zh-CN" altLang="en-US" sz="2400" smtClean="0">
                <a:solidFill>
                  <a:srgbClr val="FF0000"/>
                </a:solidFill>
                <a:ea typeface="宋体" panose="02010600030101010101" pitchFamily="2" charset="-122"/>
              </a:rPr>
              <a:t>不需要为网络核心设备编写程序</a:t>
            </a:r>
            <a:endParaRPr lang="en-US" altLang="zh-CN" sz="2400" smtClean="0">
              <a:solidFill>
                <a:srgbClr val="FF0000"/>
              </a:solidFill>
              <a:ea typeface="宋体" panose="02010600030101010101" pitchFamily="2" charset="-122"/>
            </a:endParaRPr>
          </a:p>
          <a:p>
            <a:pPr lvl="1"/>
            <a:r>
              <a:rPr lang="zh-CN" altLang="en-US" sz="2000" smtClean="0">
                <a:ea typeface="宋体" panose="02010600030101010101" pitchFamily="2" charset="-122"/>
              </a:rPr>
              <a:t>网络核心设备不运行用户程序</a:t>
            </a:r>
            <a:endParaRPr lang="en-US" altLang="zh-CN" sz="2000" smtClean="0">
              <a:ea typeface="宋体" panose="02010600030101010101" pitchFamily="2" charset="-122"/>
            </a:endParaRPr>
          </a:p>
          <a:p>
            <a:pPr lvl="1"/>
            <a:r>
              <a:rPr lang="zh-CN" altLang="en-US" sz="2000" smtClean="0">
                <a:ea typeface="宋体" panose="02010600030101010101" pitchFamily="2" charset="-122"/>
              </a:rPr>
              <a:t>端结点的应用程序能够迅速的开发和推广</a:t>
            </a:r>
            <a:endParaRPr lang="en-US" altLang="zh-CN" sz="2000" smtClean="0">
              <a:ea typeface="宋体" panose="02010600030101010101" pitchFamily="2" charset="-122"/>
            </a:endParaRPr>
          </a:p>
        </p:txBody>
      </p:sp>
      <p:grpSp>
        <p:nvGrpSpPr>
          <p:cNvPr id="13317" name="Group 1037"/>
          <p:cNvGrpSpPr>
            <a:grpSpLocks/>
          </p:cNvGrpSpPr>
          <p:nvPr/>
        </p:nvGrpSpPr>
        <p:grpSpPr bwMode="auto">
          <a:xfrm>
            <a:off x="5124450" y="1979613"/>
            <a:ext cx="3540125" cy="4545012"/>
            <a:chOff x="3277" y="974"/>
            <a:chExt cx="2230" cy="2863"/>
          </a:xfrm>
        </p:grpSpPr>
        <p:sp>
          <p:nvSpPr>
            <p:cNvPr id="13347" name="Freeform 1038"/>
            <p:cNvSpPr>
              <a:spLocks/>
            </p:cNvSpPr>
            <p:nvPr/>
          </p:nvSpPr>
          <p:spPr bwMode="auto">
            <a:xfrm>
              <a:off x="3277" y="1079"/>
              <a:ext cx="1094" cy="675"/>
            </a:xfrm>
            <a:custGeom>
              <a:avLst/>
              <a:gdLst>
                <a:gd name="T0" fmla="*/ 2395 w 1036"/>
                <a:gd name="T1" fmla="*/ 11 h 675"/>
                <a:gd name="T2" fmla="*/ 1441 w 1036"/>
                <a:gd name="T3" fmla="*/ 53 h 675"/>
                <a:gd name="T4" fmla="*/ 762 w 1036"/>
                <a:gd name="T5" fmla="*/ 129 h 675"/>
                <a:gd name="T6" fmla="*/ 565 w 1036"/>
                <a:gd name="T7" fmla="*/ 229 h 675"/>
                <a:gd name="T8" fmla="*/ 79 w 1036"/>
                <a:gd name="T9" fmla="*/ 297 h 675"/>
                <a:gd name="T10" fmla="*/ 63 w 1036"/>
                <a:gd name="T11" fmla="*/ 459 h 675"/>
                <a:gd name="T12" fmla="*/ 489 w 1036"/>
                <a:gd name="T13" fmla="*/ 489 h 675"/>
                <a:gd name="T14" fmla="*/ 1695 w 1036"/>
                <a:gd name="T15" fmla="*/ 489 h 675"/>
                <a:gd name="T16" fmla="*/ 2208 w 1036"/>
                <a:gd name="T17" fmla="*/ 555 h 675"/>
                <a:gd name="T18" fmla="*/ 2777 w 1036"/>
                <a:gd name="T19" fmla="*/ 657 h 675"/>
                <a:gd name="T20" fmla="*/ 3214 w 1036"/>
                <a:gd name="T21" fmla="*/ 661 h 675"/>
                <a:gd name="T22" fmla="*/ 3514 w 1036"/>
                <a:gd name="T23" fmla="*/ 603 h 675"/>
                <a:gd name="T24" fmla="*/ 3667 w 1036"/>
                <a:gd name="T25" fmla="*/ 445 h 675"/>
                <a:gd name="T26" fmla="*/ 3762 w 1036"/>
                <a:gd name="T27" fmla="*/ 291 h 675"/>
                <a:gd name="T28" fmla="*/ 3773 w 1036"/>
                <a:gd name="T29" fmla="*/ 107 h 675"/>
                <a:gd name="T30" fmla="*/ 3449 w 1036"/>
                <a:gd name="T31" fmla="*/ 17 h 675"/>
                <a:gd name="T32" fmla="*/ 2866 w 1036"/>
                <a:gd name="T33" fmla="*/ 3 h 675"/>
                <a:gd name="T34" fmla="*/ 2395 w 1036"/>
                <a:gd name="T35" fmla="*/ 11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13348" name="Group 1039"/>
            <p:cNvGrpSpPr>
              <a:grpSpLocks/>
            </p:cNvGrpSpPr>
            <p:nvPr/>
          </p:nvGrpSpPr>
          <p:grpSpPr bwMode="auto">
            <a:xfrm>
              <a:off x="3383" y="1920"/>
              <a:ext cx="919" cy="588"/>
              <a:chOff x="2889" y="1631"/>
              <a:chExt cx="980" cy="743"/>
            </a:xfrm>
          </p:grpSpPr>
          <p:sp>
            <p:nvSpPr>
              <p:cNvPr id="13723" name="Rectangle 1040"/>
              <p:cNvSpPr>
                <a:spLocks noChangeArrowheads="1"/>
              </p:cNvSpPr>
              <p:nvPr/>
            </p:nvSpPr>
            <p:spPr bwMode="auto">
              <a:xfrm>
                <a:off x="3046" y="1841"/>
                <a:ext cx="663" cy="533"/>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13724" name="AutoShape 1041"/>
              <p:cNvSpPr>
                <a:spLocks noChangeArrowheads="1"/>
              </p:cNvSpPr>
              <p:nvPr/>
            </p:nvSpPr>
            <p:spPr bwMode="auto">
              <a:xfrm>
                <a:off x="2889" y="1631"/>
                <a:ext cx="980" cy="253"/>
              </a:xfrm>
              <a:prstGeom prst="triangle">
                <a:avLst>
                  <a:gd name="adj" fmla="val 50000"/>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endParaRPr kumimoji="0" lang="zh-CN" altLang="zh-CN" sz="2400">
                  <a:solidFill>
                    <a:srgbClr val="00CCFF"/>
                  </a:solidFill>
                  <a:latin typeface="Arial" panose="020B0604020202020204" pitchFamily="34" charset="0"/>
                  <a:ea typeface="宋体" panose="02010600030101010101" pitchFamily="2" charset="-122"/>
                </a:endParaRPr>
              </a:p>
            </p:txBody>
          </p:sp>
        </p:grpSp>
        <p:sp>
          <p:nvSpPr>
            <p:cNvPr id="13349" name="Freeform 1042"/>
            <p:cNvSpPr>
              <a:spLocks/>
            </p:cNvSpPr>
            <p:nvPr/>
          </p:nvSpPr>
          <p:spPr bwMode="auto">
            <a:xfrm>
              <a:off x="3379" y="2788"/>
              <a:ext cx="2032" cy="1049"/>
            </a:xfrm>
            <a:custGeom>
              <a:avLst/>
              <a:gdLst>
                <a:gd name="T0" fmla="*/ 1044 w 2032"/>
                <a:gd name="T1" fmla="*/ 26 h 1049"/>
                <a:gd name="T2" fmla="*/ 847 w 2032"/>
                <a:gd name="T3" fmla="*/ 125 h 1049"/>
                <a:gd name="T4" fmla="*/ 580 w 2032"/>
                <a:gd name="T5" fmla="*/ 68 h 1049"/>
                <a:gd name="T6" fmla="*/ 143 w 2032"/>
                <a:gd name="T7" fmla="*/ 170 h 1049"/>
                <a:gd name="T8" fmla="*/ 48 w 2032"/>
                <a:gd name="T9" fmla="*/ 374 h 1049"/>
                <a:gd name="T10" fmla="*/ 41 w 2032"/>
                <a:gd name="T11" fmla="*/ 680 h 1049"/>
                <a:gd name="T12" fmla="*/ 294 w 2032"/>
                <a:gd name="T13" fmla="*/ 744 h 1049"/>
                <a:gd name="T14" fmla="*/ 660 w 2032"/>
                <a:gd name="T15" fmla="*/ 893 h 1049"/>
                <a:gd name="T16" fmla="*/ 1088 w 2032"/>
                <a:gd name="T17" fmla="*/ 1014 h 1049"/>
                <a:gd name="T18" fmla="*/ 1525 w 2032"/>
                <a:gd name="T19" fmla="*/ 1031 h 1049"/>
                <a:gd name="T20" fmla="*/ 1831 w 2032"/>
                <a:gd name="T21" fmla="*/ 907 h 1049"/>
                <a:gd name="T22" fmla="*/ 2015 w 2032"/>
                <a:gd name="T23" fmla="*/ 714 h 1049"/>
                <a:gd name="T24" fmla="*/ 1931 w 2032"/>
                <a:gd name="T25" fmla="*/ 251 h 1049"/>
                <a:gd name="T26" fmla="*/ 1658 w 2032"/>
                <a:gd name="T27" fmla="*/ 114 h 1049"/>
                <a:gd name="T28" fmla="*/ 1355 w 2032"/>
                <a:gd name="T29" fmla="*/ 15 h 1049"/>
                <a:gd name="T30" fmla="*/ 1044 w 2032"/>
                <a:gd name="T31" fmla="*/ 26 h 104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032"/>
                <a:gd name="T49" fmla="*/ 0 h 1049"/>
                <a:gd name="T50" fmla="*/ 2032 w 2032"/>
                <a:gd name="T51" fmla="*/ 1049 h 104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032" h="1049">
                  <a:moveTo>
                    <a:pt x="1044" y="26"/>
                  </a:moveTo>
                  <a:cubicBezTo>
                    <a:pt x="959" y="45"/>
                    <a:pt x="924" y="118"/>
                    <a:pt x="847" y="125"/>
                  </a:cubicBezTo>
                  <a:cubicBezTo>
                    <a:pt x="770" y="132"/>
                    <a:pt x="697" y="61"/>
                    <a:pt x="580" y="68"/>
                  </a:cubicBezTo>
                  <a:cubicBezTo>
                    <a:pt x="463" y="75"/>
                    <a:pt x="232" y="119"/>
                    <a:pt x="143" y="170"/>
                  </a:cubicBezTo>
                  <a:cubicBezTo>
                    <a:pt x="54" y="221"/>
                    <a:pt x="65" y="289"/>
                    <a:pt x="48" y="374"/>
                  </a:cubicBezTo>
                  <a:cubicBezTo>
                    <a:pt x="31" y="459"/>
                    <a:pt x="0" y="618"/>
                    <a:pt x="41" y="680"/>
                  </a:cubicBezTo>
                  <a:cubicBezTo>
                    <a:pt x="82" y="742"/>
                    <a:pt x="191" y="709"/>
                    <a:pt x="294" y="744"/>
                  </a:cubicBezTo>
                  <a:cubicBezTo>
                    <a:pt x="397" y="779"/>
                    <a:pt x="527" y="849"/>
                    <a:pt x="660" y="893"/>
                  </a:cubicBezTo>
                  <a:cubicBezTo>
                    <a:pt x="793" y="938"/>
                    <a:pt x="944" y="991"/>
                    <a:pt x="1088" y="1014"/>
                  </a:cubicBezTo>
                  <a:cubicBezTo>
                    <a:pt x="1232" y="1036"/>
                    <a:pt x="1401" y="1049"/>
                    <a:pt x="1525" y="1031"/>
                  </a:cubicBezTo>
                  <a:cubicBezTo>
                    <a:pt x="1649" y="1012"/>
                    <a:pt x="1749" y="960"/>
                    <a:pt x="1831" y="907"/>
                  </a:cubicBezTo>
                  <a:cubicBezTo>
                    <a:pt x="1913" y="855"/>
                    <a:pt x="1998" y="824"/>
                    <a:pt x="2015" y="714"/>
                  </a:cubicBezTo>
                  <a:cubicBezTo>
                    <a:pt x="2032" y="604"/>
                    <a:pt x="1990" y="350"/>
                    <a:pt x="1931" y="251"/>
                  </a:cubicBezTo>
                  <a:cubicBezTo>
                    <a:pt x="1872" y="151"/>
                    <a:pt x="1754" y="153"/>
                    <a:pt x="1658" y="114"/>
                  </a:cubicBezTo>
                  <a:cubicBezTo>
                    <a:pt x="1562" y="76"/>
                    <a:pt x="1457" y="30"/>
                    <a:pt x="1355" y="15"/>
                  </a:cubicBezTo>
                  <a:cubicBezTo>
                    <a:pt x="1253" y="0"/>
                    <a:pt x="1129" y="8"/>
                    <a:pt x="1044" y="26"/>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350" name="Line 1043"/>
            <p:cNvSpPr>
              <a:spLocks noChangeShapeType="1"/>
            </p:cNvSpPr>
            <p:nvPr/>
          </p:nvSpPr>
          <p:spPr bwMode="auto">
            <a:xfrm rot="-5400000">
              <a:off x="4942" y="3252"/>
              <a:ext cx="330" cy="88"/>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351" name="Line 1044"/>
            <p:cNvSpPr>
              <a:spLocks noChangeShapeType="1"/>
            </p:cNvSpPr>
            <p:nvPr/>
          </p:nvSpPr>
          <p:spPr bwMode="auto">
            <a:xfrm rot="5400000" flipV="1">
              <a:off x="5034" y="3429"/>
              <a:ext cx="2" cy="54"/>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352" name="Line 1045"/>
            <p:cNvSpPr>
              <a:spLocks noChangeShapeType="1"/>
            </p:cNvSpPr>
            <p:nvPr/>
          </p:nvSpPr>
          <p:spPr bwMode="auto">
            <a:xfrm rot="-5400000">
              <a:off x="5151" y="3225"/>
              <a:ext cx="0" cy="72"/>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353" name="Line 1047"/>
            <p:cNvSpPr>
              <a:spLocks noChangeShapeType="1"/>
            </p:cNvSpPr>
            <p:nvPr/>
          </p:nvSpPr>
          <p:spPr bwMode="auto">
            <a:xfrm>
              <a:off x="3843" y="3009"/>
              <a:ext cx="124"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354" name="Line 1048"/>
            <p:cNvSpPr>
              <a:spLocks noChangeShapeType="1"/>
            </p:cNvSpPr>
            <p:nvPr/>
          </p:nvSpPr>
          <p:spPr bwMode="auto">
            <a:xfrm flipV="1">
              <a:off x="3680" y="3155"/>
              <a:ext cx="248" cy="6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355" name="Line 1051"/>
            <p:cNvSpPr>
              <a:spLocks noChangeShapeType="1"/>
            </p:cNvSpPr>
            <p:nvPr/>
          </p:nvSpPr>
          <p:spPr bwMode="auto">
            <a:xfrm flipH="1">
              <a:off x="3948" y="3208"/>
              <a:ext cx="96" cy="113"/>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356" name="Line 1052"/>
            <p:cNvSpPr>
              <a:spLocks noChangeShapeType="1"/>
            </p:cNvSpPr>
            <p:nvPr/>
          </p:nvSpPr>
          <p:spPr bwMode="auto">
            <a:xfrm flipH="1" flipV="1">
              <a:off x="4144" y="3212"/>
              <a:ext cx="53" cy="11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357" name="Line 1053"/>
            <p:cNvSpPr>
              <a:spLocks noChangeShapeType="1"/>
            </p:cNvSpPr>
            <p:nvPr/>
          </p:nvSpPr>
          <p:spPr bwMode="auto">
            <a:xfrm>
              <a:off x="4248" y="3185"/>
              <a:ext cx="317" cy="17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358" name="Line 1054"/>
            <p:cNvSpPr>
              <a:spLocks noChangeShapeType="1"/>
            </p:cNvSpPr>
            <p:nvPr/>
          </p:nvSpPr>
          <p:spPr bwMode="auto">
            <a:xfrm>
              <a:off x="3898" y="3025"/>
              <a:ext cx="56" cy="6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359" name="Line 1055"/>
            <p:cNvSpPr>
              <a:spLocks noChangeShapeType="1"/>
            </p:cNvSpPr>
            <p:nvPr/>
          </p:nvSpPr>
          <p:spPr bwMode="auto">
            <a:xfrm>
              <a:off x="3809" y="2257"/>
              <a:ext cx="148"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360" name="Line 1056"/>
            <p:cNvSpPr>
              <a:spLocks noChangeShapeType="1"/>
            </p:cNvSpPr>
            <p:nvPr/>
          </p:nvSpPr>
          <p:spPr bwMode="auto">
            <a:xfrm flipV="1">
              <a:off x="3711" y="2354"/>
              <a:ext cx="106" cy="2"/>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3361" name="Group 1057"/>
            <p:cNvGrpSpPr>
              <a:grpSpLocks/>
            </p:cNvGrpSpPr>
            <p:nvPr/>
          </p:nvGrpSpPr>
          <p:grpSpPr bwMode="auto">
            <a:xfrm>
              <a:off x="3535" y="2207"/>
              <a:ext cx="319" cy="222"/>
              <a:chOff x="2967" y="478"/>
              <a:chExt cx="788" cy="625"/>
            </a:xfrm>
          </p:grpSpPr>
          <p:pic>
            <p:nvPicPr>
              <p:cNvPr id="13721" name="Picture 1058" descr="access_point_stylized_smal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12" y="559"/>
                <a:ext cx="576" cy="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722" name="Picture 1059" descr="antenna_radiation_stylized"/>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67" y="478"/>
                <a:ext cx="788"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362" name="Freeform 1060"/>
            <p:cNvSpPr>
              <a:spLocks/>
            </p:cNvSpPr>
            <p:nvPr/>
          </p:nvSpPr>
          <p:spPr bwMode="auto">
            <a:xfrm>
              <a:off x="4419" y="2224"/>
              <a:ext cx="828" cy="425"/>
            </a:xfrm>
            <a:custGeom>
              <a:avLst/>
              <a:gdLst>
                <a:gd name="T0" fmla="*/ 382 w 828"/>
                <a:gd name="T1" fmla="*/ 30 h 425"/>
                <a:gd name="T2" fmla="*/ 370 w 828"/>
                <a:gd name="T3" fmla="*/ 30 h 425"/>
                <a:gd name="T4" fmla="*/ 126 w 828"/>
                <a:gd name="T5" fmla="*/ 32 h 425"/>
                <a:gd name="T6" fmla="*/ 6 w 828"/>
                <a:gd name="T7" fmla="*/ 126 h 425"/>
                <a:gd name="T8" fmla="*/ 92 w 828"/>
                <a:gd name="T9" fmla="*/ 274 h 425"/>
                <a:gd name="T10" fmla="*/ 292 w 828"/>
                <a:gd name="T11" fmla="*/ 384 h 425"/>
                <a:gd name="T12" fmla="*/ 540 w 828"/>
                <a:gd name="T13" fmla="*/ 416 h 425"/>
                <a:gd name="T14" fmla="*/ 698 w 828"/>
                <a:gd name="T15" fmla="*/ 330 h 425"/>
                <a:gd name="T16" fmla="*/ 776 w 828"/>
                <a:gd name="T17" fmla="*/ 170 h 425"/>
                <a:gd name="T18" fmla="*/ 792 w 828"/>
                <a:gd name="T19" fmla="*/ 22 h 425"/>
                <a:gd name="T20" fmla="*/ 560 w 828"/>
                <a:gd name="T21" fmla="*/ 38 h 425"/>
                <a:gd name="T22" fmla="*/ 382 w 828"/>
                <a:gd name="T23" fmla="*/ 30 h 42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28"/>
                <a:gd name="T37" fmla="*/ 0 h 425"/>
                <a:gd name="T38" fmla="*/ 828 w 828"/>
                <a:gd name="T39" fmla="*/ 425 h 42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28" h="425">
                  <a:moveTo>
                    <a:pt x="382" y="30"/>
                  </a:moveTo>
                  <a:cubicBezTo>
                    <a:pt x="350" y="29"/>
                    <a:pt x="413" y="30"/>
                    <a:pt x="370" y="30"/>
                  </a:cubicBezTo>
                  <a:cubicBezTo>
                    <a:pt x="327" y="30"/>
                    <a:pt x="187" y="16"/>
                    <a:pt x="126" y="32"/>
                  </a:cubicBezTo>
                  <a:cubicBezTo>
                    <a:pt x="65" y="48"/>
                    <a:pt x="12" y="86"/>
                    <a:pt x="6" y="126"/>
                  </a:cubicBezTo>
                  <a:cubicBezTo>
                    <a:pt x="0" y="166"/>
                    <a:pt x="44" y="231"/>
                    <a:pt x="92" y="274"/>
                  </a:cubicBezTo>
                  <a:cubicBezTo>
                    <a:pt x="140" y="317"/>
                    <a:pt x="217" y="360"/>
                    <a:pt x="292" y="384"/>
                  </a:cubicBezTo>
                  <a:cubicBezTo>
                    <a:pt x="367" y="408"/>
                    <a:pt x="472" y="425"/>
                    <a:pt x="540" y="416"/>
                  </a:cubicBezTo>
                  <a:cubicBezTo>
                    <a:pt x="608" y="407"/>
                    <a:pt x="659" y="371"/>
                    <a:pt x="698" y="330"/>
                  </a:cubicBezTo>
                  <a:cubicBezTo>
                    <a:pt x="737" y="289"/>
                    <a:pt x="760" y="221"/>
                    <a:pt x="776" y="170"/>
                  </a:cubicBezTo>
                  <a:cubicBezTo>
                    <a:pt x="792" y="119"/>
                    <a:pt x="828" y="44"/>
                    <a:pt x="792" y="22"/>
                  </a:cubicBezTo>
                  <a:cubicBezTo>
                    <a:pt x="756" y="0"/>
                    <a:pt x="630" y="37"/>
                    <a:pt x="560" y="38"/>
                  </a:cubicBezTo>
                  <a:cubicBezTo>
                    <a:pt x="490" y="39"/>
                    <a:pt x="414" y="31"/>
                    <a:pt x="382" y="30"/>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363" name="Freeform 1061"/>
            <p:cNvSpPr>
              <a:spLocks/>
            </p:cNvSpPr>
            <p:nvPr/>
          </p:nvSpPr>
          <p:spPr bwMode="auto">
            <a:xfrm>
              <a:off x="4417" y="1263"/>
              <a:ext cx="1090" cy="709"/>
            </a:xfrm>
            <a:custGeom>
              <a:avLst/>
              <a:gdLst>
                <a:gd name="T0" fmla="*/ 2079067 w 765"/>
                <a:gd name="T1" fmla="*/ 336024 h 459"/>
                <a:gd name="T2" fmla="*/ 1408908 w 765"/>
                <a:gd name="T3" fmla="*/ 2386034 h 459"/>
                <a:gd name="T4" fmla="*/ 471327 w 765"/>
                <a:gd name="T5" fmla="*/ 3395903 h 459"/>
                <a:gd name="T6" fmla="*/ 67349 w 765"/>
                <a:gd name="T7" fmla="*/ 11443394 h 459"/>
                <a:gd name="T8" fmla="*/ 881548 w 765"/>
                <a:gd name="T9" fmla="*/ 15119912 h 459"/>
                <a:gd name="T10" fmla="*/ 1694611 w 765"/>
                <a:gd name="T11" fmla="*/ 14492555 h 459"/>
                <a:gd name="T12" fmla="*/ 2860308 w 765"/>
                <a:gd name="T13" fmla="*/ 15119912 h 459"/>
                <a:gd name="T14" fmla="*/ 3422799 w 765"/>
                <a:gd name="T15" fmla="*/ 14768950 h 459"/>
                <a:gd name="T16" fmla="*/ 3684325 w 765"/>
                <a:gd name="T17" fmla="*/ 12671605 h 459"/>
                <a:gd name="T18" fmla="*/ 3677852 w 765"/>
                <a:gd name="T19" fmla="*/ 5378628 h 459"/>
                <a:gd name="T20" fmla="*/ 3245883 w 765"/>
                <a:gd name="T21" fmla="*/ 1173290 h 459"/>
                <a:gd name="T22" fmla="*/ 2079067 w 765"/>
                <a:gd name="T23" fmla="*/ 336024 h 4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65"/>
                <a:gd name="T37" fmla="*/ 0 h 459"/>
                <a:gd name="T38" fmla="*/ 765 w 765"/>
                <a:gd name="T39" fmla="*/ 459 h 4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65" h="459">
                  <a:moveTo>
                    <a:pt x="424" y="10"/>
                  </a:moveTo>
                  <a:cubicBezTo>
                    <a:pt x="362" y="16"/>
                    <a:pt x="343" y="55"/>
                    <a:pt x="288" y="70"/>
                  </a:cubicBezTo>
                  <a:cubicBezTo>
                    <a:pt x="233" y="85"/>
                    <a:pt x="142" y="56"/>
                    <a:pt x="96" y="100"/>
                  </a:cubicBezTo>
                  <a:cubicBezTo>
                    <a:pt x="50" y="144"/>
                    <a:pt x="0" y="279"/>
                    <a:pt x="14" y="336"/>
                  </a:cubicBezTo>
                  <a:cubicBezTo>
                    <a:pt x="28" y="393"/>
                    <a:pt x="125" y="429"/>
                    <a:pt x="180" y="444"/>
                  </a:cubicBezTo>
                  <a:cubicBezTo>
                    <a:pt x="235" y="459"/>
                    <a:pt x="279" y="426"/>
                    <a:pt x="346" y="426"/>
                  </a:cubicBezTo>
                  <a:cubicBezTo>
                    <a:pt x="413" y="426"/>
                    <a:pt x="525" y="443"/>
                    <a:pt x="584" y="444"/>
                  </a:cubicBezTo>
                  <a:cubicBezTo>
                    <a:pt x="643" y="445"/>
                    <a:pt x="670" y="446"/>
                    <a:pt x="698" y="434"/>
                  </a:cubicBezTo>
                  <a:cubicBezTo>
                    <a:pt x="726" y="422"/>
                    <a:pt x="743" y="418"/>
                    <a:pt x="752" y="372"/>
                  </a:cubicBezTo>
                  <a:cubicBezTo>
                    <a:pt x="761" y="326"/>
                    <a:pt x="765" y="214"/>
                    <a:pt x="750" y="158"/>
                  </a:cubicBezTo>
                  <a:cubicBezTo>
                    <a:pt x="735" y="102"/>
                    <a:pt x="716" y="58"/>
                    <a:pt x="662" y="34"/>
                  </a:cubicBezTo>
                  <a:cubicBezTo>
                    <a:pt x="608" y="10"/>
                    <a:pt x="505" y="0"/>
                    <a:pt x="424" y="10"/>
                  </a:cubicBezTo>
                  <a:close/>
                </a:path>
              </a:pathLst>
            </a:custGeom>
            <a:gradFill rotWithShape="1">
              <a:gsLst>
                <a:gs pos="0">
                  <a:schemeClr val="folHlink"/>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364" name="Line 1062"/>
            <p:cNvSpPr>
              <a:spLocks noChangeShapeType="1"/>
            </p:cNvSpPr>
            <p:nvPr/>
          </p:nvSpPr>
          <p:spPr bwMode="auto">
            <a:xfrm>
              <a:off x="4659" y="2404"/>
              <a:ext cx="103" cy="7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365" name="Line 1063"/>
            <p:cNvSpPr>
              <a:spLocks noChangeShapeType="1"/>
            </p:cNvSpPr>
            <p:nvPr/>
          </p:nvSpPr>
          <p:spPr bwMode="auto">
            <a:xfrm>
              <a:off x="4720" y="2354"/>
              <a:ext cx="176"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366" name="Line 1064"/>
            <p:cNvSpPr>
              <a:spLocks noChangeShapeType="1"/>
            </p:cNvSpPr>
            <p:nvPr/>
          </p:nvSpPr>
          <p:spPr bwMode="auto">
            <a:xfrm flipV="1">
              <a:off x="4869" y="2408"/>
              <a:ext cx="85" cy="6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367" name="Line 1065"/>
            <p:cNvSpPr>
              <a:spLocks noChangeShapeType="1"/>
            </p:cNvSpPr>
            <p:nvPr/>
          </p:nvSpPr>
          <p:spPr bwMode="auto">
            <a:xfrm>
              <a:off x="4235" y="1632"/>
              <a:ext cx="321" cy="2"/>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368" name="Line 1066"/>
            <p:cNvSpPr>
              <a:spLocks noChangeShapeType="1"/>
            </p:cNvSpPr>
            <p:nvPr/>
          </p:nvSpPr>
          <p:spPr bwMode="auto">
            <a:xfrm>
              <a:off x="4635" y="2961"/>
              <a:ext cx="246" cy="11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369" name="Line 1067"/>
            <p:cNvSpPr>
              <a:spLocks noChangeShapeType="1"/>
            </p:cNvSpPr>
            <p:nvPr/>
          </p:nvSpPr>
          <p:spPr bwMode="auto">
            <a:xfrm flipV="1">
              <a:off x="4244" y="2953"/>
              <a:ext cx="203" cy="12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370" name="Line 1068"/>
            <p:cNvSpPr>
              <a:spLocks noChangeShapeType="1"/>
            </p:cNvSpPr>
            <p:nvPr/>
          </p:nvSpPr>
          <p:spPr bwMode="auto">
            <a:xfrm flipV="1">
              <a:off x="4271" y="3137"/>
              <a:ext cx="612"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371" name="Line 1069"/>
            <p:cNvSpPr>
              <a:spLocks noChangeShapeType="1"/>
            </p:cNvSpPr>
            <p:nvPr/>
          </p:nvSpPr>
          <p:spPr bwMode="auto">
            <a:xfrm flipV="1">
              <a:off x="4773" y="1572"/>
              <a:ext cx="78" cy="5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372" name="Line 1070"/>
            <p:cNvSpPr>
              <a:spLocks noChangeShapeType="1"/>
            </p:cNvSpPr>
            <p:nvPr/>
          </p:nvSpPr>
          <p:spPr bwMode="auto">
            <a:xfrm>
              <a:off x="4665" y="1681"/>
              <a:ext cx="0" cy="52"/>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373" name="Line 1071"/>
            <p:cNvSpPr>
              <a:spLocks noChangeShapeType="1"/>
            </p:cNvSpPr>
            <p:nvPr/>
          </p:nvSpPr>
          <p:spPr bwMode="auto">
            <a:xfrm flipV="1">
              <a:off x="4773" y="1616"/>
              <a:ext cx="166" cy="182"/>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374" name="Line 1072"/>
            <p:cNvSpPr>
              <a:spLocks noChangeShapeType="1"/>
            </p:cNvSpPr>
            <p:nvPr/>
          </p:nvSpPr>
          <p:spPr bwMode="auto">
            <a:xfrm>
              <a:off x="5003" y="1615"/>
              <a:ext cx="0" cy="124"/>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375" name="Line 1073"/>
            <p:cNvSpPr>
              <a:spLocks noChangeShapeType="1"/>
            </p:cNvSpPr>
            <p:nvPr/>
          </p:nvSpPr>
          <p:spPr bwMode="auto">
            <a:xfrm>
              <a:off x="4785" y="1808"/>
              <a:ext cx="119"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376" name="Line 1074"/>
            <p:cNvSpPr>
              <a:spLocks noChangeShapeType="1"/>
            </p:cNvSpPr>
            <p:nvPr/>
          </p:nvSpPr>
          <p:spPr bwMode="auto">
            <a:xfrm>
              <a:off x="5134" y="1802"/>
              <a:ext cx="112"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377" name="Line 1075"/>
            <p:cNvSpPr>
              <a:spLocks noChangeShapeType="1"/>
            </p:cNvSpPr>
            <p:nvPr/>
          </p:nvSpPr>
          <p:spPr bwMode="auto">
            <a:xfrm flipH="1">
              <a:off x="4596" y="1850"/>
              <a:ext cx="62" cy="444"/>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378" name="Line 1076"/>
            <p:cNvSpPr>
              <a:spLocks noChangeShapeType="1"/>
            </p:cNvSpPr>
            <p:nvPr/>
          </p:nvSpPr>
          <p:spPr bwMode="auto">
            <a:xfrm flipH="1">
              <a:off x="4969" y="1850"/>
              <a:ext cx="70" cy="458"/>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379" name="Line 1077"/>
            <p:cNvSpPr>
              <a:spLocks noChangeShapeType="1"/>
            </p:cNvSpPr>
            <p:nvPr/>
          </p:nvSpPr>
          <p:spPr bwMode="auto">
            <a:xfrm flipV="1">
              <a:off x="4581" y="2569"/>
              <a:ext cx="143" cy="27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380" name="Line 1078"/>
            <p:cNvSpPr>
              <a:spLocks noChangeShapeType="1"/>
            </p:cNvSpPr>
            <p:nvPr/>
          </p:nvSpPr>
          <p:spPr bwMode="auto">
            <a:xfrm>
              <a:off x="5257" y="1801"/>
              <a:ext cx="112" cy="0"/>
            </a:xfrm>
            <a:prstGeom prst="line">
              <a:avLst/>
            </a:prstGeom>
            <a:noFill/>
            <a:ln w="9525">
              <a:solidFill>
                <a:schemeClr val="bg2"/>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3381" name="Group 1079"/>
            <p:cNvGrpSpPr>
              <a:grpSpLocks/>
            </p:cNvGrpSpPr>
            <p:nvPr/>
          </p:nvGrpSpPr>
          <p:grpSpPr bwMode="auto">
            <a:xfrm>
              <a:off x="3813" y="1163"/>
              <a:ext cx="295" cy="391"/>
              <a:chOff x="1653" y="3023"/>
              <a:chExt cx="622" cy="911"/>
            </a:xfrm>
          </p:grpSpPr>
          <p:sp>
            <p:nvSpPr>
              <p:cNvPr id="13704" name="Line 270"/>
              <p:cNvSpPr>
                <a:spLocks noChangeShapeType="1"/>
              </p:cNvSpPr>
              <p:nvPr/>
            </p:nvSpPr>
            <p:spPr bwMode="auto">
              <a:xfrm flipH="1">
                <a:off x="1766" y="3287"/>
                <a:ext cx="188" cy="586"/>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3705" name="Line 271"/>
              <p:cNvSpPr>
                <a:spLocks noChangeShapeType="1"/>
              </p:cNvSpPr>
              <p:nvPr/>
            </p:nvSpPr>
            <p:spPr bwMode="auto">
              <a:xfrm>
                <a:off x="1954" y="3287"/>
                <a:ext cx="188" cy="583"/>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3706" name="Line 272"/>
              <p:cNvSpPr>
                <a:spLocks noChangeShapeType="1"/>
              </p:cNvSpPr>
              <p:nvPr/>
            </p:nvSpPr>
            <p:spPr bwMode="auto">
              <a:xfrm>
                <a:off x="1766" y="3870"/>
                <a:ext cx="188" cy="64"/>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3707" name="Line 273"/>
              <p:cNvSpPr>
                <a:spLocks noChangeShapeType="1"/>
              </p:cNvSpPr>
              <p:nvPr/>
            </p:nvSpPr>
            <p:spPr bwMode="auto">
              <a:xfrm flipH="1">
                <a:off x="1954" y="3870"/>
                <a:ext cx="188" cy="64"/>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3708" name="Line 274"/>
              <p:cNvSpPr>
                <a:spLocks noChangeShapeType="1"/>
              </p:cNvSpPr>
              <p:nvPr/>
            </p:nvSpPr>
            <p:spPr bwMode="auto">
              <a:xfrm>
                <a:off x="1954" y="3300"/>
                <a:ext cx="0" cy="634"/>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3709" name="Line 275"/>
              <p:cNvSpPr>
                <a:spLocks noChangeShapeType="1"/>
              </p:cNvSpPr>
              <p:nvPr/>
            </p:nvSpPr>
            <p:spPr bwMode="auto">
              <a:xfrm flipV="1">
                <a:off x="1766" y="3810"/>
                <a:ext cx="188" cy="63"/>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3710" name="Line 276"/>
              <p:cNvSpPr>
                <a:spLocks noChangeShapeType="1"/>
              </p:cNvSpPr>
              <p:nvPr/>
            </p:nvSpPr>
            <p:spPr bwMode="auto">
              <a:xfrm flipH="1" flipV="1">
                <a:off x="1954" y="3810"/>
                <a:ext cx="188" cy="60"/>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3711" name="Line 277"/>
              <p:cNvSpPr>
                <a:spLocks noChangeShapeType="1"/>
              </p:cNvSpPr>
              <p:nvPr/>
            </p:nvSpPr>
            <p:spPr bwMode="auto">
              <a:xfrm>
                <a:off x="1846" y="3618"/>
                <a:ext cx="108" cy="48"/>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3712" name="Line 278"/>
              <p:cNvSpPr>
                <a:spLocks noChangeShapeType="1"/>
              </p:cNvSpPr>
              <p:nvPr/>
            </p:nvSpPr>
            <p:spPr bwMode="auto">
              <a:xfrm flipV="1">
                <a:off x="1954" y="3618"/>
                <a:ext cx="114" cy="48"/>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3713" name="Line 279"/>
              <p:cNvSpPr>
                <a:spLocks noChangeShapeType="1"/>
              </p:cNvSpPr>
              <p:nvPr/>
            </p:nvSpPr>
            <p:spPr bwMode="auto">
              <a:xfrm>
                <a:off x="1810" y="3704"/>
                <a:ext cx="139" cy="65"/>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3714" name="Line 280"/>
              <p:cNvSpPr>
                <a:spLocks noChangeShapeType="1"/>
              </p:cNvSpPr>
              <p:nvPr/>
            </p:nvSpPr>
            <p:spPr bwMode="auto">
              <a:xfrm flipV="1">
                <a:off x="1954" y="3717"/>
                <a:ext cx="140" cy="57"/>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3715" name="Line 281"/>
              <p:cNvSpPr>
                <a:spLocks noChangeShapeType="1"/>
              </p:cNvSpPr>
              <p:nvPr/>
            </p:nvSpPr>
            <p:spPr bwMode="auto">
              <a:xfrm flipV="1">
                <a:off x="1954" y="3530"/>
                <a:ext cx="72" cy="24"/>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3716" name="Line 282"/>
              <p:cNvSpPr>
                <a:spLocks noChangeShapeType="1"/>
              </p:cNvSpPr>
              <p:nvPr/>
            </p:nvSpPr>
            <p:spPr bwMode="auto">
              <a:xfrm flipV="1">
                <a:off x="1954" y="3409"/>
                <a:ext cx="45" cy="18"/>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3717" name="Line 283"/>
              <p:cNvSpPr>
                <a:spLocks noChangeShapeType="1"/>
              </p:cNvSpPr>
              <p:nvPr/>
            </p:nvSpPr>
            <p:spPr bwMode="auto">
              <a:xfrm>
                <a:off x="1873" y="3522"/>
                <a:ext cx="87" cy="32"/>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3718" name="Line 284"/>
              <p:cNvSpPr>
                <a:spLocks noChangeShapeType="1"/>
              </p:cNvSpPr>
              <p:nvPr/>
            </p:nvSpPr>
            <p:spPr bwMode="auto">
              <a:xfrm>
                <a:off x="1912" y="3404"/>
                <a:ext cx="50" cy="31"/>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3719" name="Oval 1095"/>
              <p:cNvSpPr>
                <a:spLocks noChangeArrowheads="1"/>
              </p:cNvSpPr>
              <p:nvPr/>
            </p:nvSpPr>
            <p:spPr bwMode="auto">
              <a:xfrm>
                <a:off x="1921" y="3233"/>
                <a:ext cx="63" cy="68"/>
              </a:xfrm>
              <a:prstGeom prst="ellipse">
                <a:avLst/>
              </a:prstGeom>
              <a:solidFill>
                <a:srgbClr val="808080"/>
              </a:solidFill>
              <a:ln w="9525">
                <a:solidFill>
                  <a:srgbClr val="808080"/>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pic>
            <p:nvPicPr>
              <p:cNvPr id="13720" name="Picture 1096" descr="cell_tower_radiation_gray"/>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653" y="3023"/>
                <a:ext cx="622" cy="5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3382" name="Group 1097"/>
            <p:cNvGrpSpPr>
              <a:grpSpLocks/>
            </p:cNvGrpSpPr>
            <p:nvPr/>
          </p:nvGrpSpPr>
          <p:grpSpPr bwMode="auto">
            <a:xfrm>
              <a:off x="3962" y="1516"/>
              <a:ext cx="286" cy="160"/>
              <a:chOff x="3843" y="1516"/>
              <a:chExt cx="286" cy="160"/>
            </a:xfrm>
          </p:grpSpPr>
          <p:sp>
            <p:nvSpPr>
              <p:cNvPr id="13695" name="Line 1098"/>
              <p:cNvSpPr>
                <a:spLocks noChangeShapeType="1"/>
              </p:cNvSpPr>
              <p:nvPr/>
            </p:nvSpPr>
            <p:spPr bwMode="auto">
              <a:xfrm>
                <a:off x="3843" y="1516"/>
                <a:ext cx="96" cy="60"/>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696" name="Oval 407"/>
              <p:cNvSpPr>
                <a:spLocks noChangeArrowheads="1"/>
              </p:cNvSpPr>
              <p:nvPr/>
            </p:nvSpPr>
            <p:spPr bwMode="auto">
              <a:xfrm>
                <a:off x="3884" y="1616"/>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2400">
                  <a:latin typeface="Times New Roman" panose="02020603050405020304" pitchFamily="18" charset="0"/>
                  <a:ea typeface="宋体" panose="02010600030101010101" pitchFamily="2" charset="-122"/>
                  <a:cs typeface="Arial" panose="020B0604020202020204" pitchFamily="34" charset="0"/>
                </a:endParaRPr>
              </a:p>
            </p:txBody>
          </p:sp>
          <p:sp>
            <p:nvSpPr>
              <p:cNvPr id="13697" name="Rectangle 410"/>
              <p:cNvSpPr>
                <a:spLocks noChangeArrowheads="1"/>
              </p:cNvSpPr>
              <p:nvPr/>
            </p:nvSpPr>
            <p:spPr bwMode="auto">
              <a:xfrm>
                <a:off x="3884" y="1610"/>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endParaRPr kumimoji="0" lang="zh-CN" altLang="zh-CN" sz="2400">
                  <a:latin typeface="Times New Roman" panose="02020603050405020304" pitchFamily="18" charset="0"/>
                  <a:ea typeface="宋体" panose="02010600030101010101" pitchFamily="2" charset="-122"/>
                  <a:cs typeface="Arial" panose="020B0604020202020204" pitchFamily="34" charset="0"/>
                </a:endParaRPr>
              </a:p>
            </p:txBody>
          </p:sp>
          <p:sp>
            <p:nvSpPr>
              <p:cNvPr id="13698" name="Oval 411"/>
              <p:cNvSpPr>
                <a:spLocks noChangeArrowheads="1"/>
              </p:cNvSpPr>
              <p:nvPr/>
            </p:nvSpPr>
            <p:spPr bwMode="auto">
              <a:xfrm>
                <a:off x="3883" y="1569"/>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2400">
                  <a:latin typeface="Times New Roman" panose="02020603050405020304" pitchFamily="18" charset="0"/>
                  <a:ea typeface="宋体" panose="02010600030101010101" pitchFamily="2" charset="-122"/>
                  <a:cs typeface="Arial" panose="020B0604020202020204" pitchFamily="34" charset="0"/>
                </a:endParaRPr>
              </a:p>
            </p:txBody>
          </p:sp>
          <p:grpSp>
            <p:nvGrpSpPr>
              <p:cNvPr id="13699" name="Group 1102"/>
              <p:cNvGrpSpPr>
                <a:grpSpLocks/>
              </p:cNvGrpSpPr>
              <p:nvPr/>
            </p:nvGrpSpPr>
            <p:grpSpPr bwMode="auto">
              <a:xfrm>
                <a:off x="3932" y="1587"/>
                <a:ext cx="138" cy="33"/>
                <a:chOff x="2468" y="1332"/>
                <a:chExt cx="310" cy="60"/>
              </a:xfrm>
            </p:grpSpPr>
            <p:sp>
              <p:nvSpPr>
                <p:cNvPr id="13702" name="Freeform 1103"/>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13703" name="Freeform 1104"/>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13700" name="Line 1105"/>
              <p:cNvSpPr>
                <a:spLocks noChangeShapeType="1"/>
              </p:cNvSpPr>
              <p:nvPr/>
            </p:nvSpPr>
            <p:spPr bwMode="auto">
              <a:xfrm>
                <a:off x="3884" y="1602"/>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701" name="Line 1106"/>
              <p:cNvSpPr>
                <a:spLocks noChangeShapeType="1"/>
              </p:cNvSpPr>
              <p:nvPr/>
            </p:nvSpPr>
            <p:spPr bwMode="auto">
              <a:xfrm>
                <a:off x="4127" y="1604"/>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3383" name="Group 1107"/>
            <p:cNvGrpSpPr>
              <a:grpSpLocks/>
            </p:cNvGrpSpPr>
            <p:nvPr/>
          </p:nvGrpSpPr>
          <p:grpSpPr bwMode="auto">
            <a:xfrm>
              <a:off x="4537" y="1571"/>
              <a:ext cx="246" cy="110"/>
              <a:chOff x="4334" y="1470"/>
              <a:chExt cx="246" cy="107"/>
            </a:xfrm>
          </p:grpSpPr>
          <p:sp>
            <p:nvSpPr>
              <p:cNvPr id="13687"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2400">
                  <a:latin typeface="Times New Roman" panose="02020603050405020304" pitchFamily="18" charset="0"/>
                  <a:ea typeface="宋体" panose="02010600030101010101" pitchFamily="2" charset="-122"/>
                  <a:cs typeface="Arial" panose="020B0604020202020204" pitchFamily="34" charset="0"/>
                </a:endParaRPr>
              </a:p>
            </p:txBody>
          </p:sp>
          <p:sp>
            <p:nvSpPr>
              <p:cNvPr id="13688"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endParaRPr kumimoji="0" lang="zh-CN" altLang="zh-CN" sz="2400">
                  <a:latin typeface="Times New Roman" panose="02020603050405020304" pitchFamily="18" charset="0"/>
                  <a:ea typeface="宋体" panose="02010600030101010101" pitchFamily="2" charset="-122"/>
                  <a:cs typeface="Arial" panose="020B0604020202020204" pitchFamily="34" charset="0"/>
                </a:endParaRPr>
              </a:p>
            </p:txBody>
          </p:sp>
          <p:sp>
            <p:nvSpPr>
              <p:cNvPr id="13689"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2400">
                  <a:latin typeface="Times New Roman" panose="02020603050405020304" pitchFamily="18" charset="0"/>
                  <a:ea typeface="宋体" panose="02010600030101010101" pitchFamily="2" charset="-122"/>
                  <a:cs typeface="Arial" panose="020B0604020202020204" pitchFamily="34" charset="0"/>
                </a:endParaRPr>
              </a:p>
            </p:txBody>
          </p:sp>
          <p:grpSp>
            <p:nvGrpSpPr>
              <p:cNvPr id="13690" name="Group 1111"/>
              <p:cNvGrpSpPr>
                <a:grpSpLocks/>
              </p:cNvGrpSpPr>
              <p:nvPr/>
            </p:nvGrpSpPr>
            <p:grpSpPr bwMode="auto">
              <a:xfrm>
                <a:off x="4383" y="1488"/>
                <a:ext cx="138" cy="33"/>
                <a:chOff x="2468" y="1332"/>
                <a:chExt cx="310" cy="60"/>
              </a:xfrm>
            </p:grpSpPr>
            <p:sp>
              <p:nvSpPr>
                <p:cNvPr id="13693" name="Freeform 1112"/>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13694" name="Freeform 1113"/>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13691" name="Line 1114"/>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692" name="Line 1115"/>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3384" name="Group 1116"/>
            <p:cNvGrpSpPr>
              <a:grpSpLocks/>
            </p:cNvGrpSpPr>
            <p:nvPr/>
          </p:nvGrpSpPr>
          <p:grpSpPr bwMode="auto">
            <a:xfrm>
              <a:off x="4544" y="1737"/>
              <a:ext cx="246" cy="110"/>
              <a:chOff x="4334" y="1470"/>
              <a:chExt cx="246" cy="107"/>
            </a:xfrm>
          </p:grpSpPr>
          <p:sp>
            <p:nvSpPr>
              <p:cNvPr id="13679"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2400">
                  <a:latin typeface="Times New Roman" panose="02020603050405020304" pitchFamily="18" charset="0"/>
                  <a:ea typeface="宋体" panose="02010600030101010101" pitchFamily="2" charset="-122"/>
                  <a:cs typeface="Arial" panose="020B0604020202020204" pitchFamily="34" charset="0"/>
                </a:endParaRPr>
              </a:p>
            </p:txBody>
          </p:sp>
          <p:sp>
            <p:nvSpPr>
              <p:cNvPr id="13680"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endParaRPr kumimoji="0" lang="zh-CN" altLang="zh-CN" sz="2400">
                  <a:latin typeface="Times New Roman" panose="02020603050405020304" pitchFamily="18" charset="0"/>
                  <a:ea typeface="宋体" panose="02010600030101010101" pitchFamily="2" charset="-122"/>
                  <a:cs typeface="Arial" panose="020B0604020202020204" pitchFamily="34" charset="0"/>
                </a:endParaRPr>
              </a:p>
            </p:txBody>
          </p:sp>
          <p:sp>
            <p:nvSpPr>
              <p:cNvPr id="13681"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2400">
                  <a:latin typeface="Times New Roman" panose="02020603050405020304" pitchFamily="18" charset="0"/>
                  <a:ea typeface="宋体" panose="02010600030101010101" pitchFamily="2" charset="-122"/>
                  <a:cs typeface="Arial" panose="020B0604020202020204" pitchFamily="34" charset="0"/>
                </a:endParaRPr>
              </a:p>
            </p:txBody>
          </p:sp>
          <p:grpSp>
            <p:nvGrpSpPr>
              <p:cNvPr id="13682" name="Group 1120"/>
              <p:cNvGrpSpPr>
                <a:grpSpLocks/>
              </p:cNvGrpSpPr>
              <p:nvPr/>
            </p:nvGrpSpPr>
            <p:grpSpPr bwMode="auto">
              <a:xfrm>
                <a:off x="4383" y="1488"/>
                <a:ext cx="138" cy="33"/>
                <a:chOff x="2468" y="1332"/>
                <a:chExt cx="310" cy="60"/>
              </a:xfrm>
            </p:grpSpPr>
            <p:sp>
              <p:nvSpPr>
                <p:cNvPr id="13685" name="Freeform 1121"/>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13686" name="Freeform 1122"/>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13683" name="Line 1123"/>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684" name="Line 1124"/>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3385" name="Group 1125"/>
            <p:cNvGrpSpPr>
              <a:grpSpLocks/>
            </p:cNvGrpSpPr>
            <p:nvPr/>
          </p:nvGrpSpPr>
          <p:grpSpPr bwMode="auto">
            <a:xfrm>
              <a:off x="4890" y="1738"/>
              <a:ext cx="246" cy="110"/>
              <a:chOff x="4334" y="1470"/>
              <a:chExt cx="246" cy="107"/>
            </a:xfrm>
          </p:grpSpPr>
          <p:sp>
            <p:nvSpPr>
              <p:cNvPr id="13671"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2400">
                  <a:latin typeface="Times New Roman" panose="02020603050405020304" pitchFamily="18" charset="0"/>
                  <a:ea typeface="宋体" panose="02010600030101010101" pitchFamily="2" charset="-122"/>
                  <a:cs typeface="Arial" panose="020B0604020202020204" pitchFamily="34" charset="0"/>
                </a:endParaRPr>
              </a:p>
            </p:txBody>
          </p:sp>
          <p:sp>
            <p:nvSpPr>
              <p:cNvPr id="13672"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endParaRPr kumimoji="0" lang="zh-CN" altLang="zh-CN" sz="2400">
                  <a:latin typeface="Times New Roman" panose="02020603050405020304" pitchFamily="18" charset="0"/>
                  <a:ea typeface="宋体" panose="02010600030101010101" pitchFamily="2" charset="-122"/>
                  <a:cs typeface="Arial" panose="020B0604020202020204" pitchFamily="34" charset="0"/>
                </a:endParaRPr>
              </a:p>
            </p:txBody>
          </p:sp>
          <p:sp>
            <p:nvSpPr>
              <p:cNvPr id="13673"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2400">
                  <a:latin typeface="Times New Roman" panose="02020603050405020304" pitchFamily="18" charset="0"/>
                  <a:ea typeface="宋体" panose="02010600030101010101" pitchFamily="2" charset="-122"/>
                  <a:cs typeface="Arial" panose="020B0604020202020204" pitchFamily="34" charset="0"/>
                </a:endParaRPr>
              </a:p>
            </p:txBody>
          </p:sp>
          <p:grpSp>
            <p:nvGrpSpPr>
              <p:cNvPr id="13674" name="Group 1129"/>
              <p:cNvGrpSpPr>
                <a:grpSpLocks/>
              </p:cNvGrpSpPr>
              <p:nvPr/>
            </p:nvGrpSpPr>
            <p:grpSpPr bwMode="auto">
              <a:xfrm>
                <a:off x="4383" y="1488"/>
                <a:ext cx="138" cy="33"/>
                <a:chOff x="2468" y="1332"/>
                <a:chExt cx="310" cy="60"/>
              </a:xfrm>
            </p:grpSpPr>
            <p:sp>
              <p:nvSpPr>
                <p:cNvPr id="13677" name="Freeform 113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13678" name="Freeform 113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13675" name="Line 1132"/>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676" name="Line 1133"/>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3386" name="Group 1134"/>
            <p:cNvGrpSpPr>
              <a:grpSpLocks/>
            </p:cNvGrpSpPr>
            <p:nvPr/>
          </p:nvGrpSpPr>
          <p:grpSpPr bwMode="auto">
            <a:xfrm>
              <a:off x="4844" y="1508"/>
              <a:ext cx="246" cy="110"/>
              <a:chOff x="4334" y="1470"/>
              <a:chExt cx="246" cy="107"/>
            </a:xfrm>
          </p:grpSpPr>
          <p:sp>
            <p:nvSpPr>
              <p:cNvPr id="13663"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2400">
                  <a:latin typeface="Times New Roman" panose="02020603050405020304" pitchFamily="18" charset="0"/>
                  <a:ea typeface="宋体" panose="02010600030101010101" pitchFamily="2" charset="-122"/>
                  <a:cs typeface="Arial" panose="020B0604020202020204" pitchFamily="34" charset="0"/>
                </a:endParaRPr>
              </a:p>
            </p:txBody>
          </p:sp>
          <p:sp>
            <p:nvSpPr>
              <p:cNvPr id="13664"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endParaRPr kumimoji="0" lang="zh-CN" altLang="zh-CN" sz="2400">
                  <a:latin typeface="Times New Roman" panose="02020603050405020304" pitchFamily="18" charset="0"/>
                  <a:ea typeface="宋体" panose="02010600030101010101" pitchFamily="2" charset="-122"/>
                  <a:cs typeface="Arial" panose="020B0604020202020204" pitchFamily="34" charset="0"/>
                </a:endParaRPr>
              </a:p>
            </p:txBody>
          </p:sp>
          <p:sp>
            <p:nvSpPr>
              <p:cNvPr id="13665"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2400">
                  <a:latin typeface="Times New Roman" panose="02020603050405020304" pitchFamily="18" charset="0"/>
                  <a:ea typeface="宋体" panose="02010600030101010101" pitchFamily="2" charset="-122"/>
                  <a:cs typeface="Arial" panose="020B0604020202020204" pitchFamily="34" charset="0"/>
                </a:endParaRPr>
              </a:p>
            </p:txBody>
          </p:sp>
          <p:grpSp>
            <p:nvGrpSpPr>
              <p:cNvPr id="13666" name="Group 1138"/>
              <p:cNvGrpSpPr>
                <a:grpSpLocks/>
              </p:cNvGrpSpPr>
              <p:nvPr/>
            </p:nvGrpSpPr>
            <p:grpSpPr bwMode="auto">
              <a:xfrm>
                <a:off x="4383" y="1488"/>
                <a:ext cx="138" cy="33"/>
                <a:chOff x="2468" y="1332"/>
                <a:chExt cx="310" cy="60"/>
              </a:xfrm>
            </p:grpSpPr>
            <p:sp>
              <p:nvSpPr>
                <p:cNvPr id="13669" name="Freeform 113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13670" name="Freeform 114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13667" name="Line 1141"/>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668" name="Line 1142"/>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3387" name="Group 1143"/>
            <p:cNvGrpSpPr>
              <a:grpSpLocks/>
            </p:cNvGrpSpPr>
            <p:nvPr/>
          </p:nvGrpSpPr>
          <p:grpSpPr bwMode="auto">
            <a:xfrm>
              <a:off x="4874" y="2296"/>
              <a:ext cx="310" cy="130"/>
              <a:chOff x="4334" y="1470"/>
              <a:chExt cx="246" cy="107"/>
            </a:xfrm>
          </p:grpSpPr>
          <p:sp>
            <p:nvSpPr>
              <p:cNvPr id="13655"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2400">
                  <a:latin typeface="Times New Roman" panose="02020603050405020304" pitchFamily="18" charset="0"/>
                  <a:ea typeface="宋体" panose="02010600030101010101" pitchFamily="2" charset="-122"/>
                  <a:cs typeface="Arial" panose="020B0604020202020204" pitchFamily="34" charset="0"/>
                </a:endParaRPr>
              </a:p>
            </p:txBody>
          </p:sp>
          <p:sp>
            <p:nvSpPr>
              <p:cNvPr id="13656"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endParaRPr kumimoji="0" lang="zh-CN" altLang="zh-CN" sz="2400">
                  <a:latin typeface="Times New Roman" panose="02020603050405020304" pitchFamily="18" charset="0"/>
                  <a:ea typeface="宋体" panose="02010600030101010101" pitchFamily="2" charset="-122"/>
                  <a:cs typeface="Arial" panose="020B0604020202020204" pitchFamily="34" charset="0"/>
                </a:endParaRPr>
              </a:p>
            </p:txBody>
          </p:sp>
          <p:sp>
            <p:nvSpPr>
              <p:cNvPr id="13657"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2400">
                  <a:latin typeface="Times New Roman" panose="02020603050405020304" pitchFamily="18" charset="0"/>
                  <a:ea typeface="宋体" panose="02010600030101010101" pitchFamily="2" charset="-122"/>
                  <a:cs typeface="Arial" panose="020B0604020202020204" pitchFamily="34" charset="0"/>
                </a:endParaRPr>
              </a:p>
            </p:txBody>
          </p:sp>
          <p:grpSp>
            <p:nvGrpSpPr>
              <p:cNvPr id="13658" name="Group 1147"/>
              <p:cNvGrpSpPr>
                <a:grpSpLocks/>
              </p:cNvGrpSpPr>
              <p:nvPr/>
            </p:nvGrpSpPr>
            <p:grpSpPr bwMode="auto">
              <a:xfrm>
                <a:off x="4383" y="1488"/>
                <a:ext cx="138" cy="33"/>
                <a:chOff x="2468" y="1332"/>
                <a:chExt cx="310" cy="60"/>
              </a:xfrm>
            </p:grpSpPr>
            <p:sp>
              <p:nvSpPr>
                <p:cNvPr id="13661" name="Freeform 114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13662" name="Freeform 114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13659" name="Line 1150"/>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660" name="Line 1151"/>
              <p:cNvSpPr>
                <a:spLocks noChangeShapeType="1"/>
              </p:cNvSpPr>
              <p:nvPr/>
            </p:nvSpPr>
            <p:spPr bwMode="auto">
              <a:xfrm>
                <a:off x="4578" y="1505"/>
                <a:ext cx="0" cy="44"/>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3388" name="Line 1152"/>
            <p:cNvSpPr>
              <a:spLocks noChangeShapeType="1"/>
            </p:cNvSpPr>
            <p:nvPr/>
          </p:nvSpPr>
          <p:spPr bwMode="auto">
            <a:xfrm>
              <a:off x="4049" y="2358"/>
              <a:ext cx="428"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3389" name="Group 1153"/>
            <p:cNvGrpSpPr>
              <a:grpSpLocks/>
            </p:cNvGrpSpPr>
            <p:nvPr/>
          </p:nvGrpSpPr>
          <p:grpSpPr bwMode="auto">
            <a:xfrm>
              <a:off x="4464" y="2288"/>
              <a:ext cx="310" cy="130"/>
              <a:chOff x="4334" y="1470"/>
              <a:chExt cx="246" cy="107"/>
            </a:xfrm>
          </p:grpSpPr>
          <p:sp>
            <p:nvSpPr>
              <p:cNvPr id="13647"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2400">
                  <a:latin typeface="Times New Roman" panose="02020603050405020304" pitchFamily="18" charset="0"/>
                  <a:ea typeface="宋体" panose="02010600030101010101" pitchFamily="2" charset="-122"/>
                  <a:cs typeface="Arial" panose="020B0604020202020204" pitchFamily="34" charset="0"/>
                </a:endParaRPr>
              </a:p>
            </p:txBody>
          </p:sp>
          <p:sp>
            <p:nvSpPr>
              <p:cNvPr id="13648"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endParaRPr kumimoji="0" lang="zh-CN" altLang="zh-CN" sz="2400">
                  <a:latin typeface="Times New Roman" panose="02020603050405020304" pitchFamily="18" charset="0"/>
                  <a:ea typeface="宋体" panose="02010600030101010101" pitchFamily="2" charset="-122"/>
                  <a:cs typeface="Arial" panose="020B0604020202020204" pitchFamily="34" charset="0"/>
                </a:endParaRPr>
              </a:p>
            </p:txBody>
          </p:sp>
          <p:sp>
            <p:nvSpPr>
              <p:cNvPr id="13649"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2400">
                  <a:latin typeface="Times New Roman" panose="02020603050405020304" pitchFamily="18" charset="0"/>
                  <a:ea typeface="宋体" panose="02010600030101010101" pitchFamily="2" charset="-122"/>
                  <a:cs typeface="Arial" panose="020B0604020202020204" pitchFamily="34" charset="0"/>
                </a:endParaRPr>
              </a:p>
            </p:txBody>
          </p:sp>
          <p:grpSp>
            <p:nvGrpSpPr>
              <p:cNvPr id="13650" name="Group 1157"/>
              <p:cNvGrpSpPr>
                <a:grpSpLocks/>
              </p:cNvGrpSpPr>
              <p:nvPr/>
            </p:nvGrpSpPr>
            <p:grpSpPr bwMode="auto">
              <a:xfrm>
                <a:off x="4383" y="1488"/>
                <a:ext cx="138" cy="33"/>
                <a:chOff x="2468" y="1332"/>
                <a:chExt cx="310" cy="60"/>
              </a:xfrm>
            </p:grpSpPr>
            <p:sp>
              <p:nvSpPr>
                <p:cNvPr id="13653" name="Freeform 115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13654" name="Freeform 115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13651" name="Line 1160"/>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652" name="Line 1161"/>
              <p:cNvSpPr>
                <a:spLocks noChangeShapeType="1"/>
              </p:cNvSpPr>
              <p:nvPr/>
            </p:nvSpPr>
            <p:spPr bwMode="auto">
              <a:xfrm>
                <a:off x="4578" y="1505"/>
                <a:ext cx="0" cy="44"/>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3390" name="Group 1162"/>
            <p:cNvGrpSpPr>
              <a:grpSpLocks/>
            </p:cNvGrpSpPr>
            <p:nvPr/>
          </p:nvGrpSpPr>
          <p:grpSpPr bwMode="auto">
            <a:xfrm>
              <a:off x="4660" y="2464"/>
              <a:ext cx="310" cy="130"/>
              <a:chOff x="4334" y="1470"/>
              <a:chExt cx="246" cy="107"/>
            </a:xfrm>
          </p:grpSpPr>
          <p:sp>
            <p:nvSpPr>
              <p:cNvPr id="13639"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2400">
                  <a:latin typeface="Times New Roman" panose="02020603050405020304" pitchFamily="18" charset="0"/>
                  <a:ea typeface="宋体" panose="02010600030101010101" pitchFamily="2" charset="-122"/>
                  <a:cs typeface="Arial" panose="020B0604020202020204" pitchFamily="34" charset="0"/>
                </a:endParaRPr>
              </a:p>
            </p:txBody>
          </p:sp>
          <p:sp>
            <p:nvSpPr>
              <p:cNvPr id="13640"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endParaRPr kumimoji="0" lang="zh-CN" altLang="zh-CN" sz="2400">
                  <a:latin typeface="Times New Roman" panose="02020603050405020304" pitchFamily="18" charset="0"/>
                  <a:ea typeface="宋体" panose="02010600030101010101" pitchFamily="2" charset="-122"/>
                  <a:cs typeface="Arial" panose="020B0604020202020204" pitchFamily="34" charset="0"/>
                </a:endParaRPr>
              </a:p>
            </p:txBody>
          </p:sp>
          <p:sp>
            <p:nvSpPr>
              <p:cNvPr id="13641"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2400">
                  <a:latin typeface="Times New Roman" panose="02020603050405020304" pitchFamily="18" charset="0"/>
                  <a:ea typeface="宋体" panose="02010600030101010101" pitchFamily="2" charset="-122"/>
                  <a:cs typeface="Arial" panose="020B0604020202020204" pitchFamily="34" charset="0"/>
                </a:endParaRPr>
              </a:p>
            </p:txBody>
          </p:sp>
          <p:grpSp>
            <p:nvGrpSpPr>
              <p:cNvPr id="13642" name="Group 1166"/>
              <p:cNvGrpSpPr>
                <a:grpSpLocks/>
              </p:cNvGrpSpPr>
              <p:nvPr/>
            </p:nvGrpSpPr>
            <p:grpSpPr bwMode="auto">
              <a:xfrm>
                <a:off x="4383" y="1488"/>
                <a:ext cx="138" cy="33"/>
                <a:chOff x="2468" y="1332"/>
                <a:chExt cx="310" cy="60"/>
              </a:xfrm>
            </p:grpSpPr>
            <p:sp>
              <p:nvSpPr>
                <p:cNvPr id="13645" name="Freeform 1167"/>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13646" name="Freeform 1168"/>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13643" name="Line 1169"/>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644" name="Line 1170"/>
              <p:cNvSpPr>
                <a:spLocks noChangeShapeType="1"/>
              </p:cNvSpPr>
              <p:nvPr/>
            </p:nvSpPr>
            <p:spPr bwMode="auto">
              <a:xfrm>
                <a:off x="4578" y="1505"/>
                <a:ext cx="0" cy="44"/>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3391" name="Group 1171"/>
            <p:cNvGrpSpPr>
              <a:grpSpLocks/>
            </p:cNvGrpSpPr>
            <p:nvPr/>
          </p:nvGrpSpPr>
          <p:grpSpPr bwMode="auto">
            <a:xfrm>
              <a:off x="4782" y="3028"/>
              <a:ext cx="392" cy="154"/>
              <a:chOff x="4334" y="1470"/>
              <a:chExt cx="246" cy="107"/>
            </a:xfrm>
          </p:grpSpPr>
          <p:sp>
            <p:nvSpPr>
              <p:cNvPr id="13631"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2400">
                  <a:latin typeface="Times New Roman" panose="02020603050405020304" pitchFamily="18" charset="0"/>
                  <a:ea typeface="宋体" panose="02010600030101010101" pitchFamily="2" charset="-122"/>
                  <a:cs typeface="Arial" panose="020B0604020202020204" pitchFamily="34" charset="0"/>
                </a:endParaRPr>
              </a:p>
            </p:txBody>
          </p:sp>
          <p:sp>
            <p:nvSpPr>
              <p:cNvPr id="13632"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endParaRPr kumimoji="0" lang="zh-CN" altLang="zh-CN" sz="2400">
                  <a:latin typeface="Times New Roman" panose="02020603050405020304" pitchFamily="18" charset="0"/>
                  <a:ea typeface="宋体" panose="02010600030101010101" pitchFamily="2" charset="-122"/>
                  <a:cs typeface="Arial" panose="020B0604020202020204" pitchFamily="34" charset="0"/>
                </a:endParaRPr>
              </a:p>
            </p:txBody>
          </p:sp>
          <p:sp>
            <p:nvSpPr>
              <p:cNvPr id="13633"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2400">
                  <a:latin typeface="Times New Roman" panose="02020603050405020304" pitchFamily="18" charset="0"/>
                  <a:ea typeface="宋体" panose="02010600030101010101" pitchFamily="2" charset="-122"/>
                  <a:cs typeface="Arial" panose="020B0604020202020204" pitchFamily="34" charset="0"/>
                </a:endParaRPr>
              </a:p>
            </p:txBody>
          </p:sp>
          <p:grpSp>
            <p:nvGrpSpPr>
              <p:cNvPr id="13634" name="Group 1175"/>
              <p:cNvGrpSpPr>
                <a:grpSpLocks/>
              </p:cNvGrpSpPr>
              <p:nvPr/>
            </p:nvGrpSpPr>
            <p:grpSpPr bwMode="auto">
              <a:xfrm>
                <a:off x="4383" y="1488"/>
                <a:ext cx="138" cy="33"/>
                <a:chOff x="2468" y="1332"/>
                <a:chExt cx="310" cy="60"/>
              </a:xfrm>
            </p:grpSpPr>
            <p:sp>
              <p:nvSpPr>
                <p:cNvPr id="13637" name="Freeform 117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13638" name="Freeform 117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13635" name="Line 1178"/>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636" name="Line 1179"/>
              <p:cNvSpPr>
                <a:spLocks noChangeShapeType="1"/>
              </p:cNvSpPr>
              <p:nvPr/>
            </p:nvSpPr>
            <p:spPr bwMode="auto">
              <a:xfrm>
                <a:off x="4578" y="1505"/>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3392" name="Group 1180"/>
            <p:cNvGrpSpPr>
              <a:grpSpLocks/>
            </p:cNvGrpSpPr>
            <p:nvPr/>
          </p:nvGrpSpPr>
          <p:grpSpPr bwMode="auto">
            <a:xfrm>
              <a:off x="4388" y="2840"/>
              <a:ext cx="392" cy="154"/>
              <a:chOff x="4334" y="1470"/>
              <a:chExt cx="246" cy="107"/>
            </a:xfrm>
          </p:grpSpPr>
          <p:sp>
            <p:nvSpPr>
              <p:cNvPr id="13623"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2400">
                  <a:latin typeface="Times New Roman" panose="02020603050405020304" pitchFamily="18" charset="0"/>
                  <a:ea typeface="宋体" panose="02010600030101010101" pitchFamily="2" charset="-122"/>
                  <a:cs typeface="Arial" panose="020B0604020202020204" pitchFamily="34" charset="0"/>
                </a:endParaRPr>
              </a:p>
            </p:txBody>
          </p:sp>
          <p:sp>
            <p:nvSpPr>
              <p:cNvPr id="13624"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endParaRPr kumimoji="0" lang="zh-CN" altLang="zh-CN" sz="2400">
                  <a:latin typeface="Times New Roman" panose="02020603050405020304" pitchFamily="18" charset="0"/>
                  <a:ea typeface="宋体" panose="02010600030101010101" pitchFamily="2" charset="-122"/>
                  <a:cs typeface="Arial" panose="020B0604020202020204" pitchFamily="34" charset="0"/>
                </a:endParaRPr>
              </a:p>
            </p:txBody>
          </p:sp>
          <p:sp>
            <p:nvSpPr>
              <p:cNvPr id="13625"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2400">
                  <a:latin typeface="Times New Roman" panose="02020603050405020304" pitchFamily="18" charset="0"/>
                  <a:ea typeface="宋体" panose="02010600030101010101" pitchFamily="2" charset="-122"/>
                  <a:cs typeface="Arial" panose="020B0604020202020204" pitchFamily="34" charset="0"/>
                </a:endParaRPr>
              </a:p>
            </p:txBody>
          </p:sp>
          <p:grpSp>
            <p:nvGrpSpPr>
              <p:cNvPr id="13626" name="Group 1184"/>
              <p:cNvGrpSpPr>
                <a:grpSpLocks/>
              </p:cNvGrpSpPr>
              <p:nvPr/>
            </p:nvGrpSpPr>
            <p:grpSpPr bwMode="auto">
              <a:xfrm>
                <a:off x="4383" y="1488"/>
                <a:ext cx="138" cy="33"/>
                <a:chOff x="2468" y="1332"/>
                <a:chExt cx="310" cy="60"/>
              </a:xfrm>
            </p:grpSpPr>
            <p:sp>
              <p:nvSpPr>
                <p:cNvPr id="13629" name="Freeform 1185"/>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13630" name="Freeform 1186"/>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13627" name="Line 1187"/>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628" name="Line 1188"/>
              <p:cNvSpPr>
                <a:spLocks noChangeShapeType="1"/>
              </p:cNvSpPr>
              <p:nvPr/>
            </p:nvSpPr>
            <p:spPr bwMode="auto">
              <a:xfrm>
                <a:off x="4578" y="1505"/>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3393" name="Group 1189"/>
            <p:cNvGrpSpPr>
              <a:grpSpLocks/>
            </p:cNvGrpSpPr>
            <p:nvPr/>
          </p:nvGrpSpPr>
          <p:grpSpPr bwMode="auto">
            <a:xfrm>
              <a:off x="3932" y="3056"/>
              <a:ext cx="392" cy="154"/>
              <a:chOff x="4334" y="1470"/>
              <a:chExt cx="246" cy="107"/>
            </a:xfrm>
          </p:grpSpPr>
          <p:sp>
            <p:nvSpPr>
              <p:cNvPr id="13615"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2400">
                  <a:latin typeface="Times New Roman" panose="02020603050405020304" pitchFamily="18" charset="0"/>
                  <a:ea typeface="宋体" panose="02010600030101010101" pitchFamily="2" charset="-122"/>
                  <a:cs typeface="Arial" panose="020B0604020202020204" pitchFamily="34" charset="0"/>
                </a:endParaRPr>
              </a:p>
            </p:txBody>
          </p:sp>
          <p:sp>
            <p:nvSpPr>
              <p:cNvPr id="13616"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endParaRPr kumimoji="0" lang="zh-CN" altLang="zh-CN" sz="2400">
                  <a:latin typeface="Times New Roman" panose="02020603050405020304" pitchFamily="18" charset="0"/>
                  <a:ea typeface="宋体" panose="02010600030101010101" pitchFamily="2" charset="-122"/>
                  <a:cs typeface="Arial" panose="020B0604020202020204" pitchFamily="34" charset="0"/>
                </a:endParaRPr>
              </a:p>
            </p:txBody>
          </p:sp>
          <p:sp>
            <p:nvSpPr>
              <p:cNvPr id="13617"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2400">
                  <a:latin typeface="Times New Roman" panose="02020603050405020304" pitchFamily="18" charset="0"/>
                  <a:ea typeface="宋体" panose="02010600030101010101" pitchFamily="2" charset="-122"/>
                  <a:cs typeface="Arial" panose="020B0604020202020204" pitchFamily="34" charset="0"/>
                </a:endParaRPr>
              </a:p>
            </p:txBody>
          </p:sp>
          <p:grpSp>
            <p:nvGrpSpPr>
              <p:cNvPr id="13618" name="Group 1193"/>
              <p:cNvGrpSpPr>
                <a:grpSpLocks/>
              </p:cNvGrpSpPr>
              <p:nvPr/>
            </p:nvGrpSpPr>
            <p:grpSpPr bwMode="auto">
              <a:xfrm>
                <a:off x="4383" y="1488"/>
                <a:ext cx="138" cy="33"/>
                <a:chOff x="2468" y="1332"/>
                <a:chExt cx="310" cy="60"/>
              </a:xfrm>
            </p:grpSpPr>
            <p:sp>
              <p:nvSpPr>
                <p:cNvPr id="13621" name="Freeform 1194"/>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13622" name="Freeform 1195"/>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13619" name="Line 1196"/>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620" name="Line 1197"/>
              <p:cNvSpPr>
                <a:spLocks noChangeShapeType="1"/>
              </p:cNvSpPr>
              <p:nvPr/>
            </p:nvSpPr>
            <p:spPr bwMode="auto">
              <a:xfrm>
                <a:off x="4578" y="1505"/>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3394" name="Group 1198"/>
            <p:cNvGrpSpPr>
              <a:grpSpLocks/>
            </p:cNvGrpSpPr>
            <p:nvPr/>
          </p:nvGrpSpPr>
          <p:grpSpPr bwMode="auto">
            <a:xfrm>
              <a:off x="3812" y="2296"/>
              <a:ext cx="246" cy="108"/>
              <a:chOff x="4334" y="1470"/>
              <a:chExt cx="246" cy="107"/>
            </a:xfrm>
          </p:grpSpPr>
          <p:sp>
            <p:nvSpPr>
              <p:cNvPr id="13607"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2400">
                  <a:latin typeface="Times New Roman" panose="02020603050405020304" pitchFamily="18" charset="0"/>
                  <a:ea typeface="宋体" panose="02010600030101010101" pitchFamily="2" charset="-122"/>
                  <a:cs typeface="Arial" panose="020B0604020202020204" pitchFamily="34" charset="0"/>
                </a:endParaRPr>
              </a:p>
            </p:txBody>
          </p:sp>
          <p:sp>
            <p:nvSpPr>
              <p:cNvPr id="13608"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endParaRPr kumimoji="0" lang="zh-CN" altLang="zh-CN" sz="2400">
                  <a:latin typeface="Times New Roman" panose="02020603050405020304" pitchFamily="18" charset="0"/>
                  <a:ea typeface="宋体" panose="02010600030101010101" pitchFamily="2" charset="-122"/>
                  <a:cs typeface="Arial" panose="020B0604020202020204" pitchFamily="34" charset="0"/>
                </a:endParaRPr>
              </a:p>
            </p:txBody>
          </p:sp>
          <p:sp>
            <p:nvSpPr>
              <p:cNvPr id="13609"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2400">
                  <a:latin typeface="Times New Roman" panose="02020603050405020304" pitchFamily="18" charset="0"/>
                  <a:ea typeface="宋体" panose="02010600030101010101" pitchFamily="2" charset="-122"/>
                  <a:cs typeface="Arial" panose="020B0604020202020204" pitchFamily="34" charset="0"/>
                </a:endParaRPr>
              </a:p>
            </p:txBody>
          </p:sp>
          <p:grpSp>
            <p:nvGrpSpPr>
              <p:cNvPr id="13610" name="Group 1202"/>
              <p:cNvGrpSpPr>
                <a:grpSpLocks/>
              </p:cNvGrpSpPr>
              <p:nvPr/>
            </p:nvGrpSpPr>
            <p:grpSpPr bwMode="auto">
              <a:xfrm>
                <a:off x="4383" y="1488"/>
                <a:ext cx="138" cy="33"/>
                <a:chOff x="2468" y="1332"/>
                <a:chExt cx="310" cy="60"/>
              </a:xfrm>
            </p:grpSpPr>
            <p:sp>
              <p:nvSpPr>
                <p:cNvPr id="13613" name="Freeform 1203"/>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13614" name="Freeform 1204"/>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13611" name="Line 1205"/>
              <p:cNvSpPr>
                <a:spLocks noChangeShapeType="1"/>
              </p:cNvSpPr>
              <p:nvPr/>
            </p:nvSpPr>
            <p:spPr bwMode="auto">
              <a:xfrm>
                <a:off x="4335" y="1503"/>
                <a:ext cx="0" cy="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612" name="Line 1206"/>
              <p:cNvSpPr>
                <a:spLocks noChangeShapeType="1"/>
              </p:cNvSpPr>
              <p:nvPr/>
            </p:nvSpPr>
            <p:spPr bwMode="auto">
              <a:xfrm>
                <a:off x="4578" y="1505"/>
                <a:ext cx="0" cy="49"/>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3395" name="Group 1207"/>
            <p:cNvGrpSpPr>
              <a:grpSpLocks/>
            </p:cNvGrpSpPr>
            <p:nvPr/>
          </p:nvGrpSpPr>
          <p:grpSpPr bwMode="auto">
            <a:xfrm>
              <a:off x="4511" y="3153"/>
              <a:ext cx="281" cy="266"/>
              <a:chOff x="5072" y="3611"/>
              <a:chExt cx="459" cy="380"/>
            </a:xfrm>
          </p:grpSpPr>
          <p:grpSp>
            <p:nvGrpSpPr>
              <p:cNvPr id="13593" name="Group 1208"/>
              <p:cNvGrpSpPr>
                <a:grpSpLocks/>
              </p:cNvGrpSpPr>
              <p:nvPr/>
            </p:nvGrpSpPr>
            <p:grpSpPr bwMode="auto">
              <a:xfrm>
                <a:off x="5144" y="3611"/>
                <a:ext cx="387" cy="99"/>
                <a:chOff x="5030" y="2639"/>
                <a:chExt cx="387" cy="99"/>
              </a:xfrm>
            </p:grpSpPr>
            <p:sp>
              <p:nvSpPr>
                <p:cNvPr id="13595" name="Freeform 1209"/>
                <p:cNvSpPr>
                  <a:spLocks/>
                </p:cNvSpPr>
                <p:nvPr/>
              </p:nvSpPr>
              <p:spPr bwMode="auto">
                <a:xfrm>
                  <a:off x="5134" y="2657"/>
                  <a:ext cx="69" cy="55"/>
                </a:xfrm>
                <a:custGeom>
                  <a:avLst/>
                  <a:gdLst>
                    <a:gd name="T0" fmla="*/ 0 w 199"/>
                    <a:gd name="T1" fmla="*/ 0 h 232"/>
                    <a:gd name="T2" fmla="*/ 0 w 199"/>
                    <a:gd name="T3" fmla="*/ 0 h 232"/>
                    <a:gd name="T4" fmla="*/ 0 w 199"/>
                    <a:gd name="T5" fmla="*/ 0 h 232"/>
                    <a:gd name="T6" fmla="*/ 0 w 199"/>
                    <a:gd name="T7" fmla="*/ 0 h 232"/>
                    <a:gd name="T8" fmla="*/ 0 w 199"/>
                    <a:gd name="T9" fmla="*/ 0 h 232"/>
                    <a:gd name="T10" fmla="*/ 0 w 199"/>
                    <a:gd name="T11" fmla="*/ 0 h 232"/>
                    <a:gd name="T12" fmla="*/ 0 w 199"/>
                    <a:gd name="T13" fmla="*/ 0 h 232"/>
                    <a:gd name="T14" fmla="*/ 0 w 199"/>
                    <a:gd name="T15" fmla="*/ 0 h 232"/>
                    <a:gd name="T16" fmla="*/ 0 w 199"/>
                    <a:gd name="T17" fmla="*/ 0 h 232"/>
                    <a:gd name="T18" fmla="*/ 0 w 199"/>
                    <a:gd name="T19" fmla="*/ 0 h 232"/>
                    <a:gd name="T20" fmla="*/ 0 w 199"/>
                    <a:gd name="T21" fmla="*/ 0 h 232"/>
                    <a:gd name="T22" fmla="*/ 0 w 199"/>
                    <a:gd name="T23" fmla="*/ 0 h 232"/>
                    <a:gd name="T24" fmla="*/ 0 w 199"/>
                    <a:gd name="T25" fmla="*/ 0 h 232"/>
                    <a:gd name="T26" fmla="*/ 0 w 199"/>
                    <a:gd name="T27" fmla="*/ 0 h 232"/>
                    <a:gd name="T28" fmla="*/ 0 w 199"/>
                    <a:gd name="T29" fmla="*/ 0 h 232"/>
                    <a:gd name="T30" fmla="*/ 0 w 199"/>
                    <a:gd name="T31" fmla="*/ 0 h 232"/>
                    <a:gd name="T32" fmla="*/ 0 w 199"/>
                    <a:gd name="T33" fmla="*/ 0 h 232"/>
                    <a:gd name="T34" fmla="*/ 0 w 199"/>
                    <a:gd name="T35" fmla="*/ 0 h 232"/>
                    <a:gd name="T36" fmla="*/ 0 w 199"/>
                    <a:gd name="T37" fmla="*/ 0 h 232"/>
                    <a:gd name="T38" fmla="*/ 0 w 199"/>
                    <a:gd name="T39" fmla="*/ 0 h 232"/>
                    <a:gd name="T40" fmla="*/ 0 w 199"/>
                    <a:gd name="T41" fmla="*/ 0 h 232"/>
                    <a:gd name="T42" fmla="*/ 0 w 199"/>
                    <a:gd name="T43" fmla="*/ 0 h 232"/>
                    <a:gd name="T44" fmla="*/ 0 w 199"/>
                    <a:gd name="T45" fmla="*/ 0 h 232"/>
                    <a:gd name="T46" fmla="*/ 0 w 199"/>
                    <a:gd name="T47" fmla="*/ 0 h 232"/>
                    <a:gd name="T48" fmla="*/ 0 w 199"/>
                    <a:gd name="T49" fmla="*/ 0 h 232"/>
                    <a:gd name="T50" fmla="*/ 0 w 199"/>
                    <a:gd name="T51" fmla="*/ 0 h 232"/>
                    <a:gd name="T52" fmla="*/ 0 w 199"/>
                    <a:gd name="T53" fmla="*/ 0 h 232"/>
                    <a:gd name="T54" fmla="*/ 0 w 199"/>
                    <a:gd name="T55" fmla="*/ 0 h 232"/>
                    <a:gd name="T56" fmla="*/ 0 w 199"/>
                    <a:gd name="T57" fmla="*/ 0 h 232"/>
                    <a:gd name="T58" fmla="*/ 0 w 199"/>
                    <a:gd name="T59" fmla="*/ 0 h 232"/>
                    <a:gd name="T60" fmla="*/ 0 w 199"/>
                    <a:gd name="T61" fmla="*/ 0 h 232"/>
                    <a:gd name="T62" fmla="*/ 0 w 199"/>
                    <a:gd name="T63" fmla="*/ 0 h 232"/>
                    <a:gd name="T64" fmla="*/ 0 w 199"/>
                    <a:gd name="T65" fmla="*/ 0 h 232"/>
                    <a:gd name="T66" fmla="*/ 0 w 199"/>
                    <a:gd name="T67" fmla="*/ 0 h 232"/>
                    <a:gd name="T68" fmla="*/ 0 w 199"/>
                    <a:gd name="T69" fmla="*/ 0 h 232"/>
                    <a:gd name="T70" fmla="*/ 0 w 199"/>
                    <a:gd name="T71" fmla="*/ 0 h 232"/>
                    <a:gd name="T72" fmla="*/ 0 w 199"/>
                    <a:gd name="T73" fmla="*/ 0 h 232"/>
                    <a:gd name="T74" fmla="*/ 0 w 199"/>
                    <a:gd name="T75" fmla="*/ 0 h 232"/>
                    <a:gd name="T76" fmla="*/ 0 w 199"/>
                    <a:gd name="T77" fmla="*/ 0 h 232"/>
                    <a:gd name="T78" fmla="*/ 0 w 199"/>
                    <a:gd name="T79" fmla="*/ 0 h 232"/>
                    <a:gd name="T80" fmla="*/ 0 w 199"/>
                    <a:gd name="T81" fmla="*/ 0 h 232"/>
                    <a:gd name="T82" fmla="*/ 0 w 199"/>
                    <a:gd name="T83" fmla="*/ 0 h 232"/>
                    <a:gd name="T84" fmla="*/ 0 w 199"/>
                    <a:gd name="T85" fmla="*/ 0 h 232"/>
                    <a:gd name="T86" fmla="*/ 0 w 199"/>
                    <a:gd name="T87" fmla="*/ 0 h 232"/>
                    <a:gd name="T88" fmla="*/ 0 w 199"/>
                    <a:gd name="T89" fmla="*/ 0 h 232"/>
                    <a:gd name="T90" fmla="*/ 0 w 199"/>
                    <a:gd name="T91" fmla="*/ 0 h 232"/>
                    <a:gd name="T92" fmla="*/ 0 w 199"/>
                    <a:gd name="T93" fmla="*/ 0 h 232"/>
                    <a:gd name="T94" fmla="*/ 0 w 199"/>
                    <a:gd name="T95" fmla="*/ 0 h 232"/>
                    <a:gd name="T96" fmla="*/ 0 w 199"/>
                    <a:gd name="T97" fmla="*/ 0 h 23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99"/>
                    <a:gd name="T148" fmla="*/ 0 h 232"/>
                    <a:gd name="T149" fmla="*/ 199 w 199"/>
                    <a:gd name="T150" fmla="*/ 232 h 232"/>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99" h="232">
                      <a:moveTo>
                        <a:pt x="70" y="29"/>
                      </a:moveTo>
                      <a:lnTo>
                        <a:pt x="55" y="39"/>
                      </a:lnTo>
                      <a:lnTo>
                        <a:pt x="42" y="50"/>
                      </a:lnTo>
                      <a:lnTo>
                        <a:pt x="30" y="63"/>
                      </a:lnTo>
                      <a:lnTo>
                        <a:pt x="20" y="77"/>
                      </a:lnTo>
                      <a:lnTo>
                        <a:pt x="12" y="91"/>
                      </a:lnTo>
                      <a:lnTo>
                        <a:pt x="6" y="108"/>
                      </a:lnTo>
                      <a:lnTo>
                        <a:pt x="2" y="125"/>
                      </a:lnTo>
                      <a:lnTo>
                        <a:pt x="0" y="142"/>
                      </a:lnTo>
                      <a:lnTo>
                        <a:pt x="2" y="166"/>
                      </a:lnTo>
                      <a:lnTo>
                        <a:pt x="12" y="186"/>
                      </a:lnTo>
                      <a:lnTo>
                        <a:pt x="26" y="203"/>
                      </a:lnTo>
                      <a:lnTo>
                        <a:pt x="45" y="216"/>
                      </a:lnTo>
                      <a:lnTo>
                        <a:pt x="66" y="226"/>
                      </a:lnTo>
                      <a:lnTo>
                        <a:pt x="88" y="230"/>
                      </a:lnTo>
                      <a:lnTo>
                        <a:pt x="111" y="232"/>
                      </a:lnTo>
                      <a:lnTo>
                        <a:pt x="134" y="228"/>
                      </a:lnTo>
                      <a:lnTo>
                        <a:pt x="138" y="228"/>
                      </a:lnTo>
                      <a:lnTo>
                        <a:pt x="143" y="226"/>
                      </a:lnTo>
                      <a:lnTo>
                        <a:pt x="147" y="222"/>
                      </a:lnTo>
                      <a:lnTo>
                        <a:pt x="148" y="218"/>
                      </a:lnTo>
                      <a:lnTo>
                        <a:pt x="145" y="212"/>
                      </a:lnTo>
                      <a:lnTo>
                        <a:pt x="141" y="207"/>
                      </a:lnTo>
                      <a:lnTo>
                        <a:pt x="135" y="203"/>
                      </a:lnTo>
                      <a:lnTo>
                        <a:pt x="129" y="201"/>
                      </a:lnTo>
                      <a:lnTo>
                        <a:pt x="117" y="197"/>
                      </a:lnTo>
                      <a:lnTo>
                        <a:pt x="105" y="195"/>
                      </a:lnTo>
                      <a:lnTo>
                        <a:pt x="94" y="193"/>
                      </a:lnTo>
                      <a:lnTo>
                        <a:pt x="83" y="190"/>
                      </a:lnTo>
                      <a:lnTo>
                        <a:pt x="73" y="187"/>
                      </a:lnTo>
                      <a:lnTo>
                        <a:pt x="62" y="182"/>
                      </a:lnTo>
                      <a:lnTo>
                        <a:pt x="53" y="176"/>
                      </a:lnTo>
                      <a:lnTo>
                        <a:pt x="43" y="167"/>
                      </a:lnTo>
                      <a:lnTo>
                        <a:pt x="40" y="128"/>
                      </a:lnTo>
                      <a:lnTo>
                        <a:pt x="49" y="96"/>
                      </a:lnTo>
                      <a:lnTo>
                        <a:pt x="68" y="71"/>
                      </a:lnTo>
                      <a:lnTo>
                        <a:pt x="94" y="50"/>
                      </a:lnTo>
                      <a:lnTo>
                        <a:pt x="122" y="34"/>
                      </a:lnTo>
                      <a:lnTo>
                        <a:pt x="151" y="21"/>
                      </a:lnTo>
                      <a:lnTo>
                        <a:pt x="178" y="12"/>
                      </a:lnTo>
                      <a:lnTo>
                        <a:pt x="199" y="4"/>
                      </a:lnTo>
                      <a:lnTo>
                        <a:pt x="186" y="1"/>
                      </a:lnTo>
                      <a:lnTo>
                        <a:pt x="172" y="0"/>
                      </a:lnTo>
                      <a:lnTo>
                        <a:pt x="156" y="2"/>
                      </a:lnTo>
                      <a:lnTo>
                        <a:pt x="138" y="4"/>
                      </a:lnTo>
                      <a:lnTo>
                        <a:pt x="121" y="10"/>
                      </a:lnTo>
                      <a:lnTo>
                        <a:pt x="103" y="16"/>
                      </a:lnTo>
                      <a:lnTo>
                        <a:pt x="86" y="23"/>
                      </a:lnTo>
                      <a:lnTo>
                        <a:pt x="70" y="29"/>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596" name="Freeform 1210"/>
                <p:cNvSpPr>
                  <a:spLocks/>
                </p:cNvSpPr>
                <p:nvPr/>
              </p:nvSpPr>
              <p:spPr bwMode="auto">
                <a:xfrm>
                  <a:off x="5252" y="2656"/>
                  <a:ext cx="47" cy="42"/>
                </a:xfrm>
                <a:custGeom>
                  <a:avLst/>
                  <a:gdLst>
                    <a:gd name="T0" fmla="*/ 0 w 128"/>
                    <a:gd name="T1" fmla="*/ 0 h 180"/>
                    <a:gd name="T2" fmla="*/ 0 w 128"/>
                    <a:gd name="T3" fmla="*/ 0 h 180"/>
                    <a:gd name="T4" fmla="*/ 0 w 128"/>
                    <a:gd name="T5" fmla="*/ 0 h 180"/>
                    <a:gd name="T6" fmla="*/ 0 w 128"/>
                    <a:gd name="T7" fmla="*/ 0 h 180"/>
                    <a:gd name="T8" fmla="*/ 0 w 128"/>
                    <a:gd name="T9" fmla="*/ 0 h 180"/>
                    <a:gd name="T10" fmla="*/ 0 w 128"/>
                    <a:gd name="T11" fmla="*/ 0 h 180"/>
                    <a:gd name="T12" fmla="*/ 0 w 128"/>
                    <a:gd name="T13" fmla="*/ 0 h 180"/>
                    <a:gd name="T14" fmla="*/ 0 w 128"/>
                    <a:gd name="T15" fmla="*/ 0 h 180"/>
                    <a:gd name="T16" fmla="*/ 0 w 128"/>
                    <a:gd name="T17" fmla="*/ 0 h 180"/>
                    <a:gd name="T18" fmla="*/ 0 w 128"/>
                    <a:gd name="T19" fmla="*/ 0 h 180"/>
                    <a:gd name="T20" fmla="*/ 0 w 128"/>
                    <a:gd name="T21" fmla="*/ 0 h 180"/>
                    <a:gd name="T22" fmla="*/ 0 w 128"/>
                    <a:gd name="T23" fmla="*/ 0 h 180"/>
                    <a:gd name="T24" fmla="*/ 0 w 128"/>
                    <a:gd name="T25" fmla="*/ 0 h 180"/>
                    <a:gd name="T26" fmla="*/ 0 w 128"/>
                    <a:gd name="T27" fmla="*/ 0 h 180"/>
                    <a:gd name="T28" fmla="*/ 0 w 128"/>
                    <a:gd name="T29" fmla="*/ 0 h 180"/>
                    <a:gd name="T30" fmla="*/ 0 w 128"/>
                    <a:gd name="T31" fmla="*/ 0 h 180"/>
                    <a:gd name="T32" fmla="*/ 0 w 128"/>
                    <a:gd name="T33" fmla="*/ 0 h 180"/>
                    <a:gd name="T34" fmla="*/ 0 w 128"/>
                    <a:gd name="T35" fmla="*/ 0 h 180"/>
                    <a:gd name="T36" fmla="*/ 0 w 128"/>
                    <a:gd name="T37" fmla="*/ 0 h 180"/>
                    <a:gd name="T38" fmla="*/ 0 w 128"/>
                    <a:gd name="T39" fmla="*/ 0 h 180"/>
                    <a:gd name="T40" fmla="*/ 0 w 128"/>
                    <a:gd name="T41" fmla="*/ 0 h 180"/>
                    <a:gd name="T42" fmla="*/ 0 w 128"/>
                    <a:gd name="T43" fmla="*/ 0 h 180"/>
                    <a:gd name="T44" fmla="*/ 0 w 128"/>
                    <a:gd name="T45" fmla="*/ 0 h 180"/>
                    <a:gd name="T46" fmla="*/ 0 w 128"/>
                    <a:gd name="T47" fmla="*/ 0 h 180"/>
                    <a:gd name="T48" fmla="*/ 0 w 128"/>
                    <a:gd name="T49" fmla="*/ 0 h 180"/>
                    <a:gd name="T50" fmla="*/ 0 w 128"/>
                    <a:gd name="T51" fmla="*/ 0 h 180"/>
                    <a:gd name="T52" fmla="*/ 0 w 128"/>
                    <a:gd name="T53" fmla="*/ 0 h 180"/>
                    <a:gd name="T54" fmla="*/ 0 w 128"/>
                    <a:gd name="T55" fmla="*/ 0 h 180"/>
                    <a:gd name="T56" fmla="*/ 0 w 128"/>
                    <a:gd name="T57" fmla="*/ 0 h 180"/>
                    <a:gd name="T58" fmla="*/ 0 w 128"/>
                    <a:gd name="T59" fmla="*/ 0 h 180"/>
                    <a:gd name="T60" fmla="*/ 0 w 128"/>
                    <a:gd name="T61" fmla="*/ 0 h 180"/>
                    <a:gd name="T62" fmla="*/ 0 w 128"/>
                    <a:gd name="T63" fmla="*/ 0 h 180"/>
                    <a:gd name="T64" fmla="*/ 0 w 128"/>
                    <a:gd name="T65" fmla="*/ 0 h 180"/>
                    <a:gd name="T66" fmla="*/ 0 w 128"/>
                    <a:gd name="T67" fmla="*/ 0 h 180"/>
                    <a:gd name="T68" fmla="*/ 0 w 128"/>
                    <a:gd name="T69" fmla="*/ 0 h 180"/>
                    <a:gd name="T70" fmla="*/ 0 w 128"/>
                    <a:gd name="T71" fmla="*/ 0 h 180"/>
                    <a:gd name="T72" fmla="*/ 0 w 128"/>
                    <a:gd name="T73" fmla="*/ 0 h 180"/>
                    <a:gd name="T74" fmla="*/ 0 w 128"/>
                    <a:gd name="T75" fmla="*/ 0 h 180"/>
                    <a:gd name="T76" fmla="*/ 0 w 128"/>
                    <a:gd name="T77" fmla="*/ 0 h 180"/>
                    <a:gd name="T78" fmla="*/ 0 w 128"/>
                    <a:gd name="T79" fmla="*/ 0 h 180"/>
                    <a:gd name="T80" fmla="*/ 0 w 128"/>
                    <a:gd name="T81" fmla="*/ 0 h 18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28"/>
                    <a:gd name="T124" fmla="*/ 0 h 180"/>
                    <a:gd name="T125" fmla="*/ 128 w 128"/>
                    <a:gd name="T126" fmla="*/ 180 h 18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28" h="180">
                      <a:moveTo>
                        <a:pt x="108" y="59"/>
                      </a:moveTo>
                      <a:lnTo>
                        <a:pt x="113" y="77"/>
                      </a:lnTo>
                      <a:lnTo>
                        <a:pt x="111" y="94"/>
                      </a:lnTo>
                      <a:lnTo>
                        <a:pt x="103" y="108"/>
                      </a:lnTo>
                      <a:lnTo>
                        <a:pt x="91" y="121"/>
                      </a:lnTo>
                      <a:lnTo>
                        <a:pt x="77" y="132"/>
                      </a:lnTo>
                      <a:lnTo>
                        <a:pt x="61" y="144"/>
                      </a:lnTo>
                      <a:lnTo>
                        <a:pt x="45" y="154"/>
                      </a:lnTo>
                      <a:lnTo>
                        <a:pt x="30" y="164"/>
                      </a:lnTo>
                      <a:lnTo>
                        <a:pt x="28" y="168"/>
                      </a:lnTo>
                      <a:lnTo>
                        <a:pt x="27" y="170"/>
                      </a:lnTo>
                      <a:lnTo>
                        <a:pt x="27" y="174"/>
                      </a:lnTo>
                      <a:lnTo>
                        <a:pt x="28" y="177"/>
                      </a:lnTo>
                      <a:lnTo>
                        <a:pt x="32" y="179"/>
                      </a:lnTo>
                      <a:lnTo>
                        <a:pt x="35" y="180"/>
                      </a:lnTo>
                      <a:lnTo>
                        <a:pt x="37" y="180"/>
                      </a:lnTo>
                      <a:lnTo>
                        <a:pt x="41" y="179"/>
                      </a:lnTo>
                      <a:lnTo>
                        <a:pt x="60" y="169"/>
                      </a:lnTo>
                      <a:lnTo>
                        <a:pt x="77" y="158"/>
                      </a:lnTo>
                      <a:lnTo>
                        <a:pt x="94" y="145"/>
                      </a:lnTo>
                      <a:lnTo>
                        <a:pt x="109" y="130"/>
                      </a:lnTo>
                      <a:lnTo>
                        <a:pt x="120" y="114"/>
                      </a:lnTo>
                      <a:lnTo>
                        <a:pt x="127" y="95"/>
                      </a:lnTo>
                      <a:lnTo>
                        <a:pt x="128" y="76"/>
                      </a:lnTo>
                      <a:lnTo>
                        <a:pt x="123" y="55"/>
                      </a:lnTo>
                      <a:lnTo>
                        <a:pt x="113" y="39"/>
                      </a:lnTo>
                      <a:lnTo>
                        <a:pt x="97" y="25"/>
                      </a:lnTo>
                      <a:lnTo>
                        <a:pt x="79" y="15"/>
                      </a:lnTo>
                      <a:lnTo>
                        <a:pt x="57" y="7"/>
                      </a:lnTo>
                      <a:lnTo>
                        <a:pt x="36" y="2"/>
                      </a:lnTo>
                      <a:lnTo>
                        <a:pt x="19" y="0"/>
                      </a:lnTo>
                      <a:lnTo>
                        <a:pt x="6" y="0"/>
                      </a:lnTo>
                      <a:lnTo>
                        <a:pt x="0" y="4"/>
                      </a:lnTo>
                      <a:lnTo>
                        <a:pt x="14" y="9"/>
                      </a:lnTo>
                      <a:lnTo>
                        <a:pt x="29" y="14"/>
                      </a:lnTo>
                      <a:lnTo>
                        <a:pt x="46" y="19"/>
                      </a:lnTo>
                      <a:lnTo>
                        <a:pt x="61" y="23"/>
                      </a:lnTo>
                      <a:lnTo>
                        <a:pt x="76" y="29"/>
                      </a:lnTo>
                      <a:lnTo>
                        <a:pt x="89" y="37"/>
                      </a:lnTo>
                      <a:lnTo>
                        <a:pt x="100" y="46"/>
                      </a:lnTo>
                      <a:lnTo>
                        <a:pt x="108" y="59"/>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597" name="Freeform 1211"/>
                <p:cNvSpPr>
                  <a:spLocks/>
                </p:cNvSpPr>
                <p:nvPr/>
              </p:nvSpPr>
              <p:spPr bwMode="auto">
                <a:xfrm>
                  <a:off x="5089" y="2646"/>
                  <a:ext cx="114" cy="88"/>
                </a:xfrm>
                <a:custGeom>
                  <a:avLst/>
                  <a:gdLst>
                    <a:gd name="T0" fmla="*/ 0 w 322"/>
                    <a:gd name="T1" fmla="*/ 0 h 378"/>
                    <a:gd name="T2" fmla="*/ 0 w 322"/>
                    <a:gd name="T3" fmla="*/ 0 h 378"/>
                    <a:gd name="T4" fmla="*/ 0 w 322"/>
                    <a:gd name="T5" fmla="*/ 0 h 378"/>
                    <a:gd name="T6" fmla="*/ 0 w 322"/>
                    <a:gd name="T7" fmla="*/ 0 h 378"/>
                    <a:gd name="T8" fmla="*/ 0 w 322"/>
                    <a:gd name="T9" fmla="*/ 0 h 378"/>
                    <a:gd name="T10" fmla="*/ 0 w 322"/>
                    <a:gd name="T11" fmla="*/ 0 h 378"/>
                    <a:gd name="T12" fmla="*/ 0 w 322"/>
                    <a:gd name="T13" fmla="*/ 0 h 378"/>
                    <a:gd name="T14" fmla="*/ 0 w 322"/>
                    <a:gd name="T15" fmla="*/ 0 h 378"/>
                    <a:gd name="T16" fmla="*/ 0 w 322"/>
                    <a:gd name="T17" fmla="*/ 0 h 378"/>
                    <a:gd name="T18" fmla="*/ 0 w 322"/>
                    <a:gd name="T19" fmla="*/ 0 h 378"/>
                    <a:gd name="T20" fmla="*/ 0 w 322"/>
                    <a:gd name="T21" fmla="*/ 0 h 378"/>
                    <a:gd name="T22" fmla="*/ 0 w 322"/>
                    <a:gd name="T23" fmla="*/ 0 h 378"/>
                    <a:gd name="T24" fmla="*/ 0 w 322"/>
                    <a:gd name="T25" fmla="*/ 0 h 378"/>
                    <a:gd name="T26" fmla="*/ 0 w 322"/>
                    <a:gd name="T27" fmla="*/ 0 h 378"/>
                    <a:gd name="T28" fmla="*/ 0 w 322"/>
                    <a:gd name="T29" fmla="*/ 0 h 378"/>
                    <a:gd name="T30" fmla="*/ 0 w 322"/>
                    <a:gd name="T31" fmla="*/ 0 h 378"/>
                    <a:gd name="T32" fmla="*/ 0 w 322"/>
                    <a:gd name="T33" fmla="*/ 0 h 378"/>
                    <a:gd name="T34" fmla="*/ 0 w 322"/>
                    <a:gd name="T35" fmla="*/ 0 h 378"/>
                    <a:gd name="T36" fmla="*/ 0 w 322"/>
                    <a:gd name="T37" fmla="*/ 0 h 378"/>
                    <a:gd name="T38" fmla="*/ 0 w 322"/>
                    <a:gd name="T39" fmla="*/ 0 h 378"/>
                    <a:gd name="T40" fmla="*/ 0 w 322"/>
                    <a:gd name="T41" fmla="*/ 0 h 378"/>
                    <a:gd name="T42" fmla="*/ 0 w 322"/>
                    <a:gd name="T43" fmla="*/ 0 h 378"/>
                    <a:gd name="T44" fmla="*/ 0 w 322"/>
                    <a:gd name="T45" fmla="*/ 0 h 378"/>
                    <a:gd name="T46" fmla="*/ 0 w 322"/>
                    <a:gd name="T47" fmla="*/ 0 h 378"/>
                    <a:gd name="T48" fmla="*/ 0 w 322"/>
                    <a:gd name="T49" fmla="*/ 0 h 378"/>
                    <a:gd name="T50" fmla="*/ 0 w 322"/>
                    <a:gd name="T51" fmla="*/ 0 h 378"/>
                    <a:gd name="T52" fmla="*/ 0 w 322"/>
                    <a:gd name="T53" fmla="*/ 0 h 378"/>
                    <a:gd name="T54" fmla="*/ 0 w 322"/>
                    <a:gd name="T55" fmla="*/ 0 h 378"/>
                    <a:gd name="T56" fmla="*/ 0 w 322"/>
                    <a:gd name="T57" fmla="*/ 0 h 378"/>
                    <a:gd name="T58" fmla="*/ 0 w 322"/>
                    <a:gd name="T59" fmla="*/ 0 h 378"/>
                    <a:gd name="T60" fmla="*/ 0 w 322"/>
                    <a:gd name="T61" fmla="*/ 0 h 378"/>
                    <a:gd name="T62" fmla="*/ 0 w 322"/>
                    <a:gd name="T63" fmla="*/ 0 h 378"/>
                    <a:gd name="T64" fmla="*/ 0 w 322"/>
                    <a:gd name="T65" fmla="*/ 0 h 378"/>
                    <a:gd name="T66" fmla="*/ 0 w 322"/>
                    <a:gd name="T67" fmla="*/ 0 h 378"/>
                    <a:gd name="T68" fmla="*/ 0 w 322"/>
                    <a:gd name="T69" fmla="*/ 0 h 378"/>
                    <a:gd name="T70" fmla="*/ 0 w 322"/>
                    <a:gd name="T71" fmla="*/ 0 h 378"/>
                    <a:gd name="T72" fmla="*/ 0 w 322"/>
                    <a:gd name="T73" fmla="*/ 0 h 378"/>
                    <a:gd name="T74" fmla="*/ 0 w 322"/>
                    <a:gd name="T75" fmla="*/ 0 h 378"/>
                    <a:gd name="T76" fmla="*/ 0 w 322"/>
                    <a:gd name="T77" fmla="*/ 0 h 378"/>
                    <a:gd name="T78" fmla="*/ 0 w 322"/>
                    <a:gd name="T79" fmla="*/ 0 h 378"/>
                    <a:gd name="T80" fmla="*/ 0 w 322"/>
                    <a:gd name="T81" fmla="*/ 0 h 378"/>
                    <a:gd name="T82" fmla="*/ 0 w 322"/>
                    <a:gd name="T83" fmla="*/ 0 h 378"/>
                    <a:gd name="T84" fmla="*/ 0 w 322"/>
                    <a:gd name="T85" fmla="*/ 0 h 378"/>
                    <a:gd name="T86" fmla="*/ 0 w 322"/>
                    <a:gd name="T87" fmla="*/ 0 h 37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22"/>
                    <a:gd name="T133" fmla="*/ 0 h 378"/>
                    <a:gd name="T134" fmla="*/ 322 w 322"/>
                    <a:gd name="T135" fmla="*/ 378 h 378"/>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22" h="378">
                      <a:moveTo>
                        <a:pt x="125" y="49"/>
                      </a:moveTo>
                      <a:lnTo>
                        <a:pt x="100" y="70"/>
                      </a:lnTo>
                      <a:lnTo>
                        <a:pt x="76" y="90"/>
                      </a:lnTo>
                      <a:lnTo>
                        <a:pt x="53" y="115"/>
                      </a:lnTo>
                      <a:lnTo>
                        <a:pt x="34" y="140"/>
                      </a:lnTo>
                      <a:lnTo>
                        <a:pt x="17" y="166"/>
                      </a:lnTo>
                      <a:lnTo>
                        <a:pt x="5" y="195"/>
                      </a:lnTo>
                      <a:lnTo>
                        <a:pt x="0" y="226"/>
                      </a:lnTo>
                      <a:lnTo>
                        <a:pt x="1" y="258"/>
                      </a:lnTo>
                      <a:lnTo>
                        <a:pt x="3" y="266"/>
                      </a:lnTo>
                      <a:lnTo>
                        <a:pt x="5" y="275"/>
                      </a:lnTo>
                      <a:lnTo>
                        <a:pt x="9" y="282"/>
                      </a:lnTo>
                      <a:lnTo>
                        <a:pt x="14" y="290"/>
                      </a:lnTo>
                      <a:lnTo>
                        <a:pt x="19" y="297"/>
                      </a:lnTo>
                      <a:lnTo>
                        <a:pt x="26" y="304"/>
                      </a:lnTo>
                      <a:lnTo>
                        <a:pt x="32" y="310"/>
                      </a:lnTo>
                      <a:lnTo>
                        <a:pt x="41" y="314"/>
                      </a:lnTo>
                      <a:lnTo>
                        <a:pt x="56" y="324"/>
                      </a:lnTo>
                      <a:lnTo>
                        <a:pt x="71" y="332"/>
                      </a:lnTo>
                      <a:lnTo>
                        <a:pt x="86" y="338"/>
                      </a:lnTo>
                      <a:lnTo>
                        <a:pt x="103" y="344"/>
                      </a:lnTo>
                      <a:lnTo>
                        <a:pt x="119" y="350"/>
                      </a:lnTo>
                      <a:lnTo>
                        <a:pt x="136" y="355"/>
                      </a:lnTo>
                      <a:lnTo>
                        <a:pt x="152" y="359"/>
                      </a:lnTo>
                      <a:lnTo>
                        <a:pt x="168" y="363"/>
                      </a:lnTo>
                      <a:lnTo>
                        <a:pt x="186" y="366"/>
                      </a:lnTo>
                      <a:lnTo>
                        <a:pt x="202" y="368"/>
                      </a:lnTo>
                      <a:lnTo>
                        <a:pt x="220" y="371"/>
                      </a:lnTo>
                      <a:lnTo>
                        <a:pt x="238" y="373"/>
                      </a:lnTo>
                      <a:lnTo>
                        <a:pt x="254" y="374"/>
                      </a:lnTo>
                      <a:lnTo>
                        <a:pt x="272" y="375"/>
                      </a:lnTo>
                      <a:lnTo>
                        <a:pt x="289" y="376"/>
                      </a:lnTo>
                      <a:lnTo>
                        <a:pt x="306" y="378"/>
                      </a:lnTo>
                      <a:lnTo>
                        <a:pt x="311" y="378"/>
                      </a:lnTo>
                      <a:lnTo>
                        <a:pt x="316" y="375"/>
                      </a:lnTo>
                      <a:lnTo>
                        <a:pt x="320" y="371"/>
                      </a:lnTo>
                      <a:lnTo>
                        <a:pt x="322" y="366"/>
                      </a:lnTo>
                      <a:lnTo>
                        <a:pt x="322" y="360"/>
                      </a:lnTo>
                      <a:lnTo>
                        <a:pt x="320" y="356"/>
                      </a:lnTo>
                      <a:lnTo>
                        <a:pt x="315" y="352"/>
                      </a:lnTo>
                      <a:lnTo>
                        <a:pt x="309" y="350"/>
                      </a:lnTo>
                      <a:lnTo>
                        <a:pt x="294" y="347"/>
                      </a:lnTo>
                      <a:lnTo>
                        <a:pt x="279" y="344"/>
                      </a:lnTo>
                      <a:lnTo>
                        <a:pt x="263" y="341"/>
                      </a:lnTo>
                      <a:lnTo>
                        <a:pt x="247" y="338"/>
                      </a:lnTo>
                      <a:lnTo>
                        <a:pt x="232" y="336"/>
                      </a:lnTo>
                      <a:lnTo>
                        <a:pt x="216" y="334"/>
                      </a:lnTo>
                      <a:lnTo>
                        <a:pt x="200" y="332"/>
                      </a:lnTo>
                      <a:lnTo>
                        <a:pt x="185" y="328"/>
                      </a:lnTo>
                      <a:lnTo>
                        <a:pt x="170" y="326"/>
                      </a:lnTo>
                      <a:lnTo>
                        <a:pt x="154" y="322"/>
                      </a:lnTo>
                      <a:lnTo>
                        <a:pt x="139" y="318"/>
                      </a:lnTo>
                      <a:lnTo>
                        <a:pt x="124" y="314"/>
                      </a:lnTo>
                      <a:lnTo>
                        <a:pt x="110" y="309"/>
                      </a:lnTo>
                      <a:lnTo>
                        <a:pt x="94" y="303"/>
                      </a:lnTo>
                      <a:lnTo>
                        <a:pt x="80" y="297"/>
                      </a:lnTo>
                      <a:lnTo>
                        <a:pt x="66" y="289"/>
                      </a:lnTo>
                      <a:lnTo>
                        <a:pt x="55" y="281"/>
                      </a:lnTo>
                      <a:lnTo>
                        <a:pt x="45" y="271"/>
                      </a:lnTo>
                      <a:lnTo>
                        <a:pt x="38" y="259"/>
                      </a:lnTo>
                      <a:lnTo>
                        <a:pt x="35" y="245"/>
                      </a:lnTo>
                      <a:lnTo>
                        <a:pt x="34" y="232"/>
                      </a:lnTo>
                      <a:lnTo>
                        <a:pt x="35" y="216"/>
                      </a:lnTo>
                      <a:lnTo>
                        <a:pt x="38" y="200"/>
                      </a:lnTo>
                      <a:lnTo>
                        <a:pt x="43" y="187"/>
                      </a:lnTo>
                      <a:lnTo>
                        <a:pt x="51" y="170"/>
                      </a:lnTo>
                      <a:lnTo>
                        <a:pt x="60" y="152"/>
                      </a:lnTo>
                      <a:lnTo>
                        <a:pt x="71" y="137"/>
                      </a:lnTo>
                      <a:lnTo>
                        <a:pt x="83" y="124"/>
                      </a:lnTo>
                      <a:lnTo>
                        <a:pt x="94" y="110"/>
                      </a:lnTo>
                      <a:lnTo>
                        <a:pt x="107" y="96"/>
                      </a:lnTo>
                      <a:lnTo>
                        <a:pt x="123" y="82"/>
                      </a:lnTo>
                      <a:lnTo>
                        <a:pt x="138" y="69"/>
                      </a:lnTo>
                      <a:lnTo>
                        <a:pt x="153" y="57"/>
                      </a:lnTo>
                      <a:lnTo>
                        <a:pt x="173" y="47"/>
                      </a:lnTo>
                      <a:lnTo>
                        <a:pt x="195" y="38"/>
                      </a:lnTo>
                      <a:lnTo>
                        <a:pt x="218" y="28"/>
                      </a:lnTo>
                      <a:lnTo>
                        <a:pt x="238" y="20"/>
                      </a:lnTo>
                      <a:lnTo>
                        <a:pt x="254" y="13"/>
                      </a:lnTo>
                      <a:lnTo>
                        <a:pt x="264" y="7"/>
                      </a:lnTo>
                      <a:lnTo>
                        <a:pt x="268" y="2"/>
                      </a:lnTo>
                      <a:lnTo>
                        <a:pt x="256" y="0"/>
                      </a:lnTo>
                      <a:lnTo>
                        <a:pt x="240" y="1"/>
                      </a:lnTo>
                      <a:lnTo>
                        <a:pt x="221" y="4"/>
                      </a:lnTo>
                      <a:lnTo>
                        <a:pt x="201" y="10"/>
                      </a:lnTo>
                      <a:lnTo>
                        <a:pt x="180" y="18"/>
                      </a:lnTo>
                      <a:lnTo>
                        <a:pt x="160" y="27"/>
                      </a:lnTo>
                      <a:lnTo>
                        <a:pt x="141" y="38"/>
                      </a:lnTo>
                      <a:lnTo>
                        <a:pt x="125" y="49"/>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598" name="Freeform 1212"/>
                <p:cNvSpPr>
                  <a:spLocks/>
                </p:cNvSpPr>
                <p:nvPr/>
              </p:nvSpPr>
              <p:spPr bwMode="auto">
                <a:xfrm>
                  <a:off x="5250" y="2643"/>
                  <a:ext cx="99" cy="59"/>
                </a:xfrm>
                <a:custGeom>
                  <a:avLst/>
                  <a:gdLst>
                    <a:gd name="T0" fmla="*/ 0 w 283"/>
                    <a:gd name="T1" fmla="*/ 0 h 252"/>
                    <a:gd name="T2" fmla="*/ 0 w 283"/>
                    <a:gd name="T3" fmla="*/ 0 h 252"/>
                    <a:gd name="T4" fmla="*/ 0 w 283"/>
                    <a:gd name="T5" fmla="*/ 0 h 252"/>
                    <a:gd name="T6" fmla="*/ 0 w 283"/>
                    <a:gd name="T7" fmla="*/ 0 h 252"/>
                    <a:gd name="T8" fmla="*/ 0 w 283"/>
                    <a:gd name="T9" fmla="*/ 0 h 252"/>
                    <a:gd name="T10" fmla="*/ 0 w 283"/>
                    <a:gd name="T11" fmla="*/ 0 h 252"/>
                    <a:gd name="T12" fmla="*/ 0 w 283"/>
                    <a:gd name="T13" fmla="*/ 0 h 252"/>
                    <a:gd name="T14" fmla="*/ 0 w 283"/>
                    <a:gd name="T15" fmla="*/ 0 h 252"/>
                    <a:gd name="T16" fmla="*/ 0 w 283"/>
                    <a:gd name="T17" fmla="*/ 0 h 252"/>
                    <a:gd name="T18" fmla="*/ 0 w 283"/>
                    <a:gd name="T19" fmla="*/ 0 h 252"/>
                    <a:gd name="T20" fmla="*/ 0 w 283"/>
                    <a:gd name="T21" fmla="*/ 0 h 252"/>
                    <a:gd name="T22" fmla="*/ 0 w 283"/>
                    <a:gd name="T23" fmla="*/ 0 h 252"/>
                    <a:gd name="T24" fmla="*/ 0 w 283"/>
                    <a:gd name="T25" fmla="*/ 0 h 252"/>
                    <a:gd name="T26" fmla="*/ 0 w 283"/>
                    <a:gd name="T27" fmla="*/ 0 h 252"/>
                    <a:gd name="T28" fmla="*/ 0 w 283"/>
                    <a:gd name="T29" fmla="*/ 0 h 252"/>
                    <a:gd name="T30" fmla="*/ 0 w 283"/>
                    <a:gd name="T31" fmla="*/ 0 h 252"/>
                    <a:gd name="T32" fmla="*/ 0 w 283"/>
                    <a:gd name="T33" fmla="*/ 0 h 252"/>
                    <a:gd name="T34" fmla="*/ 0 w 283"/>
                    <a:gd name="T35" fmla="*/ 0 h 252"/>
                    <a:gd name="T36" fmla="*/ 0 w 283"/>
                    <a:gd name="T37" fmla="*/ 0 h 252"/>
                    <a:gd name="T38" fmla="*/ 0 w 283"/>
                    <a:gd name="T39" fmla="*/ 0 h 252"/>
                    <a:gd name="T40" fmla="*/ 0 w 283"/>
                    <a:gd name="T41" fmla="*/ 0 h 252"/>
                    <a:gd name="T42" fmla="*/ 0 w 283"/>
                    <a:gd name="T43" fmla="*/ 0 h 252"/>
                    <a:gd name="T44" fmla="*/ 0 w 283"/>
                    <a:gd name="T45" fmla="*/ 0 h 252"/>
                    <a:gd name="T46" fmla="*/ 0 w 283"/>
                    <a:gd name="T47" fmla="*/ 0 h 252"/>
                    <a:gd name="T48" fmla="*/ 0 w 283"/>
                    <a:gd name="T49" fmla="*/ 0 h 252"/>
                    <a:gd name="T50" fmla="*/ 0 w 283"/>
                    <a:gd name="T51" fmla="*/ 0 h 252"/>
                    <a:gd name="T52" fmla="*/ 0 w 283"/>
                    <a:gd name="T53" fmla="*/ 0 h 252"/>
                    <a:gd name="T54" fmla="*/ 0 w 283"/>
                    <a:gd name="T55" fmla="*/ 0 h 252"/>
                    <a:gd name="T56" fmla="*/ 0 w 283"/>
                    <a:gd name="T57" fmla="*/ 0 h 252"/>
                    <a:gd name="T58" fmla="*/ 0 w 283"/>
                    <a:gd name="T59" fmla="*/ 0 h 252"/>
                    <a:gd name="T60" fmla="*/ 0 w 283"/>
                    <a:gd name="T61" fmla="*/ 0 h 252"/>
                    <a:gd name="T62" fmla="*/ 0 w 283"/>
                    <a:gd name="T63" fmla="*/ 0 h 252"/>
                    <a:gd name="T64" fmla="*/ 0 w 283"/>
                    <a:gd name="T65" fmla="*/ 0 h 252"/>
                    <a:gd name="T66" fmla="*/ 0 w 283"/>
                    <a:gd name="T67" fmla="*/ 0 h 252"/>
                    <a:gd name="T68" fmla="*/ 0 w 283"/>
                    <a:gd name="T69" fmla="*/ 0 h 252"/>
                    <a:gd name="T70" fmla="*/ 0 w 283"/>
                    <a:gd name="T71" fmla="*/ 0 h 252"/>
                    <a:gd name="T72" fmla="*/ 0 w 283"/>
                    <a:gd name="T73" fmla="*/ 0 h 252"/>
                    <a:gd name="T74" fmla="*/ 0 w 283"/>
                    <a:gd name="T75" fmla="*/ 0 h 252"/>
                    <a:gd name="T76" fmla="*/ 0 w 283"/>
                    <a:gd name="T77" fmla="*/ 0 h 252"/>
                    <a:gd name="T78" fmla="*/ 0 w 283"/>
                    <a:gd name="T79" fmla="*/ 0 h 252"/>
                    <a:gd name="T80" fmla="*/ 0 w 283"/>
                    <a:gd name="T81" fmla="*/ 0 h 252"/>
                    <a:gd name="T82" fmla="*/ 0 w 283"/>
                    <a:gd name="T83" fmla="*/ 0 h 252"/>
                    <a:gd name="T84" fmla="*/ 0 w 283"/>
                    <a:gd name="T85" fmla="*/ 0 h 252"/>
                    <a:gd name="T86" fmla="*/ 0 w 283"/>
                    <a:gd name="T87" fmla="*/ 0 h 252"/>
                    <a:gd name="T88" fmla="*/ 0 w 283"/>
                    <a:gd name="T89" fmla="*/ 0 h 252"/>
                    <a:gd name="T90" fmla="*/ 0 w 283"/>
                    <a:gd name="T91" fmla="*/ 0 h 252"/>
                    <a:gd name="T92" fmla="*/ 0 w 283"/>
                    <a:gd name="T93" fmla="*/ 0 h 252"/>
                    <a:gd name="T94" fmla="*/ 0 w 283"/>
                    <a:gd name="T95" fmla="*/ 0 h 252"/>
                    <a:gd name="T96" fmla="*/ 0 w 283"/>
                    <a:gd name="T97" fmla="*/ 0 h 252"/>
                    <a:gd name="T98" fmla="*/ 0 w 283"/>
                    <a:gd name="T99" fmla="*/ 0 h 252"/>
                    <a:gd name="T100" fmla="*/ 0 w 283"/>
                    <a:gd name="T101" fmla="*/ 0 h 252"/>
                    <a:gd name="T102" fmla="*/ 0 w 283"/>
                    <a:gd name="T103" fmla="*/ 0 h 252"/>
                    <a:gd name="T104" fmla="*/ 0 w 283"/>
                    <a:gd name="T105" fmla="*/ 0 h 252"/>
                    <a:gd name="T106" fmla="*/ 0 w 283"/>
                    <a:gd name="T107" fmla="*/ 0 h 252"/>
                    <a:gd name="T108" fmla="*/ 0 w 283"/>
                    <a:gd name="T109" fmla="*/ 0 h 252"/>
                    <a:gd name="T110" fmla="*/ 0 w 283"/>
                    <a:gd name="T111" fmla="*/ 0 h 252"/>
                    <a:gd name="T112" fmla="*/ 0 w 283"/>
                    <a:gd name="T113" fmla="*/ 0 h 252"/>
                    <a:gd name="T114" fmla="*/ 0 w 283"/>
                    <a:gd name="T115" fmla="*/ 0 h 252"/>
                    <a:gd name="T116" fmla="*/ 0 w 283"/>
                    <a:gd name="T117" fmla="*/ 0 h 252"/>
                    <a:gd name="T118" fmla="*/ 0 w 283"/>
                    <a:gd name="T119" fmla="*/ 0 h 252"/>
                    <a:gd name="T120" fmla="*/ 0 w 283"/>
                    <a:gd name="T121" fmla="*/ 0 h 25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83"/>
                    <a:gd name="T184" fmla="*/ 0 h 252"/>
                    <a:gd name="T185" fmla="*/ 283 w 283"/>
                    <a:gd name="T186" fmla="*/ 252 h 252"/>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83" h="252">
                      <a:moveTo>
                        <a:pt x="235" y="77"/>
                      </a:moveTo>
                      <a:lnTo>
                        <a:pt x="248" y="91"/>
                      </a:lnTo>
                      <a:lnTo>
                        <a:pt x="256" y="107"/>
                      </a:lnTo>
                      <a:lnTo>
                        <a:pt x="259" y="124"/>
                      </a:lnTo>
                      <a:lnTo>
                        <a:pt x="259" y="142"/>
                      </a:lnTo>
                      <a:lnTo>
                        <a:pt x="257" y="157"/>
                      </a:lnTo>
                      <a:lnTo>
                        <a:pt x="252" y="170"/>
                      </a:lnTo>
                      <a:lnTo>
                        <a:pt x="244" y="183"/>
                      </a:lnTo>
                      <a:lnTo>
                        <a:pt x="236" y="193"/>
                      </a:lnTo>
                      <a:lnTo>
                        <a:pt x="225" y="204"/>
                      </a:lnTo>
                      <a:lnTo>
                        <a:pt x="215" y="214"/>
                      </a:lnTo>
                      <a:lnTo>
                        <a:pt x="204" y="224"/>
                      </a:lnTo>
                      <a:lnTo>
                        <a:pt x="194" y="234"/>
                      </a:lnTo>
                      <a:lnTo>
                        <a:pt x="191" y="238"/>
                      </a:lnTo>
                      <a:lnTo>
                        <a:pt x="191" y="241"/>
                      </a:lnTo>
                      <a:lnTo>
                        <a:pt x="191" y="245"/>
                      </a:lnTo>
                      <a:lnTo>
                        <a:pt x="194" y="248"/>
                      </a:lnTo>
                      <a:lnTo>
                        <a:pt x="197" y="250"/>
                      </a:lnTo>
                      <a:lnTo>
                        <a:pt x="202" y="252"/>
                      </a:lnTo>
                      <a:lnTo>
                        <a:pt x="205" y="250"/>
                      </a:lnTo>
                      <a:lnTo>
                        <a:pt x="209" y="248"/>
                      </a:lnTo>
                      <a:lnTo>
                        <a:pt x="232" y="233"/>
                      </a:lnTo>
                      <a:lnTo>
                        <a:pt x="252" y="214"/>
                      </a:lnTo>
                      <a:lnTo>
                        <a:pt x="268" y="192"/>
                      </a:lnTo>
                      <a:lnTo>
                        <a:pt x="278" y="167"/>
                      </a:lnTo>
                      <a:lnTo>
                        <a:pt x="283" y="141"/>
                      </a:lnTo>
                      <a:lnTo>
                        <a:pt x="280" y="115"/>
                      </a:lnTo>
                      <a:lnTo>
                        <a:pt x="271" y="91"/>
                      </a:lnTo>
                      <a:lnTo>
                        <a:pt x="252" y="69"/>
                      </a:lnTo>
                      <a:lnTo>
                        <a:pt x="238" y="57"/>
                      </a:lnTo>
                      <a:lnTo>
                        <a:pt x="222" y="48"/>
                      </a:lnTo>
                      <a:lnTo>
                        <a:pt x="204" y="39"/>
                      </a:lnTo>
                      <a:lnTo>
                        <a:pt x="184" y="31"/>
                      </a:lnTo>
                      <a:lnTo>
                        <a:pt x="164" y="23"/>
                      </a:lnTo>
                      <a:lnTo>
                        <a:pt x="144" y="17"/>
                      </a:lnTo>
                      <a:lnTo>
                        <a:pt x="123" y="13"/>
                      </a:lnTo>
                      <a:lnTo>
                        <a:pt x="103" y="8"/>
                      </a:lnTo>
                      <a:lnTo>
                        <a:pt x="83" y="5"/>
                      </a:lnTo>
                      <a:lnTo>
                        <a:pt x="66" y="2"/>
                      </a:lnTo>
                      <a:lnTo>
                        <a:pt x="48" y="0"/>
                      </a:lnTo>
                      <a:lnTo>
                        <a:pt x="34" y="0"/>
                      </a:lnTo>
                      <a:lnTo>
                        <a:pt x="21" y="0"/>
                      </a:lnTo>
                      <a:lnTo>
                        <a:pt x="11" y="0"/>
                      </a:lnTo>
                      <a:lnTo>
                        <a:pt x="4" y="2"/>
                      </a:lnTo>
                      <a:lnTo>
                        <a:pt x="0" y="5"/>
                      </a:lnTo>
                      <a:lnTo>
                        <a:pt x="12" y="7"/>
                      </a:lnTo>
                      <a:lnTo>
                        <a:pt x="24" y="8"/>
                      </a:lnTo>
                      <a:lnTo>
                        <a:pt x="38" y="10"/>
                      </a:lnTo>
                      <a:lnTo>
                        <a:pt x="52" y="13"/>
                      </a:lnTo>
                      <a:lnTo>
                        <a:pt x="66" y="16"/>
                      </a:lnTo>
                      <a:lnTo>
                        <a:pt x="82" y="18"/>
                      </a:lnTo>
                      <a:lnTo>
                        <a:pt x="98" y="22"/>
                      </a:lnTo>
                      <a:lnTo>
                        <a:pt x="114" y="25"/>
                      </a:lnTo>
                      <a:lnTo>
                        <a:pt x="129" y="30"/>
                      </a:lnTo>
                      <a:lnTo>
                        <a:pt x="146" y="34"/>
                      </a:lnTo>
                      <a:lnTo>
                        <a:pt x="162" y="39"/>
                      </a:lnTo>
                      <a:lnTo>
                        <a:pt x="177" y="45"/>
                      </a:lnTo>
                      <a:lnTo>
                        <a:pt x="193" y="52"/>
                      </a:lnTo>
                      <a:lnTo>
                        <a:pt x="208" y="60"/>
                      </a:lnTo>
                      <a:lnTo>
                        <a:pt x="222" y="68"/>
                      </a:lnTo>
                      <a:lnTo>
                        <a:pt x="235" y="77"/>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599" name="Freeform 1213"/>
                <p:cNvSpPr>
                  <a:spLocks/>
                </p:cNvSpPr>
                <p:nvPr/>
              </p:nvSpPr>
              <p:spPr bwMode="auto">
                <a:xfrm>
                  <a:off x="5047" y="2671"/>
                  <a:ext cx="40" cy="55"/>
                </a:xfrm>
                <a:custGeom>
                  <a:avLst/>
                  <a:gdLst>
                    <a:gd name="T0" fmla="*/ 0 w 114"/>
                    <a:gd name="T1" fmla="*/ 0 h 238"/>
                    <a:gd name="T2" fmla="*/ 0 w 114"/>
                    <a:gd name="T3" fmla="*/ 0 h 238"/>
                    <a:gd name="T4" fmla="*/ 0 w 114"/>
                    <a:gd name="T5" fmla="*/ 0 h 238"/>
                    <a:gd name="T6" fmla="*/ 0 w 114"/>
                    <a:gd name="T7" fmla="*/ 0 h 238"/>
                    <a:gd name="T8" fmla="*/ 0 w 114"/>
                    <a:gd name="T9" fmla="*/ 0 h 238"/>
                    <a:gd name="T10" fmla="*/ 0 w 114"/>
                    <a:gd name="T11" fmla="*/ 0 h 238"/>
                    <a:gd name="T12" fmla="*/ 0 w 114"/>
                    <a:gd name="T13" fmla="*/ 0 h 238"/>
                    <a:gd name="T14" fmla="*/ 0 w 114"/>
                    <a:gd name="T15" fmla="*/ 0 h 238"/>
                    <a:gd name="T16" fmla="*/ 0 w 114"/>
                    <a:gd name="T17" fmla="*/ 0 h 238"/>
                    <a:gd name="T18" fmla="*/ 0 w 114"/>
                    <a:gd name="T19" fmla="*/ 0 h 238"/>
                    <a:gd name="T20" fmla="*/ 0 w 114"/>
                    <a:gd name="T21" fmla="*/ 0 h 238"/>
                    <a:gd name="T22" fmla="*/ 0 w 114"/>
                    <a:gd name="T23" fmla="*/ 0 h 238"/>
                    <a:gd name="T24" fmla="*/ 0 w 114"/>
                    <a:gd name="T25" fmla="*/ 0 h 238"/>
                    <a:gd name="T26" fmla="*/ 0 w 114"/>
                    <a:gd name="T27" fmla="*/ 0 h 238"/>
                    <a:gd name="T28" fmla="*/ 0 w 114"/>
                    <a:gd name="T29" fmla="*/ 0 h 238"/>
                    <a:gd name="T30" fmla="*/ 0 w 114"/>
                    <a:gd name="T31" fmla="*/ 0 h 238"/>
                    <a:gd name="T32" fmla="*/ 0 w 114"/>
                    <a:gd name="T33" fmla="*/ 0 h 238"/>
                    <a:gd name="T34" fmla="*/ 0 w 114"/>
                    <a:gd name="T35" fmla="*/ 0 h 238"/>
                    <a:gd name="T36" fmla="*/ 0 w 114"/>
                    <a:gd name="T37" fmla="*/ 0 h 238"/>
                    <a:gd name="T38" fmla="*/ 0 w 114"/>
                    <a:gd name="T39" fmla="*/ 0 h 238"/>
                    <a:gd name="T40" fmla="*/ 0 w 114"/>
                    <a:gd name="T41" fmla="*/ 0 h 238"/>
                    <a:gd name="T42" fmla="*/ 0 w 114"/>
                    <a:gd name="T43" fmla="*/ 0 h 238"/>
                    <a:gd name="T44" fmla="*/ 0 w 114"/>
                    <a:gd name="T45" fmla="*/ 0 h 238"/>
                    <a:gd name="T46" fmla="*/ 0 w 114"/>
                    <a:gd name="T47" fmla="*/ 0 h 238"/>
                    <a:gd name="T48" fmla="*/ 0 w 114"/>
                    <a:gd name="T49" fmla="*/ 0 h 238"/>
                    <a:gd name="T50" fmla="*/ 0 w 114"/>
                    <a:gd name="T51" fmla="*/ 0 h 238"/>
                    <a:gd name="T52" fmla="*/ 0 w 114"/>
                    <a:gd name="T53" fmla="*/ 0 h 238"/>
                    <a:gd name="T54" fmla="*/ 0 w 114"/>
                    <a:gd name="T55" fmla="*/ 0 h 238"/>
                    <a:gd name="T56" fmla="*/ 0 w 114"/>
                    <a:gd name="T57" fmla="*/ 0 h 238"/>
                    <a:gd name="T58" fmla="*/ 0 w 114"/>
                    <a:gd name="T59" fmla="*/ 0 h 238"/>
                    <a:gd name="T60" fmla="*/ 0 w 114"/>
                    <a:gd name="T61" fmla="*/ 0 h 238"/>
                    <a:gd name="T62" fmla="*/ 0 w 114"/>
                    <a:gd name="T63" fmla="*/ 0 h 238"/>
                    <a:gd name="T64" fmla="*/ 0 w 114"/>
                    <a:gd name="T65" fmla="*/ 0 h 238"/>
                    <a:gd name="T66" fmla="*/ 0 w 114"/>
                    <a:gd name="T67" fmla="*/ 0 h 238"/>
                    <a:gd name="T68" fmla="*/ 0 w 114"/>
                    <a:gd name="T69" fmla="*/ 0 h 238"/>
                    <a:gd name="T70" fmla="*/ 0 w 114"/>
                    <a:gd name="T71" fmla="*/ 0 h 238"/>
                    <a:gd name="T72" fmla="*/ 0 w 114"/>
                    <a:gd name="T73" fmla="*/ 0 h 238"/>
                    <a:gd name="T74" fmla="*/ 0 w 114"/>
                    <a:gd name="T75" fmla="*/ 0 h 238"/>
                    <a:gd name="T76" fmla="*/ 0 w 114"/>
                    <a:gd name="T77" fmla="*/ 0 h 238"/>
                    <a:gd name="T78" fmla="*/ 0 w 114"/>
                    <a:gd name="T79" fmla="*/ 0 h 238"/>
                    <a:gd name="T80" fmla="*/ 0 w 114"/>
                    <a:gd name="T81" fmla="*/ 0 h 23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4"/>
                    <a:gd name="T124" fmla="*/ 0 h 238"/>
                    <a:gd name="T125" fmla="*/ 114 w 114"/>
                    <a:gd name="T126" fmla="*/ 238 h 23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4" h="238">
                      <a:moveTo>
                        <a:pt x="0" y="130"/>
                      </a:moveTo>
                      <a:lnTo>
                        <a:pt x="0" y="149"/>
                      </a:lnTo>
                      <a:lnTo>
                        <a:pt x="4" y="168"/>
                      </a:lnTo>
                      <a:lnTo>
                        <a:pt x="12" y="185"/>
                      </a:lnTo>
                      <a:lnTo>
                        <a:pt x="24" y="200"/>
                      </a:lnTo>
                      <a:lnTo>
                        <a:pt x="38" y="213"/>
                      </a:lnTo>
                      <a:lnTo>
                        <a:pt x="55" y="224"/>
                      </a:lnTo>
                      <a:lnTo>
                        <a:pt x="73" y="232"/>
                      </a:lnTo>
                      <a:lnTo>
                        <a:pt x="92" y="237"/>
                      </a:lnTo>
                      <a:lnTo>
                        <a:pt x="98" y="238"/>
                      </a:lnTo>
                      <a:lnTo>
                        <a:pt x="104" y="235"/>
                      </a:lnTo>
                      <a:lnTo>
                        <a:pt x="109" y="232"/>
                      </a:lnTo>
                      <a:lnTo>
                        <a:pt x="111" y="227"/>
                      </a:lnTo>
                      <a:lnTo>
                        <a:pt x="111" y="222"/>
                      </a:lnTo>
                      <a:lnTo>
                        <a:pt x="110" y="216"/>
                      </a:lnTo>
                      <a:lnTo>
                        <a:pt x="106" y="211"/>
                      </a:lnTo>
                      <a:lnTo>
                        <a:pt x="100" y="209"/>
                      </a:lnTo>
                      <a:lnTo>
                        <a:pt x="82" y="202"/>
                      </a:lnTo>
                      <a:lnTo>
                        <a:pt x="64" y="193"/>
                      </a:lnTo>
                      <a:lnTo>
                        <a:pt x="50" y="180"/>
                      </a:lnTo>
                      <a:lnTo>
                        <a:pt x="39" y="167"/>
                      </a:lnTo>
                      <a:lnTo>
                        <a:pt x="32" y="149"/>
                      </a:lnTo>
                      <a:lnTo>
                        <a:pt x="29" y="131"/>
                      </a:lnTo>
                      <a:lnTo>
                        <a:pt x="29" y="111"/>
                      </a:lnTo>
                      <a:lnTo>
                        <a:pt x="35" y="91"/>
                      </a:lnTo>
                      <a:lnTo>
                        <a:pt x="42" y="76"/>
                      </a:lnTo>
                      <a:lnTo>
                        <a:pt x="51" y="62"/>
                      </a:lnTo>
                      <a:lnTo>
                        <a:pt x="62" y="49"/>
                      </a:lnTo>
                      <a:lnTo>
                        <a:pt x="73" y="38"/>
                      </a:lnTo>
                      <a:lnTo>
                        <a:pt x="84" y="28"/>
                      </a:lnTo>
                      <a:lnTo>
                        <a:pt x="96" y="18"/>
                      </a:lnTo>
                      <a:lnTo>
                        <a:pt x="106" y="9"/>
                      </a:lnTo>
                      <a:lnTo>
                        <a:pt x="114" y="1"/>
                      </a:lnTo>
                      <a:lnTo>
                        <a:pt x="106" y="0"/>
                      </a:lnTo>
                      <a:lnTo>
                        <a:pt x="93" y="6"/>
                      </a:lnTo>
                      <a:lnTo>
                        <a:pt x="76" y="18"/>
                      </a:lnTo>
                      <a:lnTo>
                        <a:pt x="56" y="36"/>
                      </a:lnTo>
                      <a:lnTo>
                        <a:pt x="37" y="57"/>
                      </a:lnTo>
                      <a:lnTo>
                        <a:pt x="20" y="80"/>
                      </a:lnTo>
                      <a:lnTo>
                        <a:pt x="7" y="106"/>
                      </a:lnTo>
                      <a:lnTo>
                        <a:pt x="0" y="130"/>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600" name="Freeform 1214"/>
                <p:cNvSpPr>
                  <a:spLocks/>
                </p:cNvSpPr>
                <p:nvPr/>
              </p:nvSpPr>
              <p:spPr bwMode="auto">
                <a:xfrm>
                  <a:off x="5330" y="2639"/>
                  <a:ext cx="87" cy="73"/>
                </a:xfrm>
                <a:custGeom>
                  <a:avLst/>
                  <a:gdLst>
                    <a:gd name="T0" fmla="*/ 0 w 246"/>
                    <a:gd name="T1" fmla="*/ 0 h 310"/>
                    <a:gd name="T2" fmla="*/ 0 w 246"/>
                    <a:gd name="T3" fmla="*/ 0 h 310"/>
                    <a:gd name="T4" fmla="*/ 0 w 246"/>
                    <a:gd name="T5" fmla="*/ 0 h 310"/>
                    <a:gd name="T6" fmla="*/ 0 w 246"/>
                    <a:gd name="T7" fmla="*/ 0 h 310"/>
                    <a:gd name="T8" fmla="*/ 0 w 246"/>
                    <a:gd name="T9" fmla="*/ 0 h 310"/>
                    <a:gd name="T10" fmla="*/ 0 w 246"/>
                    <a:gd name="T11" fmla="*/ 0 h 310"/>
                    <a:gd name="T12" fmla="*/ 0 w 246"/>
                    <a:gd name="T13" fmla="*/ 0 h 310"/>
                    <a:gd name="T14" fmla="*/ 0 w 246"/>
                    <a:gd name="T15" fmla="*/ 0 h 310"/>
                    <a:gd name="T16" fmla="*/ 0 w 246"/>
                    <a:gd name="T17" fmla="*/ 0 h 310"/>
                    <a:gd name="T18" fmla="*/ 0 w 246"/>
                    <a:gd name="T19" fmla="*/ 0 h 310"/>
                    <a:gd name="T20" fmla="*/ 0 w 246"/>
                    <a:gd name="T21" fmla="*/ 0 h 310"/>
                    <a:gd name="T22" fmla="*/ 0 w 246"/>
                    <a:gd name="T23" fmla="*/ 0 h 310"/>
                    <a:gd name="T24" fmla="*/ 0 w 246"/>
                    <a:gd name="T25" fmla="*/ 0 h 310"/>
                    <a:gd name="T26" fmla="*/ 0 w 246"/>
                    <a:gd name="T27" fmla="*/ 0 h 310"/>
                    <a:gd name="T28" fmla="*/ 0 w 246"/>
                    <a:gd name="T29" fmla="*/ 0 h 310"/>
                    <a:gd name="T30" fmla="*/ 0 w 246"/>
                    <a:gd name="T31" fmla="*/ 0 h 310"/>
                    <a:gd name="T32" fmla="*/ 0 w 246"/>
                    <a:gd name="T33" fmla="*/ 0 h 310"/>
                    <a:gd name="T34" fmla="*/ 0 w 246"/>
                    <a:gd name="T35" fmla="*/ 0 h 310"/>
                    <a:gd name="T36" fmla="*/ 0 w 246"/>
                    <a:gd name="T37" fmla="*/ 0 h 310"/>
                    <a:gd name="T38" fmla="*/ 0 w 246"/>
                    <a:gd name="T39" fmla="*/ 0 h 310"/>
                    <a:gd name="T40" fmla="*/ 0 w 246"/>
                    <a:gd name="T41" fmla="*/ 0 h 310"/>
                    <a:gd name="T42" fmla="*/ 0 w 246"/>
                    <a:gd name="T43" fmla="*/ 0 h 310"/>
                    <a:gd name="T44" fmla="*/ 0 w 246"/>
                    <a:gd name="T45" fmla="*/ 0 h 310"/>
                    <a:gd name="T46" fmla="*/ 0 w 246"/>
                    <a:gd name="T47" fmla="*/ 0 h 310"/>
                    <a:gd name="T48" fmla="*/ 0 w 246"/>
                    <a:gd name="T49" fmla="*/ 0 h 310"/>
                    <a:gd name="T50" fmla="*/ 0 w 246"/>
                    <a:gd name="T51" fmla="*/ 0 h 310"/>
                    <a:gd name="T52" fmla="*/ 0 w 246"/>
                    <a:gd name="T53" fmla="*/ 0 h 310"/>
                    <a:gd name="T54" fmla="*/ 0 w 246"/>
                    <a:gd name="T55" fmla="*/ 0 h 310"/>
                    <a:gd name="T56" fmla="*/ 0 w 246"/>
                    <a:gd name="T57" fmla="*/ 0 h 310"/>
                    <a:gd name="T58" fmla="*/ 0 w 246"/>
                    <a:gd name="T59" fmla="*/ 0 h 310"/>
                    <a:gd name="T60" fmla="*/ 0 w 246"/>
                    <a:gd name="T61" fmla="*/ 0 h 310"/>
                    <a:gd name="T62" fmla="*/ 0 w 246"/>
                    <a:gd name="T63" fmla="*/ 0 h 310"/>
                    <a:gd name="T64" fmla="*/ 0 w 246"/>
                    <a:gd name="T65" fmla="*/ 0 h 310"/>
                    <a:gd name="T66" fmla="*/ 0 w 246"/>
                    <a:gd name="T67" fmla="*/ 0 h 310"/>
                    <a:gd name="T68" fmla="*/ 0 w 246"/>
                    <a:gd name="T69" fmla="*/ 0 h 310"/>
                    <a:gd name="T70" fmla="*/ 0 w 246"/>
                    <a:gd name="T71" fmla="*/ 0 h 310"/>
                    <a:gd name="T72" fmla="*/ 0 w 246"/>
                    <a:gd name="T73" fmla="*/ 0 h 310"/>
                    <a:gd name="T74" fmla="*/ 0 w 246"/>
                    <a:gd name="T75" fmla="*/ 0 h 31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46"/>
                    <a:gd name="T115" fmla="*/ 0 h 310"/>
                    <a:gd name="T116" fmla="*/ 246 w 246"/>
                    <a:gd name="T117" fmla="*/ 310 h 31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46" h="310">
                      <a:moveTo>
                        <a:pt x="199" y="116"/>
                      </a:moveTo>
                      <a:lnTo>
                        <a:pt x="207" y="124"/>
                      </a:lnTo>
                      <a:lnTo>
                        <a:pt x="214" y="133"/>
                      </a:lnTo>
                      <a:lnTo>
                        <a:pt x="219" y="143"/>
                      </a:lnTo>
                      <a:lnTo>
                        <a:pt x="223" y="154"/>
                      </a:lnTo>
                      <a:lnTo>
                        <a:pt x="225" y="164"/>
                      </a:lnTo>
                      <a:lnTo>
                        <a:pt x="225" y="176"/>
                      </a:lnTo>
                      <a:lnTo>
                        <a:pt x="221" y="187"/>
                      </a:lnTo>
                      <a:lnTo>
                        <a:pt x="216" y="197"/>
                      </a:lnTo>
                      <a:lnTo>
                        <a:pt x="208" y="209"/>
                      </a:lnTo>
                      <a:lnTo>
                        <a:pt x="199" y="219"/>
                      </a:lnTo>
                      <a:lnTo>
                        <a:pt x="188" y="228"/>
                      </a:lnTo>
                      <a:lnTo>
                        <a:pt x="177" y="238"/>
                      </a:lnTo>
                      <a:lnTo>
                        <a:pt x="166" y="246"/>
                      </a:lnTo>
                      <a:lnTo>
                        <a:pt x="154" y="255"/>
                      </a:lnTo>
                      <a:lnTo>
                        <a:pt x="143" y="264"/>
                      </a:lnTo>
                      <a:lnTo>
                        <a:pt x="132" y="274"/>
                      </a:lnTo>
                      <a:lnTo>
                        <a:pt x="129" y="278"/>
                      </a:lnTo>
                      <a:lnTo>
                        <a:pt x="126" y="282"/>
                      </a:lnTo>
                      <a:lnTo>
                        <a:pt x="124" y="287"/>
                      </a:lnTo>
                      <a:lnTo>
                        <a:pt x="121" y="292"/>
                      </a:lnTo>
                      <a:lnTo>
                        <a:pt x="120" y="296"/>
                      </a:lnTo>
                      <a:lnTo>
                        <a:pt x="120" y="301"/>
                      </a:lnTo>
                      <a:lnTo>
                        <a:pt x="121" y="305"/>
                      </a:lnTo>
                      <a:lnTo>
                        <a:pt x="125" y="309"/>
                      </a:lnTo>
                      <a:lnTo>
                        <a:pt x="130" y="310"/>
                      </a:lnTo>
                      <a:lnTo>
                        <a:pt x="134" y="310"/>
                      </a:lnTo>
                      <a:lnTo>
                        <a:pt x="139" y="309"/>
                      </a:lnTo>
                      <a:lnTo>
                        <a:pt x="143" y="305"/>
                      </a:lnTo>
                      <a:lnTo>
                        <a:pt x="154" y="293"/>
                      </a:lnTo>
                      <a:lnTo>
                        <a:pt x="167" y="280"/>
                      </a:lnTo>
                      <a:lnTo>
                        <a:pt x="180" y="269"/>
                      </a:lnTo>
                      <a:lnTo>
                        <a:pt x="194" y="257"/>
                      </a:lnTo>
                      <a:lnTo>
                        <a:pt x="207" y="246"/>
                      </a:lnTo>
                      <a:lnTo>
                        <a:pt x="219" y="233"/>
                      </a:lnTo>
                      <a:lnTo>
                        <a:pt x="231" y="219"/>
                      </a:lnTo>
                      <a:lnTo>
                        <a:pt x="239" y="204"/>
                      </a:lnTo>
                      <a:lnTo>
                        <a:pt x="245" y="187"/>
                      </a:lnTo>
                      <a:lnTo>
                        <a:pt x="246" y="170"/>
                      </a:lnTo>
                      <a:lnTo>
                        <a:pt x="242" y="153"/>
                      </a:lnTo>
                      <a:lnTo>
                        <a:pt x="236" y="136"/>
                      </a:lnTo>
                      <a:lnTo>
                        <a:pt x="227" y="120"/>
                      </a:lnTo>
                      <a:lnTo>
                        <a:pt x="215" y="107"/>
                      </a:lnTo>
                      <a:lnTo>
                        <a:pt x="201" y="94"/>
                      </a:lnTo>
                      <a:lnTo>
                        <a:pt x="187" y="82"/>
                      </a:lnTo>
                      <a:lnTo>
                        <a:pt x="177" y="74"/>
                      </a:lnTo>
                      <a:lnTo>
                        <a:pt x="165" y="68"/>
                      </a:lnTo>
                      <a:lnTo>
                        <a:pt x="152" y="60"/>
                      </a:lnTo>
                      <a:lnTo>
                        <a:pt x="139" y="51"/>
                      </a:lnTo>
                      <a:lnTo>
                        <a:pt x="126" y="43"/>
                      </a:lnTo>
                      <a:lnTo>
                        <a:pt x="112" y="35"/>
                      </a:lnTo>
                      <a:lnTo>
                        <a:pt x="98" y="28"/>
                      </a:lnTo>
                      <a:lnTo>
                        <a:pt x="85" y="22"/>
                      </a:lnTo>
                      <a:lnTo>
                        <a:pt x="72" y="16"/>
                      </a:lnTo>
                      <a:lnTo>
                        <a:pt x="59" y="10"/>
                      </a:lnTo>
                      <a:lnTo>
                        <a:pt x="46" y="7"/>
                      </a:lnTo>
                      <a:lnTo>
                        <a:pt x="35" y="3"/>
                      </a:lnTo>
                      <a:lnTo>
                        <a:pt x="24" y="1"/>
                      </a:lnTo>
                      <a:lnTo>
                        <a:pt x="15" y="0"/>
                      </a:lnTo>
                      <a:lnTo>
                        <a:pt x="7" y="1"/>
                      </a:lnTo>
                      <a:lnTo>
                        <a:pt x="0" y="3"/>
                      </a:lnTo>
                      <a:lnTo>
                        <a:pt x="8" y="6"/>
                      </a:lnTo>
                      <a:lnTo>
                        <a:pt x="17" y="9"/>
                      </a:lnTo>
                      <a:lnTo>
                        <a:pt x="28" y="14"/>
                      </a:lnTo>
                      <a:lnTo>
                        <a:pt x="38" y="18"/>
                      </a:lnTo>
                      <a:lnTo>
                        <a:pt x="51" y="24"/>
                      </a:lnTo>
                      <a:lnTo>
                        <a:pt x="64" y="30"/>
                      </a:lnTo>
                      <a:lnTo>
                        <a:pt x="78" y="37"/>
                      </a:lnTo>
                      <a:lnTo>
                        <a:pt x="92" y="43"/>
                      </a:lnTo>
                      <a:lnTo>
                        <a:pt x="106" y="51"/>
                      </a:lnTo>
                      <a:lnTo>
                        <a:pt x="120" y="60"/>
                      </a:lnTo>
                      <a:lnTo>
                        <a:pt x="134" y="69"/>
                      </a:lnTo>
                      <a:lnTo>
                        <a:pt x="148" y="78"/>
                      </a:lnTo>
                      <a:lnTo>
                        <a:pt x="163" y="87"/>
                      </a:lnTo>
                      <a:lnTo>
                        <a:pt x="175" y="96"/>
                      </a:lnTo>
                      <a:lnTo>
                        <a:pt x="187" y="105"/>
                      </a:lnTo>
                      <a:lnTo>
                        <a:pt x="199" y="116"/>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601" name="Freeform 1215"/>
                <p:cNvSpPr>
                  <a:spLocks/>
                </p:cNvSpPr>
                <p:nvPr/>
              </p:nvSpPr>
              <p:spPr bwMode="auto">
                <a:xfrm>
                  <a:off x="5115" y="2660"/>
                  <a:ext cx="69" cy="55"/>
                </a:xfrm>
                <a:custGeom>
                  <a:avLst/>
                  <a:gdLst>
                    <a:gd name="T0" fmla="*/ 0 w 198"/>
                    <a:gd name="T1" fmla="*/ 0 h 236"/>
                    <a:gd name="T2" fmla="*/ 0 w 198"/>
                    <a:gd name="T3" fmla="*/ 0 h 236"/>
                    <a:gd name="T4" fmla="*/ 0 w 198"/>
                    <a:gd name="T5" fmla="*/ 0 h 236"/>
                    <a:gd name="T6" fmla="*/ 0 w 198"/>
                    <a:gd name="T7" fmla="*/ 0 h 236"/>
                    <a:gd name="T8" fmla="*/ 0 w 198"/>
                    <a:gd name="T9" fmla="*/ 0 h 236"/>
                    <a:gd name="T10" fmla="*/ 0 w 198"/>
                    <a:gd name="T11" fmla="*/ 0 h 236"/>
                    <a:gd name="T12" fmla="*/ 0 w 198"/>
                    <a:gd name="T13" fmla="*/ 0 h 236"/>
                    <a:gd name="T14" fmla="*/ 0 w 198"/>
                    <a:gd name="T15" fmla="*/ 0 h 236"/>
                    <a:gd name="T16" fmla="*/ 0 w 198"/>
                    <a:gd name="T17" fmla="*/ 0 h 236"/>
                    <a:gd name="T18" fmla="*/ 0 w 198"/>
                    <a:gd name="T19" fmla="*/ 0 h 236"/>
                    <a:gd name="T20" fmla="*/ 0 w 198"/>
                    <a:gd name="T21" fmla="*/ 0 h 236"/>
                    <a:gd name="T22" fmla="*/ 0 w 198"/>
                    <a:gd name="T23" fmla="*/ 0 h 236"/>
                    <a:gd name="T24" fmla="*/ 0 w 198"/>
                    <a:gd name="T25" fmla="*/ 0 h 236"/>
                    <a:gd name="T26" fmla="*/ 0 w 198"/>
                    <a:gd name="T27" fmla="*/ 0 h 236"/>
                    <a:gd name="T28" fmla="*/ 0 w 198"/>
                    <a:gd name="T29" fmla="*/ 0 h 236"/>
                    <a:gd name="T30" fmla="*/ 0 w 198"/>
                    <a:gd name="T31" fmla="*/ 0 h 236"/>
                    <a:gd name="T32" fmla="*/ 0 w 198"/>
                    <a:gd name="T33" fmla="*/ 0 h 236"/>
                    <a:gd name="T34" fmla="*/ 0 w 198"/>
                    <a:gd name="T35" fmla="*/ 0 h 236"/>
                    <a:gd name="T36" fmla="*/ 0 w 198"/>
                    <a:gd name="T37" fmla="*/ 0 h 236"/>
                    <a:gd name="T38" fmla="*/ 0 w 198"/>
                    <a:gd name="T39" fmla="*/ 0 h 236"/>
                    <a:gd name="T40" fmla="*/ 0 w 198"/>
                    <a:gd name="T41" fmla="*/ 0 h 236"/>
                    <a:gd name="T42" fmla="*/ 0 w 198"/>
                    <a:gd name="T43" fmla="*/ 0 h 236"/>
                    <a:gd name="T44" fmla="*/ 0 w 198"/>
                    <a:gd name="T45" fmla="*/ 0 h 236"/>
                    <a:gd name="T46" fmla="*/ 0 w 198"/>
                    <a:gd name="T47" fmla="*/ 0 h 236"/>
                    <a:gd name="T48" fmla="*/ 0 w 198"/>
                    <a:gd name="T49" fmla="*/ 0 h 236"/>
                    <a:gd name="T50" fmla="*/ 0 w 198"/>
                    <a:gd name="T51" fmla="*/ 0 h 236"/>
                    <a:gd name="T52" fmla="*/ 0 w 198"/>
                    <a:gd name="T53" fmla="*/ 0 h 236"/>
                    <a:gd name="T54" fmla="*/ 0 w 198"/>
                    <a:gd name="T55" fmla="*/ 0 h 236"/>
                    <a:gd name="T56" fmla="*/ 0 w 198"/>
                    <a:gd name="T57" fmla="*/ 0 h 236"/>
                    <a:gd name="T58" fmla="*/ 0 w 198"/>
                    <a:gd name="T59" fmla="*/ 0 h 236"/>
                    <a:gd name="T60" fmla="*/ 0 w 198"/>
                    <a:gd name="T61" fmla="*/ 0 h 236"/>
                    <a:gd name="T62" fmla="*/ 0 w 198"/>
                    <a:gd name="T63" fmla="*/ 0 h 236"/>
                    <a:gd name="T64" fmla="*/ 0 w 198"/>
                    <a:gd name="T65" fmla="*/ 0 h 236"/>
                    <a:gd name="T66" fmla="*/ 0 w 198"/>
                    <a:gd name="T67" fmla="*/ 0 h 236"/>
                    <a:gd name="T68" fmla="*/ 0 w 198"/>
                    <a:gd name="T69" fmla="*/ 0 h 236"/>
                    <a:gd name="T70" fmla="*/ 0 w 198"/>
                    <a:gd name="T71" fmla="*/ 0 h 236"/>
                    <a:gd name="T72" fmla="*/ 0 w 198"/>
                    <a:gd name="T73" fmla="*/ 0 h 236"/>
                    <a:gd name="T74" fmla="*/ 0 w 198"/>
                    <a:gd name="T75" fmla="*/ 0 h 236"/>
                    <a:gd name="T76" fmla="*/ 0 w 198"/>
                    <a:gd name="T77" fmla="*/ 0 h 236"/>
                    <a:gd name="T78" fmla="*/ 0 w 198"/>
                    <a:gd name="T79" fmla="*/ 0 h 236"/>
                    <a:gd name="T80" fmla="*/ 0 w 198"/>
                    <a:gd name="T81" fmla="*/ 0 h 236"/>
                    <a:gd name="T82" fmla="*/ 0 w 198"/>
                    <a:gd name="T83" fmla="*/ 0 h 236"/>
                    <a:gd name="T84" fmla="*/ 0 w 198"/>
                    <a:gd name="T85" fmla="*/ 0 h 236"/>
                    <a:gd name="T86" fmla="*/ 0 w 198"/>
                    <a:gd name="T87" fmla="*/ 0 h 236"/>
                    <a:gd name="T88" fmla="*/ 0 w 198"/>
                    <a:gd name="T89" fmla="*/ 0 h 236"/>
                    <a:gd name="T90" fmla="*/ 0 w 198"/>
                    <a:gd name="T91" fmla="*/ 0 h 236"/>
                    <a:gd name="T92" fmla="*/ 0 w 198"/>
                    <a:gd name="T93" fmla="*/ 0 h 236"/>
                    <a:gd name="T94" fmla="*/ 0 w 198"/>
                    <a:gd name="T95" fmla="*/ 0 h 236"/>
                    <a:gd name="T96" fmla="*/ 0 w 198"/>
                    <a:gd name="T97" fmla="*/ 0 h 236"/>
                    <a:gd name="T98" fmla="*/ 0 w 198"/>
                    <a:gd name="T99" fmla="*/ 0 h 236"/>
                    <a:gd name="T100" fmla="*/ 0 w 198"/>
                    <a:gd name="T101" fmla="*/ 0 h 236"/>
                    <a:gd name="T102" fmla="*/ 0 w 198"/>
                    <a:gd name="T103" fmla="*/ 0 h 236"/>
                    <a:gd name="T104" fmla="*/ 0 w 198"/>
                    <a:gd name="T105" fmla="*/ 0 h 236"/>
                    <a:gd name="T106" fmla="*/ 0 w 198"/>
                    <a:gd name="T107" fmla="*/ 0 h 236"/>
                    <a:gd name="T108" fmla="*/ 0 w 198"/>
                    <a:gd name="T109" fmla="*/ 0 h 236"/>
                    <a:gd name="T110" fmla="*/ 0 w 198"/>
                    <a:gd name="T111" fmla="*/ 0 h 236"/>
                    <a:gd name="T112" fmla="*/ 0 w 198"/>
                    <a:gd name="T113" fmla="*/ 0 h 236"/>
                    <a:gd name="T114" fmla="*/ 0 w 198"/>
                    <a:gd name="T115" fmla="*/ 0 h 236"/>
                    <a:gd name="T116" fmla="*/ 0 w 198"/>
                    <a:gd name="T117" fmla="*/ 0 h 236"/>
                    <a:gd name="T118" fmla="*/ 0 w 198"/>
                    <a:gd name="T119" fmla="*/ 0 h 236"/>
                    <a:gd name="T120" fmla="*/ 0 w 198"/>
                    <a:gd name="T121" fmla="*/ 0 h 2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98"/>
                    <a:gd name="T184" fmla="*/ 0 h 236"/>
                    <a:gd name="T185" fmla="*/ 198 w 198"/>
                    <a:gd name="T186" fmla="*/ 236 h 2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98" h="236">
                      <a:moveTo>
                        <a:pt x="73" y="36"/>
                      </a:moveTo>
                      <a:lnTo>
                        <a:pt x="58" y="46"/>
                      </a:lnTo>
                      <a:lnTo>
                        <a:pt x="46" y="58"/>
                      </a:lnTo>
                      <a:lnTo>
                        <a:pt x="33" y="72"/>
                      </a:lnTo>
                      <a:lnTo>
                        <a:pt x="22" y="85"/>
                      </a:lnTo>
                      <a:lnTo>
                        <a:pt x="14" y="100"/>
                      </a:lnTo>
                      <a:lnTo>
                        <a:pt x="7" y="115"/>
                      </a:lnTo>
                      <a:lnTo>
                        <a:pt x="2" y="130"/>
                      </a:lnTo>
                      <a:lnTo>
                        <a:pt x="0" y="146"/>
                      </a:lnTo>
                      <a:lnTo>
                        <a:pt x="2" y="170"/>
                      </a:lnTo>
                      <a:lnTo>
                        <a:pt x="12" y="190"/>
                      </a:lnTo>
                      <a:lnTo>
                        <a:pt x="26" y="207"/>
                      </a:lnTo>
                      <a:lnTo>
                        <a:pt x="43" y="220"/>
                      </a:lnTo>
                      <a:lnTo>
                        <a:pt x="64" y="229"/>
                      </a:lnTo>
                      <a:lnTo>
                        <a:pt x="88" y="235"/>
                      </a:lnTo>
                      <a:lnTo>
                        <a:pt x="110" y="236"/>
                      </a:lnTo>
                      <a:lnTo>
                        <a:pt x="132" y="232"/>
                      </a:lnTo>
                      <a:lnTo>
                        <a:pt x="137" y="232"/>
                      </a:lnTo>
                      <a:lnTo>
                        <a:pt x="142" y="230"/>
                      </a:lnTo>
                      <a:lnTo>
                        <a:pt x="145" y="226"/>
                      </a:lnTo>
                      <a:lnTo>
                        <a:pt x="146" y="221"/>
                      </a:lnTo>
                      <a:lnTo>
                        <a:pt x="145" y="219"/>
                      </a:lnTo>
                      <a:lnTo>
                        <a:pt x="142" y="219"/>
                      </a:lnTo>
                      <a:lnTo>
                        <a:pt x="137" y="217"/>
                      </a:lnTo>
                      <a:lnTo>
                        <a:pt x="131" y="217"/>
                      </a:lnTo>
                      <a:lnTo>
                        <a:pt x="124" y="217"/>
                      </a:lnTo>
                      <a:lnTo>
                        <a:pt x="118" y="217"/>
                      </a:lnTo>
                      <a:lnTo>
                        <a:pt x="112" y="217"/>
                      </a:lnTo>
                      <a:lnTo>
                        <a:pt x="109" y="217"/>
                      </a:lnTo>
                      <a:lnTo>
                        <a:pt x="97" y="216"/>
                      </a:lnTo>
                      <a:lnTo>
                        <a:pt x="87" y="215"/>
                      </a:lnTo>
                      <a:lnTo>
                        <a:pt x="75" y="214"/>
                      </a:lnTo>
                      <a:lnTo>
                        <a:pt x="63" y="211"/>
                      </a:lnTo>
                      <a:lnTo>
                        <a:pt x="51" y="207"/>
                      </a:lnTo>
                      <a:lnTo>
                        <a:pt x="40" y="199"/>
                      </a:lnTo>
                      <a:lnTo>
                        <a:pt x="29" y="189"/>
                      </a:lnTo>
                      <a:lnTo>
                        <a:pt x="17" y="174"/>
                      </a:lnTo>
                      <a:lnTo>
                        <a:pt x="15" y="157"/>
                      </a:lnTo>
                      <a:lnTo>
                        <a:pt x="16" y="141"/>
                      </a:lnTo>
                      <a:lnTo>
                        <a:pt x="21" y="124"/>
                      </a:lnTo>
                      <a:lnTo>
                        <a:pt x="28" y="109"/>
                      </a:lnTo>
                      <a:lnTo>
                        <a:pt x="39" y="96"/>
                      </a:lnTo>
                      <a:lnTo>
                        <a:pt x="50" y="82"/>
                      </a:lnTo>
                      <a:lnTo>
                        <a:pt x="63" y="70"/>
                      </a:lnTo>
                      <a:lnTo>
                        <a:pt x="78" y="59"/>
                      </a:lnTo>
                      <a:lnTo>
                        <a:pt x="94" y="49"/>
                      </a:lnTo>
                      <a:lnTo>
                        <a:pt x="110" y="39"/>
                      </a:lnTo>
                      <a:lnTo>
                        <a:pt x="126" y="31"/>
                      </a:lnTo>
                      <a:lnTo>
                        <a:pt x="142" y="24"/>
                      </a:lnTo>
                      <a:lnTo>
                        <a:pt x="158" y="19"/>
                      </a:lnTo>
                      <a:lnTo>
                        <a:pt x="172" y="13"/>
                      </a:lnTo>
                      <a:lnTo>
                        <a:pt x="186" y="10"/>
                      </a:lnTo>
                      <a:lnTo>
                        <a:pt x="198" y="7"/>
                      </a:lnTo>
                      <a:lnTo>
                        <a:pt x="190" y="3"/>
                      </a:lnTo>
                      <a:lnTo>
                        <a:pt x="177" y="0"/>
                      </a:lnTo>
                      <a:lnTo>
                        <a:pt x="162" y="3"/>
                      </a:lnTo>
                      <a:lnTo>
                        <a:pt x="144" y="6"/>
                      </a:lnTo>
                      <a:lnTo>
                        <a:pt x="124" y="12"/>
                      </a:lnTo>
                      <a:lnTo>
                        <a:pt x="105" y="19"/>
                      </a:lnTo>
                      <a:lnTo>
                        <a:pt x="88" y="28"/>
                      </a:lnTo>
                      <a:lnTo>
                        <a:pt x="73" y="36"/>
                      </a:lnTo>
                      <a:close/>
                    </a:path>
                  </a:pathLst>
                </a:custGeom>
                <a:solidFill>
                  <a:srgbClr val="000000"/>
                </a:solidFill>
                <a:ln w="9525">
                  <a:solidFill>
                    <a:schemeClr val="bg2"/>
                  </a:solidFill>
                  <a:round/>
                  <a:headEnd/>
                  <a:tailEnd/>
                </a:ln>
              </p:spPr>
              <p:txBody>
                <a:bodyPr/>
                <a:lstStyle/>
                <a:p>
                  <a:endParaRPr lang="zh-CN" altLang="en-US"/>
                </a:p>
              </p:txBody>
            </p:sp>
            <p:sp>
              <p:nvSpPr>
                <p:cNvPr id="13602" name="Freeform 1216"/>
                <p:cNvSpPr>
                  <a:spLocks/>
                </p:cNvSpPr>
                <p:nvPr/>
              </p:nvSpPr>
              <p:spPr bwMode="auto">
                <a:xfrm>
                  <a:off x="5233" y="2660"/>
                  <a:ext cx="47" cy="42"/>
                </a:xfrm>
                <a:custGeom>
                  <a:avLst/>
                  <a:gdLst>
                    <a:gd name="T0" fmla="*/ 0 w 128"/>
                    <a:gd name="T1" fmla="*/ 0 h 183"/>
                    <a:gd name="T2" fmla="*/ 0 w 128"/>
                    <a:gd name="T3" fmla="*/ 0 h 183"/>
                    <a:gd name="T4" fmla="*/ 0 w 128"/>
                    <a:gd name="T5" fmla="*/ 0 h 183"/>
                    <a:gd name="T6" fmla="*/ 0 w 128"/>
                    <a:gd name="T7" fmla="*/ 0 h 183"/>
                    <a:gd name="T8" fmla="*/ 0 w 128"/>
                    <a:gd name="T9" fmla="*/ 0 h 183"/>
                    <a:gd name="T10" fmla="*/ 0 w 128"/>
                    <a:gd name="T11" fmla="*/ 0 h 183"/>
                    <a:gd name="T12" fmla="*/ 0 w 128"/>
                    <a:gd name="T13" fmla="*/ 0 h 183"/>
                    <a:gd name="T14" fmla="*/ 0 w 128"/>
                    <a:gd name="T15" fmla="*/ 0 h 183"/>
                    <a:gd name="T16" fmla="*/ 0 w 128"/>
                    <a:gd name="T17" fmla="*/ 0 h 183"/>
                    <a:gd name="T18" fmla="*/ 0 w 128"/>
                    <a:gd name="T19" fmla="*/ 0 h 183"/>
                    <a:gd name="T20" fmla="*/ 0 w 128"/>
                    <a:gd name="T21" fmla="*/ 0 h 183"/>
                    <a:gd name="T22" fmla="*/ 0 w 128"/>
                    <a:gd name="T23" fmla="*/ 0 h 183"/>
                    <a:gd name="T24" fmla="*/ 0 w 128"/>
                    <a:gd name="T25" fmla="*/ 0 h 183"/>
                    <a:gd name="T26" fmla="*/ 0 w 128"/>
                    <a:gd name="T27" fmla="*/ 0 h 183"/>
                    <a:gd name="T28" fmla="*/ 0 w 128"/>
                    <a:gd name="T29" fmla="*/ 0 h 183"/>
                    <a:gd name="T30" fmla="*/ 0 w 128"/>
                    <a:gd name="T31" fmla="*/ 0 h 183"/>
                    <a:gd name="T32" fmla="*/ 0 w 128"/>
                    <a:gd name="T33" fmla="*/ 0 h 183"/>
                    <a:gd name="T34" fmla="*/ 0 w 128"/>
                    <a:gd name="T35" fmla="*/ 0 h 183"/>
                    <a:gd name="T36" fmla="*/ 0 w 128"/>
                    <a:gd name="T37" fmla="*/ 0 h 183"/>
                    <a:gd name="T38" fmla="*/ 0 w 128"/>
                    <a:gd name="T39" fmla="*/ 0 h 183"/>
                    <a:gd name="T40" fmla="*/ 0 w 128"/>
                    <a:gd name="T41" fmla="*/ 0 h 183"/>
                    <a:gd name="T42" fmla="*/ 0 w 128"/>
                    <a:gd name="T43" fmla="*/ 0 h 183"/>
                    <a:gd name="T44" fmla="*/ 0 w 128"/>
                    <a:gd name="T45" fmla="*/ 0 h 183"/>
                    <a:gd name="T46" fmla="*/ 0 w 128"/>
                    <a:gd name="T47" fmla="*/ 0 h 183"/>
                    <a:gd name="T48" fmla="*/ 0 w 128"/>
                    <a:gd name="T49" fmla="*/ 0 h 183"/>
                    <a:gd name="T50" fmla="*/ 0 w 128"/>
                    <a:gd name="T51" fmla="*/ 0 h 183"/>
                    <a:gd name="T52" fmla="*/ 0 w 128"/>
                    <a:gd name="T53" fmla="*/ 0 h 183"/>
                    <a:gd name="T54" fmla="*/ 0 w 128"/>
                    <a:gd name="T55" fmla="*/ 0 h 183"/>
                    <a:gd name="T56" fmla="*/ 0 w 128"/>
                    <a:gd name="T57" fmla="*/ 0 h 183"/>
                    <a:gd name="T58" fmla="*/ 0 w 128"/>
                    <a:gd name="T59" fmla="*/ 0 h 183"/>
                    <a:gd name="T60" fmla="*/ 0 w 128"/>
                    <a:gd name="T61" fmla="*/ 0 h 183"/>
                    <a:gd name="T62" fmla="*/ 0 w 128"/>
                    <a:gd name="T63" fmla="*/ 0 h 183"/>
                    <a:gd name="T64" fmla="*/ 0 w 128"/>
                    <a:gd name="T65" fmla="*/ 0 h 183"/>
                    <a:gd name="T66" fmla="*/ 0 w 128"/>
                    <a:gd name="T67" fmla="*/ 0 h 183"/>
                    <a:gd name="T68" fmla="*/ 0 w 128"/>
                    <a:gd name="T69" fmla="*/ 0 h 183"/>
                    <a:gd name="T70" fmla="*/ 0 w 128"/>
                    <a:gd name="T71" fmla="*/ 0 h 183"/>
                    <a:gd name="T72" fmla="*/ 0 w 128"/>
                    <a:gd name="T73" fmla="*/ 0 h 183"/>
                    <a:gd name="T74" fmla="*/ 0 w 128"/>
                    <a:gd name="T75" fmla="*/ 0 h 183"/>
                    <a:gd name="T76" fmla="*/ 0 w 128"/>
                    <a:gd name="T77" fmla="*/ 0 h 183"/>
                    <a:gd name="T78" fmla="*/ 0 w 128"/>
                    <a:gd name="T79" fmla="*/ 0 h 183"/>
                    <a:gd name="T80" fmla="*/ 0 w 128"/>
                    <a:gd name="T81" fmla="*/ 0 h 18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28"/>
                    <a:gd name="T124" fmla="*/ 0 h 183"/>
                    <a:gd name="T125" fmla="*/ 128 w 128"/>
                    <a:gd name="T126" fmla="*/ 183 h 183"/>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28" h="183">
                      <a:moveTo>
                        <a:pt x="108" y="61"/>
                      </a:moveTo>
                      <a:lnTo>
                        <a:pt x="111" y="80"/>
                      </a:lnTo>
                      <a:lnTo>
                        <a:pt x="109" y="97"/>
                      </a:lnTo>
                      <a:lnTo>
                        <a:pt x="101" y="110"/>
                      </a:lnTo>
                      <a:lnTo>
                        <a:pt x="89" y="123"/>
                      </a:lnTo>
                      <a:lnTo>
                        <a:pt x="75" y="134"/>
                      </a:lnTo>
                      <a:lnTo>
                        <a:pt x="60" y="145"/>
                      </a:lnTo>
                      <a:lnTo>
                        <a:pt x="43" y="156"/>
                      </a:lnTo>
                      <a:lnTo>
                        <a:pt x="29" y="167"/>
                      </a:lnTo>
                      <a:lnTo>
                        <a:pt x="27" y="170"/>
                      </a:lnTo>
                      <a:lnTo>
                        <a:pt x="26" y="172"/>
                      </a:lnTo>
                      <a:lnTo>
                        <a:pt x="26" y="176"/>
                      </a:lnTo>
                      <a:lnTo>
                        <a:pt x="28" y="179"/>
                      </a:lnTo>
                      <a:lnTo>
                        <a:pt x="30" y="182"/>
                      </a:lnTo>
                      <a:lnTo>
                        <a:pt x="34" y="183"/>
                      </a:lnTo>
                      <a:lnTo>
                        <a:pt x="37" y="183"/>
                      </a:lnTo>
                      <a:lnTo>
                        <a:pt x="41" y="182"/>
                      </a:lnTo>
                      <a:lnTo>
                        <a:pt x="58" y="171"/>
                      </a:lnTo>
                      <a:lnTo>
                        <a:pt x="76" y="160"/>
                      </a:lnTo>
                      <a:lnTo>
                        <a:pt x="92" y="147"/>
                      </a:lnTo>
                      <a:lnTo>
                        <a:pt x="108" y="132"/>
                      </a:lnTo>
                      <a:lnTo>
                        <a:pt x="118" y="116"/>
                      </a:lnTo>
                      <a:lnTo>
                        <a:pt x="125" y="98"/>
                      </a:lnTo>
                      <a:lnTo>
                        <a:pt x="128" y="78"/>
                      </a:lnTo>
                      <a:lnTo>
                        <a:pt x="123" y="58"/>
                      </a:lnTo>
                      <a:lnTo>
                        <a:pt x="112" y="41"/>
                      </a:lnTo>
                      <a:lnTo>
                        <a:pt x="98" y="28"/>
                      </a:lnTo>
                      <a:lnTo>
                        <a:pt x="80" y="16"/>
                      </a:lnTo>
                      <a:lnTo>
                        <a:pt x="61" y="8"/>
                      </a:lnTo>
                      <a:lnTo>
                        <a:pt x="41" y="2"/>
                      </a:lnTo>
                      <a:lnTo>
                        <a:pt x="23" y="0"/>
                      </a:lnTo>
                      <a:lnTo>
                        <a:pt x="9" y="1"/>
                      </a:lnTo>
                      <a:lnTo>
                        <a:pt x="0" y="6"/>
                      </a:lnTo>
                      <a:lnTo>
                        <a:pt x="16" y="10"/>
                      </a:lnTo>
                      <a:lnTo>
                        <a:pt x="33" y="14"/>
                      </a:lnTo>
                      <a:lnTo>
                        <a:pt x="48" y="17"/>
                      </a:lnTo>
                      <a:lnTo>
                        <a:pt x="63" y="22"/>
                      </a:lnTo>
                      <a:lnTo>
                        <a:pt x="77" y="28"/>
                      </a:lnTo>
                      <a:lnTo>
                        <a:pt x="90" y="36"/>
                      </a:lnTo>
                      <a:lnTo>
                        <a:pt x="101" y="46"/>
                      </a:lnTo>
                      <a:lnTo>
                        <a:pt x="108" y="61"/>
                      </a:lnTo>
                      <a:close/>
                    </a:path>
                  </a:pathLst>
                </a:custGeom>
                <a:solidFill>
                  <a:srgbClr val="000000"/>
                </a:solidFill>
                <a:ln w="9525">
                  <a:solidFill>
                    <a:schemeClr val="bg2"/>
                  </a:solidFill>
                  <a:round/>
                  <a:headEnd/>
                  <a:tailEnd/>
                </a:ln>
              </p:spPr>
              <p:txBody>
                <a:bodyPr/>
                <a:lstStyle/>
                <a:p>
                  <a:endParaRPr lang="zh-CN" altLang="en-US"/>
                </a:p>
              </p:txBody>
            </p:sp>
            <p:sp>
              <p:nvSpPr>
                <p:cNvPr id="13603" name="Freeform 1217"/>
                <p:cNvSpPr>
                  <a:spLocks/>
                </p:cNvSpPr>
                <p:nvPr/>
              </p:nvSpPr>
              <p:spPr bwMode="auto">
                <a:xfrm>
                  <a:off x="5070" y="2650"/>
                  <a:ext cx="112" cy="88"/>
                </a:xfrm>
                <a:custGeom>
                  <a:avLst/>
                  <a:gdLst>
                    <a:gd name="T0" fmla="*/ 0 w 323"/>
                    <a:gd name="T1" fmla="*/ 0 h 379"/>
                    <a:gd name="T2" fmla="*/ 0 w 323"/>
                    <a:gd name="T3" fmla="*/ 0 h 379"/>
                    <a:gd name="T4" fmla="*/ 0 w 323"/>
                    <a:gd name="T5" fmla="*/ 0 h 379"/>
                    <a:gd name="T6" fmla="*/ 0 w 323"/>
                    <a:gd name="T7" fmla="*/ 0 h 379"/>
                    <a:gd name="T8" fmla="*/ 0 w 323"/>
                    <a:gd name="T9" fmla="*/ 0 h 379"/>
                    <a:gd name="T10" fmla="*/ 0 w 323"/>
                    <a:gd name="T11" fmla="*/ 0 h 379"/>
                    <a:gd name="T12" fmla="*/ 0 w 323"/>
                    <a:gd name="T13" fmla="*/ 0 h 379"/>
                    <a:gd name="T14" fmla="*/ 0 w 323"/>
                    <a:gd name="T15" fmla="*/ 0 h 379"/>
                    <a:gd name="T16" fmla="*/ 0 w 323"/>
                    <a:gd name="T17" fmla="*/ 0 h 379"/>
                    <a:gd name="T18" fmla="*/ 0 w 323"/>
                    <a:gd name="T19" fmla="*/ 0 h 379"/>
                    <a:gd name="T20" fmla="*/ 0 w 323"/>
                    <a:gd name="T21" fmla="*/ 0 h 379"/>
                    <a:gd name="T22" fmla="*/ 0 w 323"/>
                    <a:gd name="T23" fmla="*/ 0 h 379"/>
                    <a:gd name="T24" fmla="*/ 0 w 323"/>
                    <a:gd name="T25" fmla="*/ 0 h 379"/>
                    <a:gd name="T26" fmla="*/ 0 w 323"/>
                    <a:gd name="T27" fmla="*/ 0 h 379"/>
                    <a:gd name="T28" fmla="*/ 0 w 323"/>
                    <a:gd name="T29" fmla="*/ 0 h 379"/>
                    <a:gd name="T30" fmla="*/ 0 w 323"/>
                    <a:gd name="T31" fmla="*/ 0 h 379"/>
                    <a:gd name="T32" fmla="*/ 0 w 323"/>
                    <a:gd name="T33" fmla="*/ 0 h 379"/>
                    <a:gd name="T34" fmla="*/ 0 w 323"/>
                    <a:gd name="T35" fmla="*/ 0 h 379"/>
                    <a:gd name="T36" fmla="*/ 0 w 323"/>
                    <a:gd name="T37" fmla="*/ 0 h 379"/>
                    <a:gd name="T38" fmla="*/ 0 w 323"/>
                    <a:gd name="T39" fmla="*/ 0 h 379"/>
                    <a:gd name="T40" fmla="*/ 0 w 323"/>
                    <a:gd name="T41" fmla="*/ 0 h 379"/>
                    <a:gd name="T42" fmla="*/ 0 w 323"/>
                    <a:gd name="T43" fmla="*/ 0 h 379"/>
                    <a:gd name="T44" fmla="*/ 0 w 323"/>
                    <a:gd name="T45" fmla="*/ 0 h 379"/>
                    <a:gd name="T46" fmla="*/ 0 w 323"/>
                    <a:gd name="T47" fmla="*/ 0 h 379"/>
                    <a:gd name="T48" fmla="*/ 0 w 323"/>
                    <a:gd name="T49" fmla="*/ 0 h 379"/>
                    <a:gd name="T50" fmla="*/ 0 w 323"/>
                    <a:gd name="T51" fmla="*/ 0 h 379"/>
                    <a:gd name="T52" fmla="*/ 0 w 323"/>
                    <a:gd name="T53" fmla="*/ 0 h 379"/>
                    <a:gd name="T54" fmla="*/ 0 w 323"/>
                    <a:gd name="T55" fmla="*/ 0 h 379"/>
                    <a:gd name="T56" fmla="*/ 0 w 323"/>
                    <a:gd name="T57" fmla="*/ 0 h 379"/>
                    <a:gd name="T58" fmla="*/ 0 w 323"/>
                    <a:gd name="T59" fmla="*/ 0 h 379"/>
                    <a:gd name="T60" fmla="*/ 0 w 323"/>
                    <a:gd name="T61" fmla="*/ 0 h 379"/>
                    <a:gd name="T62" fmla="*/ 0 w 323"/>
                    <a:gd name="T63" fmla="*/ 0 h 379"/>
                    <a:gd name="T64" fmla="*/ 0 w 323"/>
                    <a:gd name="T65" fmla="*/ 0 h 379"/>
                    <a:gd name="T66" fmla="*/ 0 w 323"/>
                    <a:gd name="T67" fmla="*/ 0 h 379"/>
                    <a:gd name="T68" fmla="*/ 0 w 323"/>
                    <a:gd name="T69" fmla="*/ 0 h 379"/>
                    <a:gd name="T70" fmla="*/ 0 w 323"/>
                    <a:gd name="T71" fmla="*/ 0 h 379"/>
                    <a:gd name="T72" fmla="*/ 0 w 323"/>
                    <a:gd name="T73" fmla="*/ 0 h 379"/>
                    <a:gd name="T74" fmla="*/ 0 w 323"/>
                    <a:gd name="T75" fmla="*/ 0 h 379"/>
                    <a:gd name="T76" fmla="*/ 0 w 323"/>
                    <a:gd name="T77" fmla="*/ 0 h 379"/>
                    <a:gd name="T78" fmla="*/ 0 w 323"/>
                    <a:gd name="T79" fmla="*/ 0 h 379"/>
                    <a:gd name="T80" fmla="*/ 0 w 323"/>
                    <a:gd name="T81" fmla="*/ 0 h 379"/>
                    <a:gd name="T82" fmla="*/ 0 w 323"/>
                    <a:gd name="T83" fmla="*/ 0 h 379"/>
                    <a:gd name="T84" fmla="*/ 0 w 323"/>
                    <a:gd name="T85" fmla="*/ 0 h 379"/>
                    <a:gd name="T86" fmla="*/ 0 w 323"/>
                    <a:gd name="T87" fmla="*/ 0 h 379"/>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23"/>
                    <a:gd name="T133" fmla="*/ 0 h 379"/>
                    <a:gd name="T134" fmla="*/ 323 w 323"/>
                    <a:gd name="T135" fmla="*/ 379 h 379"/>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23" h="379">
                      <a:moveTo>
                        <a:pt x="126" y="50"/>
                      </a:moveTo>
                      <a:lnTo>
                        <a:pt x="101" y="70"/>
                      </a:lnTo>
                      <a:lnTo>
                        <a:pt x="76" y="92"/>
                      </a:lnTo>
                      <a:lnTo>
                        <a:pt x="54" y="115"/>
                      </a:lnTo>
                      <a:lnTo>
                        <a:pt x="34" y="140"/>
                      </a:lnTo>
                      <a:lnTo>
                        <a:pt x="18" y="167"/>
                      </a:lnTo>
                      <a:lnTo>
                        <a:pt x="6" y="196"/>
                      </a:lnTo>
                      <a:lnTo>
                        <a:pt x="0" y="227"/>
                      </a:lnTo>
                      <a:lnTo>
                        <a:pt x="1" y="259"/>
                      </a:lnTo>
                      <a:lnTo>
                        <a:pt x="4" y="267"/>
                      </a:lnTo>
                      <a:lnTo>
                        <a:pt x="7" y="277"/>
                      </a:lnTo>
                      <a:lnTo>
                        <a:pt x="11" y="283"/>
                      </a:lnTo>
                      <a:lnTo>
                        <a:pt x="15" y="291"/>
                      </a:lnTo>
                      <a:lnTo>
                        <a:pt x="21" y="298"/>
                      </a:lnTo>
                      <a:lnTo>
                        <a:pt x="27" y="305"/>
                      </a:lnTo>
                      <a:lnTo>
                        <a:pt x="34" y="311"/>
                      </a:lnTo>
                      <a:lnTo>
                        <a:pt x="41" y="316"/>
                      </a:lnTo>
                      <a:lnTo>
                        <a:pt x="57" y="325"/>
                      </a:lnTo>
                      <a:lnTo>
                        <a:pt x="72" y="333"/>
                      </a:lnTo>
                      <a:lnTo>
                        <a:pt x="87" y="340"/>
                      </a:lnTo>
                      <a:lnTo>
                        <a:pt x="103" y="345"/>
                      </a:lnTo>
                      <a:lnTo>
                        <a:pt x="120" y="351"/>
                      </a:lnTo>
                      <a:lnTo>
                        <a:pt x="136" y="356"/>
                      </a:lnTo>
                      <a:lnTo>
                        <a:pt x="153" y="360"/>
                      </a:lnTo>
                      <a:lnTo>
                        <a:pt x="169" y="364"/>
                      </a:lnTo>
                      <a:lnTo>
                        <a:pt x="187" y="367"/>
                      </a:lnTo>
                      <a:lnTo>
                        <a:pt x="204" y="370"/>
                      </a:lnTo>
                      <a:lnTo>
                        <a:pt x="221" y="372"/>
                      </a:lnTo>
                      <a:lnTo>
                        <a:pt x="238" y="374"/>
                      </a:lnTo>
                      <a:lnTo>
                        <a:pt x="256" y="375"/>
                      </a:lnTo>
                      <a:lnTo>
                        <a:pt x="273" y="376"/>
                      </a:lnTo>
                      <a:lnTo>
                        <a:pt x="290" y="378"/>
                      </a:lnTo>
                      <a:lnTo>
                        <a:pt x="307" y="379"/>
                      </a:lnTo>
                      <a:lnTo>
                        <a:pt x="312" y="379"/>
                      </a:lnTo>
                      <a:lnTo>
                        <a:pt x="317" y="375"/>
                      </a:lnTo>
                      <a:lnTo>
                        <a:pt x="320" y="372"/>
                      </a:lnTo>
                      <a:lnTo>
                        <a:pt x="323" y="366"/>
                      </a:lnTo>
                      <a:lnTo>
                        <a:pt x="323" y="360"/>
                      </a:lnTo>
                      <a:lnTo>
                        <a:pt x="320" y="356"/>
                      </a:lnTo>
                      <a:lnTo>
                        <a:pt x="316" y="352"/>
                      </a:lnTo>
                      <a:lnTo>
                        <a:pt x="311" y="351"/>
                      </a:lnTo>
                      <a:lnTo>
                        <a:pt x="295" y="351"/>
                      </a:lnTo>
                      <a:lnTo>
                        <a:pt x="279" y="351"/>
                      </a:lnTo>
                      <a:lnTo>
                        <a:pt x="263" y="350"/>
                      </a:lnTo>
                      <a:lnTo>
                        <a:pt x="248" y="349"/>
                      </a:lnTo>
                      <a:lnTo>
                        <a:pt x="231" y="348"/>
                      </a:lnTo>
                      <a:lnTo>
                        <a:pt x="215" y="345"/>
                      </a:lnTo>
                      <a:lnTo>
                        <a:pt x="200" y="343"/>
                      </a:lnTo>
                      <a:lnTo>
                        <a:pt x="183" y="341"/>
                      </a:lnTo>
                      <a:lnTo>
                        <a:pt x="168" y="337"/>
                      </a:lnTo>
                      <a:lnTo>
                        <a:pt x="151" y="334"/>
                      </a:lnTo>
                      <a:lnTo>
                        <a:pt x="136" y="329"/>
                      </a:lnTo>
                      <a:lnTo>
                        <a:pt x="121" y="325"/>
                      </a:lnTo>
                      <a:lnTo>
                        <a:pt x="106" y="320"/>
                      </a:lnTo>
                      <a:lnTo>
                        <a:pt x="92" y="313"/>
                      </a:lnTo>
                      <a:lnTo>
                        <a:pt x="76" y="306"/>
                      </a:lnTo>
                      <a:lnTo>
                        <a:pt x="62" y="300"/>
                      </a:lnTo>
                      <a:lnTo>
                        <a:pt x="51" y="291"/>
                      </a:lnTo>
                      <a:lnTo>
                        <a:pt x="41" y="280"/>
                      </a:lnTo>
                      <a:lnTo>
                        <a:pt x="35" y="269"/>
                      </a:lnTo>
                      <a:lnTo>
                        <a:pt x="31" y="255"/>
                      </a:lnTo>
                      <a:lnTo>
                        <a:pt x="31" y="239"/>
                      </a:lnTo>
                      <a:lnTo>
                        <a:pt x="33" y="218"/>
                      </a:lnTo>
                      <a:lnTo>
                        <a:pt x="38" y="197"/>
                      </a:lnTo>
                      <a:lnTo>
                        <a:pt x="42" y="182"/>
                      </a:lnTo>
                      <a:lnTo>
                        <a:pt x="51" y="165"/>
                      </a:lnTo>
                      <a:lnTo>
                        <a:pt x="60" y="150"/>
                      </a:lnTo>
                      <a:lnTo>
                        <a:pt x="68" y="136"/>
                      </a:lnTo>
                      <a:lnTo>
                        <a:pt x="79" y="124"/>
                      </a:lnTo>
                      <a:lnTo>
                        <a:pt x="89" y="111"/>
                      </a:lnTo>
                      <a:lnTo>
                        <a:pt x="101" y="100"/>
                      </a:lnTo>
                      <a:lnTo>
                        <a:pt x="114" y="88"/>
                      </a:lnTo>
                      <a:lnTo>
                        <a:pt x="129" y="76"/>
                      </a:lnTo>
                      <a:lnTo>
                        <a:pt x="144" y="64"/>
                      </a:lnTo>
                      <a:lnTo>
                        <a:pt x="162" y="53"/>
                      </a:lnTo>
                      <a:lnTo>
                        <a:pt x="181" y="41"/>
                      </a:lnTo>
                      <a:lnTo>
                        <a:pt x="201" y="31"/>
                      </a:lnTo>
                      <a:lnTo>
                        <a:pt x="219" y="22"/>
                      </a:lnTo>
                      <a:lnTo>
                        <a:pt x="237" y="14"/>
                      </a:lnTo>
                      <a:lnTo>
                        <a:pt x="253" y="7"/>
                      </a:lnTo>
                      <a:lnTo>
                        <a:pt x="268" y="1"/>
                      </a:lnTo>
                      <a:lnTo>
                        <a:pt x="255" y="0"/>
                      </a:lnTo>
                      <a:lnTo>
                        <a:pt x="238" y="1"/>
                      </a:lnTo>
                      <a:lnTo>
                        <a:pt x="221" y="5"/>
                      </a:lnTo>
                      <a:lnTo>
                        <a:pt x="201" y="11"/>
                      </a:lnTo>
                      <a:lnTo>
                        <a:pt x="181" y="19"/>
                      </a:lnTo>
                      <a:lnTo>
                        <a:pt x="161" y="28"/>
                      </a:lnTo>
                      <a:lnTo>
                        <a:pt x="142" y="39"/>
                      </a:lnTo>
                      <a:lnTo>
                        <a:pt x="126" y="50"/>
                      </a:lnTo>
                      <a:close/>
                    </a:path>
                  </a:pathLst>
                </a:custGeom>
                <a:solidFill>
                  <a:srgbClr val="000000"/>
                </a:solidFill>
                <a:ln w="9525">
                  <a:solidFill>
                    <a:schemeClr val="bg2"/>
                  </a:solidFill>
                  <a:round/>
                  <a:headEnd/>
                  <a:tailEnd/>
                </a:ln>
              </p:spPr>
              <p:txBody>
                <a:bodyPr/>
                <a:lstStyle/>
                <a:p>
                  <a:endParaRPr lang="zh-CN" altLang="en-US"/>
                </a:p>
              </p:txBody>
            </p:sp>
            <p:sp>
              <p:nvSpPr>
                <p:cNvPr id="13604" name="Freeform 1218"/>
                <p:cNvSpPr>
                  <a:spLocks/>
                </p:cNvSpPr>
                <p:nvPr/>
              </p:nvSpPr>
              <p:spPr bwMode="auto">
                <a:xfrm>
                  <a:off x="5229" y="2647"/>
                  <a:ext cx="99" cy="59"/>
                </a:xfrm>
                <a:custGeom>
                  <a:avLst/>
                  <a:gdLst>
                    <a:gd name="T0" fmla="*/ 0 w 282"/>
                    <a:gd name="T1" fmla="*/ 0 h 253"/>
                    <a:gd name="T2" fmla="*/ 0 w 282"/>
                    <a:gd name="T3" fmla="*/ 0 h 253"/>
                    <a:gd name="T4" fmla="*/ 0 w 282"/>
                    <a:gd name="T5" fmla="*/ 0 h 253"/>
                    <a:gd name="T6" fmla="*/ 0 w 282"/>
                    <a:gd name="T7" fmla="*/ 0 h 253"/>
                    <a:gd name="T8" fmla="*/ 0 w 282"/>
                    <a:gd name="T9" fmla="*/ 0 h 253"/>
                    <a:gd name="T10" fmla="*/ 0 w 282"/>
                    <a:gd name="T11" fmla="*/ 0 h 253"/>
                    <a:gd name="T12" fmla="*/ 0 w 282"/>
                    <a:gd name="T13" fmla="*/ 0 h 253"/>
                    <a:gd name="T14" fmla="*/ 0 w 282"/>
                    <a:gd name="T15" fmla="*/ 0 h 253"/>
                    <a:gd name="T16" fmla="*/ 0 w 282"/>
                    <a:gd name="T17" fmla="*/ 0 h 253"/>
                    <a:gd name="T18" fmla="*/ 0 w 282"/>
                    <a:gd name="T19" fmla="*/ 0 h 253"/>
                    <a:gd name="T20" fmla="*/ 0 w 282"/>
                    <a:gd name="T21" fmla="*/ 0 h 253"/>
                    <a:gd name="T22" fmla="*/ 0 w 282"/>
                    <a:gd name="T23" fmla="*/ 0 h 253"/>
                    <a:gd name="T24" fmla="*/ 0 w 282"/>
                    <a:gd name="T25" fmla="*/ 0 h 253"/>
                    <a:gd name="T26" fmla="*/ 0 w 282"/>
                    <a:gd name="T27" fmla="*/ 0 h 253"/>
                    <a:gd name="T28" fmla="*/ 0 w 282"/>
                    <a:gd name="T29" fmla="*/ 0 h 253"/>
                    <a:gd name="T30" fmla="*/ 0 w 282"/>
                    <a:gd name="T31" fmla="*/ 0 h 253"/>
                    <a:gd name="T32" fmla="*/ 0 w 282"/>
                    <a:gd name="T33" fmla="*/ 0 h 253"/>
                    <a:gd name="T34" fmla="*/ 0 w 282"/>
                    <a:gd name="T35" fmla="*/ 0 h 253"/>
                    <a:gd name="T36" fmla="*/ 0 w 282"/>
                    <a:gd name="T37" fmla="*/ 0 h 253"/>
                    <a:gd name="T38" fmla="*/ 0 w 282"/>
                    <a:gd name="T39" fmla="*/ 0 h 253"/>
                    <a:gd name="T40" fmla="*/ 0 w 282"/>
                    <a:gd name="T41" fmla="*/ 0 h 253"/>
                    <a:gd name="T42" fmla="*/ 0 w 282"/>
                    <a:gd name="T43" fmla="*/ 0 h 253"/>
                    <a:gd name="T44" fmla="*/ 0 w 282"/>
                    <a:gd name="T45" fmla="*/ 0 h 253"/>
                    <a:gd name="T46" fmla="*/ 0 w 282"/>
                    <a:gd name="T47" fmla="*/ 0 h 253"/>
                    <a:gd name="T48" fmla="*/ 0 w 282"/>
                    <a:gd name="T49" fmla="*/ 0 h 253"/>
                    <a:gd name="T50" fmla="*/ 0 w 282"/>
                    <a:gd name="T51" fmla="*/ 0 h 253"/>
                    <a:gd name="T52" fmla="*/ 0 w 282"/>
                    <a:gd name="T53" fmla="*/ 0 h 253"/>
                    <a:gd name="T54" fmla="*/ 0 w 282"/>
                    <a:gd name="T55" fmla="*/ 0 h 253"/>
                    <a:gd name="T56" fmla="*/ 0 w 282"/>
                    <a:gd name="T57" fmla="*/ 0 h 253"/>
                    <a:gd name="T58" fmla="*/ 0 w 282"/>
                    <a:gd name="T59" fmla="*/ 0 h 253"/>
                    <a:gd name="T60" fmla="*/ 0 w 282"/>
                    <a:gd name="T61" fmla="*/ 0 h 253"/>
                    <a:gd name="T62" fmla="*/ 0 w 282"/>
                    <a:gd name="T63" fmla="*/ 0 h 253"/>
                    <a:gd name="T64" fmla="*/ 0 w 282"/>
                    <a:gd name="T65" fmla="*/ 0 h 253"/>
                    <a:gd name="T66" fmla="*/ 0 w 282"/>
                    <a:gd name="T67" fmla="*/ 0 h 253"/>
                    <a:gd name="T68" fmla="*/ 0 w 282"/>
                    <a:gd name="T69" fmla="*/ 0 h 253"/>
                    <a:gd name="T70" fmla="*/ 0 w 282"/>
                    <a:gd name="T71" fmla="*/ 0 h 253"/>
                    <a:gd name="T72" fmla="*/ 0 w 282"/>
                    <a:gd name="T73" fmla="*/ 0 h 253"/>
                    <a:gd name="T74" fmla="*/ 0 w 282"/>
                    <a:gd name="T75" fmla="*/ 0 h 253"/>
                    <a:gd name="T76" fmla="*/ 0 w 282"/>
                    <a:gd name="T77" fmla="*/ 0 h 253"/>
                    <a:gd name="T78" fmla="*/ 0 w 282"/>
                    <a:gd name="T79" fmla="*/ 0 h 253"/>
                    <a:gd name="T80" fmla="*/ 0 w 282"/>
                    <a:gd name="T81" fmla="*/ 0 h 253"/>
                    <a:gd name="T82" fmla="*/ 0 w 282"/>
                    <a:gd name="T83" fmla="*/ 0 h 253"/>
                    <a:gd name="T84" fmla="*/ 0 w 282"/>
                    <a:gd name="T85" fmla="*/ 0 h 253"/>
                    <a:gd name="T86" fmla="*/ 0 w 282"/>
                    <a:gd name="T87" fmla="*/ 0 h 253"/>
                    <a:gd name="T88" fmla="*/ 0 w 282"/>
                    <a:gd name="T89" fmla="*/ 0 h 253"/>
                    <a:gd name="T90" fmla="*/ 0 w 282"/>
                    <a:gd name="T91" fmla="*/ 0 h 253"/>
                    <a:gd name="T92" fmla="*/ 0 w 282"/>
                    <a:gd name="T93" fmla="*/ 0 h 253"/>
                    <a:gd name="T94" fmla="*/ 0 w 282"/>
                    <a:gd name="T95" fmla="*/ 0 h 253"/>
                    <a:gd name="T96" fmla="*/ 0 w 282"/>
                    <a:gd name="T97" fmla="*/ 0 h 253"/>
                    <a:gd name="T98" fmla="*/ 0 w 282"/>
                    <a:gd name="T99" fmla="*/ 0 h 253"/>
                    <a:gd name="T100" fmla="*/ 0 w 282"/>
                    <a:gd name="T101" fmla="*/ 0 h 253"/>
                    <a:gd name="T102" fmla="*/ 0 w 282"/>
                    <a:gd name="T103" fmla="*/ 0 h 253"/>
                    <a:gd name="T104" fmla="*/ 0 w 282"/>
                    <a:gd name="T105" fmla="*/ 0 h 253"/>
                    <a:gd name="T106" fmla="*/ 0 w 282"/>
                    <a:gd name="T107" fmla="*/ 0 h 253"/>
                    <a:gd name="T108" fmla="*/ 0 w 282"/>
                    <a:gd name="T109" fmla="*/ 0 h 253"/>
                    <a:gd name="T110" fmla="*/ 0 w 282"/>
                    <a:gd name="T111" fmla="*/ 0 h 253"/>
                    <a:gd name="T112" fmla="*/ 0 w 282"/>
                    <a:gd name="T113" fmla="*/ 0 h 253"/>
                    <a:gd name="T114" fmla="*/ 0 w 282"/>
                    <a:gd name="T115" fmla="*/ 0 h 253"/>
                    <a:gd name="T116" fmla="*/ 0 w 282"/>
                    <a:gd name="T117" fmla="*/ 0 h 253"/>
                    <a:gd name="T118" fmla="*/ 0 w 282"/>
                    <a:gd name="T119" fmla="*/ 0 h 253"/>
                    <a:gd name="T120" fmla="*/ 0 w 282"/>
                    <a:gd name="T121" fmla="*/ 0 h 253"/>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82"/>
                    <a:gd name="T184" fmla="*/ 0 h 253"/>
                    <a:gd name="T185" fmla="*/ 282 w 282"/>
                    <a:gd name="T186" fmla="*/ 253 h 253"/>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82" h="253">
                      <a:moveTo>
                        <a:pt x="235" y="78"/>
                      </a:moveTo>
                      <a:lnTo>
                        <a:pt x="248" y="92"/>
                      </a:lnTo>
                      <a:lnTo>
                        <a:pt x="255" y="108"/>
                      </a:lnTo>
                      <a:lnTo>
                        <a:pt x="259" y="125"/>
                      </a:lnTo>
                      <a:lnTo>
                        <a:pt x="259" y="144"/>
                      </a:lnTo>
                      <a:lnTo>
                        <a:pt x="257" y="159"/>
                      </a:lnTo>
                      <a:lnTo>
                        <a:pt x="252" y="171"/>
                      </a:lnTo>
                      <a:lnTo>
                        <a:pt x="244" y="184"/>
                      </a:lnTo>
                      <a:lnTo>
                        <a:pt x="236" y="194"/>
                      </a:lnTo>
                      <a:lnTo>
                        <a:pt x="225" y="206"/>
                      </a:lnTo>
                      <a:lnTo>
                        <a:pt x="215" y="215"/>
                      </a:lnTo>
                      <a:lnTo>
                        <a:pt x="204" y="225"/>
                      </a:lnTo>
                      <a:lnTo>
                        <a:pt x="194" y="236"/>
                      </a:lnTo>
                      <a:lnTo>
                        <a:pt x="191" y="239"/>
                      </a:lnTo>
                      <a:lnTo>
                        <a:pt x="190" y="242"/>
                      </a:lnTo>
                      <a:lnTo>
                        <a:pt x="191" y="246"/>
                      </a:lnTo>
                      <a:lnTo>
                        <a:pt x="194" y="249"/>
                      </a:lnTo>
                      <a:lnTo>
                        <a:pt x="197" y="252"/>
                      </a:lnTo>
                      <a:lnTo>
                        <a:pt x="201" y="253"/>
                      </a:lnTo>
                      <a:lnTo>
                        <a:pt x="205" y="252"/>
                      </a:lnTo>
                      <a:lnTo>
                        <a:pt x="209" y="249"/>
                      </a:lnTo>
                      <a:lnTo>
                        <a:pt x="232" y="234"/>
                      </a:lnTo>
                      <a:lnTo>
                        <a:pt x="251" y="215"/>
                      </a:lnTo>
                      <a:lnTo>
                        <a:pt x="267" y="192"/>
                      </a:lnTo>
                      <a:lnTo>
                        <a:pt x="278" y="168"/>
                      </a:lnTo>
                      <a:lnTo>
                        <a:pt x="282" y="141"/>
                      </a:lnTo>
                      <a:lnTo>
                        <a:pt x="279" y="116"/>
                      </a:lnTo>
                      <a:lnTo>
                        <a:pt x="270" y="92"/>
                      </a:lnTo>
                      <a:lnTo>
                        <a:pt x="251" y="70"/>
                      </a:lnTo>
                      <a:lnTo>
                        <a:pt x="237" y="59"/>
                      </a:lnTo>
                      <a:lnTo>
                        <a:pt x="221" y="48"/>
                      </a:lnTo>
                      <a:lnTo>
                        <a:pt x="202" y="39"/>
                      </a:lnTo>
                      <a:lnTo>
                        <a:pt x="183" y="31"/>
                      </a:lnTo>
                      <a:lnTo>
                        <a:pt x="163" y="24"/>
                      </a:lnTo>
                      <a:lnTo>
                        <a:pt x="142" y="18"/>
                      </a:lnTo>
                      <a:lnTo>
                        <a:pt x="122" y="13"/>
                      </a:lnTo>
                      <a:lnTo>
                        <a:pt x="101" y="8"/>
                      </a:lnTo>
                      <a:lnTo>
                        <a:pt x="82" y="5"/>
                      </a:lnTo>
                      <a:lnTo>
                        <a:pt x="63" y="2"/>
                      </a:lnTo>
                      <a:lnTo>
                        <a:pt x="47" y="0"/>
                      </a:lnTo>
                      <a:lnTo>
                        <a:pt x="32" y="0"/>
                      </a:lnTo>
                      <a:lnTo>
                        <a:pt x="19" y="0"/>
                      </a:lnTo>
                      <a:lnTo>
                        <a:pt x="10" y="1"/>
                      </a:lnTo>
                      <a:lnTo>
                        <a:pt x="4" y="4"/>
                      </a:lnTo>
                      <a:lnTo>
                        <a:pt x="0" y="6"/>
                      </a:lnTo>
                      <a:lnTo>
                        <a:pt x="12" y="8"/>
                      </a:lnTo>
                      <a:lnTo>
                        <a:pt x="25" y="9"/>
                      </a:lnTo>
                      <a:lnTo>
                        <a:pt x="38" y="12"/>
                      </a:lnTo>
                      <a:lnTo>
                        <a:pt x="52" y="14"/>
                      </a:lnTo>
                      <a:lnTo>
                        <a:pt x="67" y="16"/>
                      </a:lnTo>
                      <a:lnTo>
                        <a:pt x="82" y="18"/>
                      </a:lnTo>
                      <a:lnTo>
                        <a:pt x="97" y="22"/>
                      </a:lnTo>
                      <a:lnTo>
                        <a:pt x="114" y="25"/>
                      </a:lnTo>
                      <a:lnTo>
                        <a:pt x="129" y="30"/>
                      </a:lnTo>
                      <a:lnTo>
                        <a:pt x="146" y="35"/>
                      </a:lnTo>
                      <a:lnTo>
                        <a:pt x="162" y="40"/>
                      </a:lnTo>
                      <a:lnTo>
                        <a:pt x="177" y="46"/>
                      </a:lnTo>
                      <a:lnTo>
                        <a:pt x="192" y="53"/>
                      </a:lnTo>
                      <a:lnTo>
                        <a:pt x="208" y="60"/>
                      </a:lnTo>
                      <a:lnTo>
                        <a:pt x="222" y="69"/>
                      </a:lnTo>
                      <a:lnTo>
                        <a:pt x="235" y="78"/>
                      </a:lnTo>
                      <a:close/>
                    </a:path>
                  </a:pathLst>
                </a:custGeom>
                <a:solidFill>
                  <a:srgbClr val="000000"/>
                </a:solidFill>
                <a:ln w="9525">
                  <a:solidFill>
                    <a:schemeClr val="bg2"/>
                  </a:solidFill>
                  <a:round/>
                  <a:headEnd/>
                  <a:tailEnd/>
                </a:ln>
              </p:spPr>
              <p:txBody>
                <a:bodyPr/>
                <a:lstStyle/>
                <a:p>
                  <a:endParaRPr lang="zh-CN" altLang="en-US"/>
                </a:p>
              </p:txBody>
            </p:sp>
            <p:sp>
              <p:nvSpPr>
                <p:cNvPr id="13605" name="Freeform 1219"/>
                <p:cNvSpPr>
                  <a:spLocks/>
                </p:cNvSpPr>
                <p:nvPr/>
              </p:nvSpPr>
              <p:spPr bwMode="auto">
                <a:xfrm>
                  <a:off x="5030" y="2680"/>
                  <a:ext cx="40" cy="54"/>
                </a:xfrm>
                <a:custGeom>
                  <a:avLst/>
                  <a:gdLst>
                    <a:gd name="T0" fmla="*/ 0 w 115"/>
                    <a:gd name="T1" fmla="*/ 0 h 236"/>
                    <a:gd name="T2" fmla="*/ 0 w 115"/>
                    <a:gd name="T3" fmla="*/ 0 h 236"/>
                    <a:gd name="T4" fmla="*/ 0 w 115"/>
                    <a:gd name="T5" fmla="*/ 0 h 236"/>
                    <a:gd name="T6" fmla="*/ 0 w 115"/>
                    <a:gd name="T7" fmla="*/ 0 h 236"/>
                    <a:gd name="T8" fmla="*/ 0 w 115"/>
                    <a:gd name="T9" fmla="*/ 0 h 236"/>
                    <a:gd name="T10" fmla="*/ 0 w 115"/>
                    <a:gd name="T11" fmla="*/ 0 h 236"/>
                    <a:gd name="T12" fmla="*/ 0 w 115"/>
                    <a:gd name="T13" fmla="*/ 0 h 236"/>
                    <a:gd name="T14" fmla="*/ 0 w 115"/>
                    <a:gd name="T15" fmla="*/ 0 h 236"/>
                    <a:gd name="T16" fmla="*/ 0 w 115"/>
                    <a:gd name="T17" fmla="*/ 0 h 236"/>
                    <a:gd name="T18" fmla="*/ 0 w 115"/>
                    <a:gd name="T19" fmla="*/ 0 h 236"/>
                    <a:gd name="T20" fmla="*/ 0 w 115"/>
                    <a:gd name="T21" fmla="*/ 0 h 236"/>
                    <a:gd name="T22" fmla="*/ 0 w 115"/>
                    <a:gd name="T23" fmla="*/ 0 h 236"/>
                    <a:gd name="T24" fmla="*/ 0 w 115"/>
                    <a:gd name="T25" fmla="*/ 0 h 236"/>
                    <a:gd name="T26" fmla="*/ 0 w 115"/>
                    <a:gd name="T27" fmla="*/ 0 h 236"/>
                    <a:gd name="T28" fmla="*/ 0 w 115"/>
                    <a:gd name="T29" fmla="*/ 0 h 236"/>
                    <a:gd name="T30" fmla="*/ 0 w 115"/>
                    <a:gd name="T31" fmla="*/ 0 h 236"/>
                    <a:gd name="T32" fmla="*/ 0 w 115"/>
                    <a:gd name="T33" fmla="*/ 0 h 236"/>
                    <a:gd name="T34" fmla="*/ 0 w 115"/>
                    <a:gd name="T35" fmla="*/ 0 h 236"/>
                    <a:gd name="T36" fmla="*/ 0 w 115"/>
                    <a:gd name="T37" fmla="*/ 0 h 236"/>
                    <a:gd name="T38" fmla="*/ 0 w 115"/>
                    <a:gd name="T39" fmla="*/ 0 h 236"/>
                    <a:gd name="T40" fmla="*/ 0 w 115"/>
                    <a:gd name="T41" fmla="*/ 0 h 236"/>
                    <a:gd name="T42" fmla="*/ 0 w 115"/>
                    <a:gd name="T43" fmla="*/ 0 h 236"/>
                    <a:gd name="T44" fmla="*/ 0 w 115"/>
                    <a:gd name="T45" fmla="*/ 0 h 236"/>
                    <a:gd name="T46" fmla="*/ 0 w 115"/>
                    <a:gd name="T47" fmla="*/ 0 h 236"/>
                    <a:gd name="T48" fmla="*/ 0 w 115"/>
                    <a:gd name="T49" fmla="*/ 0 h 236"/>
                    <a:gd name="T50" fmla="*/ 0 w 115"/>
                    <a:gd name="T51" fmla="*/ 0 h 236"/>
                    <a:gd name="T52" fmla="*/ 0 w 115"/>
                    <a:gd name="T53" fmla="*/ 0 h 236"/>
                    <a:gd name="T54" fmla="*/ 0 w 115"/>
                    <a:gd name="T55" fmla="*/ 0 h 236"/>
                    <a:gd name="T56" fmla="*/ 0 w 115"/>
                    <a:gd name="T57" fmla="*/ 0 h 236"/>
                    <a:gd name="T58" fmla="*/ 0 w 115"/>
                    <a:gd name="T59" fmla="*/ 0 h 236"/>
                    <a:gd name="T60" fmla="*/ 0 w 115"/>
                    <a:gd name="T61" fmla="*/ 0 h 236"/>
                    <a:gd name="T62" fmla="*/ 0 w 115"/>
                    <a:gd name="T63" fmla="*/ 0 h 236"/>
                    <a:gd name="T64" fmla="*/ 0 w 115"/>
                    <a:gd name="T65" fmla="*/ 0 h 236"/>
                    <a:gd name="T66" fmla="*/ 0 w 115"/>
                    <a:gd name="T67" fmla="*/ 0 h 236"/>
                    <a:gd name="T68" fmla="*/ 0 w 115"/>
                    <a:gd name="T69" fmla="*/ 0 h 236"/>
                    <a:gd name="T70" fmla="*/ 0 w 115"/>
                    <a:gd name="T71" fmla="*/ 0 h 236"/>
                    <a:gd name="T72" fmla="*/ 0 w 115"/>
                    <a:gd name="T73" fmla="*/ 0 h 236"/>
                    <a:gd name="T74" fmla="*/ 0 w 115"/>
                    <a:gd name="T75" fmla="*/ 0 h 236"/>
                    <a:gd name="T76" fmla="*/ 0 w 115"/>
                    <a:gd name="T77" fmla="*/ 0 h 236"/>
                    <a:gd name="T78" fmla="*/ 0 w 115"/>
                    <a:gd name="T79" fmla="*/ 0 h 236"/>
                    <a:gd name="T80" fmla="*/ 0 w 115"/>
                    <a:gd name="T81" fmla="*/ 0 h 2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5"/>
                    <a:gd name="T124" fmla="*/ 0 h 236"/>
                    <a:gd name="T125" fmla="*/ 115 w 115"/>
                    <a:gd name="T126" fmla="*/ 236 h 2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5" h="236">
                      <a:moveTo>
                        <a:pt x="0" y="128"/>
                      </a:moveTo>
                      <a:lnTo>
                        <a:pt x="0" y="148"/>
                      </a:lnTo>
                      <a:lnTo>
                        <a:pt x="5" y="166"/>
                      </a:lnTo>
                      <a:lnTo>
                        <a:pt x="13" y="184"/>
                      </a:lnTo>
                      <a:lnTo>
                        <a:pt x="24" y="198"/>
                      </a:lnTo>
                      <a:lnTo>
                        <a:pt x="39" y="211"/>
                      </a:lnTo>
                      <a:lnTo>
                        <a:pt x="55" y="223"/>
                      </a:lnTo>
                      <a:lnTo>
                        <a:pt x="74" y="231"/>
                      </a:lnTo>
                      <a:lnTo>
                        <a:pt x="92" y="235"/>
                      </a:lnTo>
                      <a:lnTo>
                        <a:pt x="98" y="236"/>
                      </a:lnTo>
                      <a:lnTo>
                        <a:pt x="104" y="234"/>
                      </a:lnTo>
                      <a:lnTo>
                        <a:pt x="109" y="231"/>
                      </a:lnTo>
                      <a:lnTo>
                        <a:pt x="111" y="226"/>
                      </a:lnTo>
                      <a:lnTo>
                        <a:pt x="111" y="220"/>
                      </a:lnTo>
                      <a:lnTo>
                        <a:pt x="110" y="215"/>
                      </a:lnTo>
                      <a:lnTo>
                        <a:pt x="107" y="210"/>
                      </a:lnTo>
                      <a:lnTo>
                        <a:pt x="101" y="208"/>
                      </a:lnTo>
                      <a:lnTo>
                        <a:pt x="82" y="201"/>
                      </a:lnTo>
                      <a:lnTo>
                        <a:pt x="64" y="192"/>
                      </a:lnTo>
                      <a:lnTo>
                        <a:pt x="50" y="179"/>
                      </a:lnTo>
                      <a:lnTo>
                        <a:pt x="40" y="165"/>
                      </a:lnTo>
                      <a:lnTo>
                        <a:pt x="33" y="148"/>
                      </a:lnTo>
                      <a:lnTo>
                        <a:pt x="29" y="130"/>
                      </a:lnTo>
                      <a:lnTo>
                        <a:pt x="29" y="110"/>
                      </a:lnTo>
                      <a:lnTo>
                        <a:pt x="35" y="89"/>
                      </a:lnTo>
                      <a:lnTo>
                        <a:pt x="43" y="74"/>
                      </a:lnTo>
                      <a:lnTo>
                        <a:pt x="56" y="60"/>
                      </a:lnTo>
                      <a:lnTo>
                        <a:pt x="70" y="46"/>
                      </a:lnTo>
                      <a:lnTo>
                        <a:pt x="85" y="33"/>
                      </a:lnTo>
                      <a:lnTo>
                        <a:pt x="98" y="23"/>
                      </a:lnTo>
                      <a:lnTo>
                        <a:pt x="109" y="12"/>
                      </a:lnTo>
                      <a:lnTo>
                        <a:pt x="115" y="6"/>
                      </a:lnTo>
                      <a:lnTo>
                        <a:pt x="115" y="0"/>
                      </a:lnTo>
                      <a:lnTo>
                        <a:pt x="102" y="4"/>
                      </a:lnTo>
                      <a:lnTo>
                        <a:pt x="85" y="12"/>
                      </a:lnTo>
                      <a:lnTo>
                        <a:pt x="68" y="26"/>
                      </a:lnTo>
                      <a:lnTo>
                        <a:pt x="49" y="42"/>
                      </a:lnTo>
                      <a:lnTo>
                        <a:pt x="32" y="61"/>
                      </a:lnTo>
                      <a:lnTo>
                        <a:pt x="17" y="82"/>
                      </a:lnTo>
                      <a:lnTo>
                        <a:pt x="6" y="105"/>
                      </a:lnTo>
                      <a:lnTo>
                        <a:pt x="0" y="128"/>
                      </a:lnTo>
                      <a:close/>
                    </a:path>
                  </a:pathLst>
                </a:custGeom>
                <a:solidFill>
                  <a:srgbClr val="000000"/>
                </a:solidFill>
                <a:ln w="9525">
                  <a:solidFill>
                    <a:schemeClr val="bg2"/>
                  </a:solidFill>
                  <a:round/>
                  <a:headEnd/>
                  <a:tailEnd/>
                </a:ln>
              </p:spPr>
              <p:txBody>
                <a:bodyPr/>
                <a:lstStyle/>
                <a:p>
                  <a:endParaRPr lang="zh-CN" altLang="en-US"/>
                </a:p>
              </p:txBody>
            </p:sp>
            <p:sp>
              <p:nvSpPr>
                <p:cNvPr id="13606" name="Freeform 1220"/>
                <p:cNvSpPr>
                  <a:spLocks/>
                </p:cNvSpPr>
                <p:nvPr/>
              </p:nvSpPr>
              <p:spPr bwMode="auto">
                <a:xfrm>
                  <a:off x="5311" y="2643"/>
                  <a:ext cx="87" cy="73"/>
                </a:xfrm>
                <a:custGeom>
                  <a:avLst/>
                  <a:gdLst>
                    <a:gd name="T0" fmla="*/ 0 w 245"/>
                    <a:gd name="T1" fmla="*/ 0 h 310"/>
                    <a:gd name="T2" fmla="*/ 0 w 245"/>
                    <a:gd name="T3" fmla="*/ 0 h 310"/>
                    <a:gd name="T4" fmla="*/ 0 w 245"/>
                    <a:gd name="T5" fmla="*/ 0 h 310"/>
                    <a:gd name="T6" fmla="*/ 0 w 245"/>
                    <a:gd name="T7" fmla="*/ 0 h 310"/>
                    <a:gd name="T8" fmla="*/ 0 w 245"/>
                    <a:gd name="T9" fmla="*/ 0 h 310"/>
                    <a:gd name="T10" fmla="*/ 0 w 245"/>
                    <a:gd name="T11" fmla="*/ 0 h 310"/>
                    <a:gd name="T12" fmla="*/ 0 w 245"/>
                    <a:gd name="T13" fmla="*/ 0 h 310"/>
                    <a:gd name="T14" fmla="*/ 0 w 245"/>
                    <a:gd name="T15" fmla="*/ 0 h 310"/>
                    <a:gd name="T16" fmla="*/ 0 w 245"/>
                    <a:gd name="T17" fmla="*/ 0 h 310"/>
                    <a:gd name="T18" fmla="*/ 0 w 245"/>
                    <a:gd name="T19" fmla="*/ 0 h 310"/>
                    <a:gd name="T20" fmla="*/ 0 w 245"/>
                    <a:gd name="T21" fmla="*/ 0 h 310"/>
                    <a:gd name="T22" fmla="*/ 0 w 245"/>
                    <a:gd name="T23" fmla="*/ 0 h 310"/>
                    <a:gd name="T24" fmla="*/ 0 w 245"/>
                    <a:gd name="T25" fmla="*/ 0 h 310"/>
                    <a:gd name="T26" fmla="*/ 0 w 245"/>
                    <a:gd name="T27" fmla="*/ 0 h 310"/>
                    <a:gd name="T28" fmla="*/ 0 w 245"/>
                    <a:gd name="T29" fmla="*/ 0 h 310"/>
                    <a:gd name="T30" fmla="*/ 0 w 245"/>
                    <a:gd name="T31" fmla="*/ 0 h 310"/>
                    <a:gd name="T32" fmla="*/ 0 w 245"/>
                    <a:gd name="T33" fmla="*/ 0 h 310"/>
                    <a:gd name="T34" fmla="*/ 0 w 245"/>
                    <a:gd name="T35" fmla="*/ 0 h 310"/>
                    <a:gd name="T36" fmla="*/ 0 w 245"/>
                    <a:gd name="T37" fmla="*/ 0 h 310"/>
                    <a:gd name="T38" fmla="*/ 0 w 245"/>
                    <a:gd name="T39" fmla="*/ 0 h 310"/>
                    <a:gd name="T40" fmla="*/ 0 w 245"/>
                    <a:gd name="T41" fmla="*/ 0 h 310"/>
                    <a:gd name="T42" fmla="*/ 0 w 245"/>
                    <a:gd name="T43" fmla="*/ 0 h 310"/>
                    <a:gd name="T44" fmla="*/ 0 w 245"/>
                    <a:gd name="T45" fmla="*/ 0 h 310"/>
                    <a:gd name="T46" fmla="*/ 0 w 245"/>
                    <a:gd name="T47" fmla="*/ 0 h 310"/>
                    <a:gd name="T48" fmla="*/ 0 w 245"/>
                    <a:gd name="T49" fmla="*/ 0 h 310"/>
                    <a:gd name="T50" fmla="*/ 0 w 245"/>
                    <a:gd name="T51" fmla="*/ 0 h 310"/>
                    <a:gd name="T52" fmla="*/ 0 w 245"/>
                    <a:gd name="T53" fmla="*/ 0 h 310"/>
                    <a:gd name="T54" fmla="*/ 0 w 245"/>
                    <a:gd name="T55" fmla="*/ 0 h 310"/>
                    <a:gd name="T56" fmla="*/ 0 w 245"/>
                    <a:gd name="T57" fmla="*/ 0 h 310"/>
                    <a:gd name="T58" fmla="*/ 0 w 245"/>
                    <a:gd name="T59" fmla="*/ 0 h 310"/>
                    <a:gd name="T60" fmla="*/ 0 w 245"/>
                    <a:gd name="T61" fmla="*/ 0 h 310"/>
                    <a:gd name="T62" fmla="*/ 0 w 245"/>
                    <a:gd name="T63" fmla="*/ 0 h 310"/>
                    <a:gd name="T64" fmla="*/ 0 w 245"/>
                    <a:gd name="T65" fmla="*/ 0 h 310"/>
                    <a:gd name="T66" fmla="*/ 0 w 245"/>
                    <a:gd name="T67" fmla="*/ 0 h 310"/>
                    <a:gd name="T68" fmla="*/ 0 w 245"/>
                    <a:gd name="T69" fmla="*/ 0 h 310"/>
                    <a:gd name="T70" fmla="*/ 0 w 245"/>
                    <a:gd name="T71" fmla="*/ 0 h 310"/>
                    <a:gd name="T72" fmla="*/ 0 w 245"/>
                    <a:gd name="T73" fmla="*/ 0 h 310"/>
                    <a:gd name="T74" fmla="*/ 0 w 245"/>
                    <a:gd name="T75" fmla="*/ 0 h 31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45"/>
                    <a:gd name="T115" fmla="*/ 0 h 310"/>
                    <a:gd name="T116" fmla="*/ 245 w 245"/>
                    <a:gd name="T117" fmla="*/ 310 h 31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45" h="310">
                      <a:moveTo>
                        <a:pt x="200" y="116"/>
                      </a:moveTo>
                      <a:lnTo>
                        <a:pt x="208" y="124"/>
                      </a:lnTo>
                      <a:lnTo>
                        <a:pt x="214" y="133"/>
                      </a:lnTo>
                      <a:lnTo>
                        <a:pt x="220" y="144"/>
                      </a:lnTo>
                      <a:lnTo>
                        <a:pt x="223" y="154"/>
                      </a:lnTo>
                      <a:lnTo>
                        <a:pt x="226" y="164"/>
                      </a:lnTo>
                      <a:lnTo>
                        <a:pt x="224" y="176"/>
                      </a:lnTo>
                      <a:lnTo>
                        <a:pt x="222" y="187"/>
                      </a:lnTo>
                      <a:lnTo>
                        <a:pt x="216" y="198"/>
                      </a:lnTo>
                      <a:lnTo>
                        <a:pt x="208" y="209"/>
                      </a:lnTo>
                      <a:lnTo>
                        <a:pt x="199" y="219"/>
                      </a:lnTo>
                      <a:lnTo>
                        <a:pt x="188" y="229"/>
                      </a:lnTo>
                      <a:lnTo>
                        <a:pt x="177" y="238"/>
                      </a:lnTo>
                      <a:lnTo>
                        <a:pt x="166" y="246"/>
                      </a:lnTo>
                      <a:lnTo>
                        <a:pt x="154" y="255"/>
                      </a:lnTo>
                      <a:lnTo>
                        <a:pt x="142" y="264"/>
                      </a:lnTo>
                      <a:lnTo>
                        <a:pt x="132" y="275"/>
                      </a:lnTo>
                      <a:lnTo>
                        <a:pt x="128" y="278"/>
                      </a:lnTo>
                      <a:lnTo>
                        <a:pt x="126" y="283"/>
                      </a:lnTo>
                      <a:lnTo>
                        <a:pt x="124" y="287"/>
                      </a:lnTo>
                      <a:lnTo>
                        <a:pt x="121" y="292"/>
                      </a:lnTo>
                      <a:lnTo>
                        <a:pt x="120" y="296"/>
                      </a:lnTo>
                      <a:lnTo>
                        <a:pt x="120" y="301"/>
                      </a:lnTo>
                      <a:lnTo>
                        <a:pt x="122" y="306"/>
                      </a:lnTo>
                      <a:lnTo>
                        <a:pt x="126" y="309"/>
                      </a:lnTo>
                      <a:lnTo>
                        <a:pt x="131" y="310"/>
                      </a:lnTo>
                      <a:lnTo>
                        <a:pt x="135" y="310"/>
                      </a:lnTo>
                      <a:lnTo>
                        <a:pt x="139" y="309"/>
                      </a:lnTo>
                      <a:lnTo>
                        <a:pt x="142" y="306"/>
                      </a:lnTo>
                      <a:lnTo>
                        <a:pt x="154" y="292"/>
                      </a:lnTo>
                      <a:lnTo>
                        <a:pt x="167" y="280"/>
                      </a:lnTo>
                      <a:lnTo>
                        <a:pt x="180" y="269"/>
                      </a:lnTo>
                      <a:lnTo>
                        <a:pt x="194" y="257"/>
                      </a:lnTo>
                      <a:lnTo>
                        <a:pt x="207" y="246"/>
                      </a:lnTo>
                      <a:lnTo>
                        <a:pt x="220" y="233"/>
                      </a:lnTo>
                      <a:lnTo>
                        <a:pt x="230" y="219"/>
                      </a:lnTo>
                      <a:lnTo>
                        <a:pt x="238" y="204"/>
                      </a:lnTo>
                      <a:lnTo>
                        <a:pt x="244" y="186"/>
                      </a:lnTo>
                      <a:lnTo>
                        <a:pt x="245" y="169"/>
                      </a:lnTo>
                      <a:lnTo>
                        <a:pt x="243" y="152"/>
                      </a:lnTo>
                      <a:lnTo>
                        <a:pt x="237" y="134"/>
                      </a:lnTo>
                      <a:lnTo>
                        <a:pt x="228" y="119"/>
                      </a:lnTo>
                      <a:lnTo>
                        <a:pt x="217" y="105"/>
                      </a:lnTo>
                      <a:lnTo>
                        <a:pt x="203" y="93"/>
                      </a:lnTo>
                      <a:lnTo>
                        <a:pt x="188" y="83"/>
                      </a:lnTo>
                      <a:lnTo>
                        <a:pt x="176" y="76"/>
                      </a:lnTo>
                      <a:lnTo>
                        <a:pt x="163" y="69"/>
                      </a:lnTo>
                      <a:lnTo>
                        <a:pt x="151" y="61"/>
                      </a:lnTo>
                      <a:lnTo>
                        <a:pt x="136" y="54"/>
                      </a:lnTo>
                      <a:lnTo>
                        <a:pt x="122" y="46"/>
                      </a:lnTo>
                      <a:lnTo>
                        <a:pt x="107" y="39"/>
                      </a:lnTo>
                      <a:lnTo>
                        <a:pt x="93" y="31"/>
                      </a:lnTo>
                      <a:lnTo>
                        <a:pt x="79" y="24"/>
                      </a:lnTo>
                      <a:lnTo>
                        <a:pt x="66" y="18"/>
                      </a:lnTo>
                      <a:lnTo>
                        <a:pt x="53" y="13"/>
                      </a:lnTo>
                      <a:lnTo>
                        <a:pt x="40" y="8"/>
                      </a:lnTo>
                      <a:lnTo>
                        <a:pt x="30" y="5"/>
                      </a:lnTo>
                      <a:lnTo>
                        <a:pt x="20" y="1"/>
                      </a:lnTo>
                      <a:lnTo>
                        <a:pt x="12" y="0"/>
                      </a:lnTo>
                      <a:lnTo>
                        <a:pt x="5" y="0"/>
                      </a:lnTo>
                      <a:lnTo>
                        <a:pt x="0" y="2"/>
                      </a:lnTo>
                      <a:lnTo>
                        <a:pt x="11" y="8"/>
                      </a:lnTo>
                      <a:lnTo>
                        <a:pt x="23" y="14"/>
                      </a:lnTo>
                      <a:lnTo>
                        <a:pt x="36" y="20"/>
                      </a:lnTo>
                      <a:lnTo>
                        <a:pt x="47" y="25"/>
                      </a:lnTo>
                      <a:lnTo>
                        <a:pt x="60" y="31"/>
                      </a:lnTo>
                      <a:lnTo>
                        <a:pt x="73" y="37"/>
                      </a:lnTo>
                      <a:lnTo>
                        <a:pt x="86" y="44"/>
                      </a:lnTo>
                      <a:lnTo>
                        <a:pt x="99" y="51"/>
                      </a:lnTo>
                      <a:lnTo>
                        <a:pt x="113" y="57"/>
                      </a:lnTo>
                      <a:lnTo>
                        <a:pt x="126" y="64"/>
                      </a:lnTo>
                      <a:lnTo>
                        <a:pt x="139" y="71"/>
                      </a:lnTo>
                      <a:lnTo>
                        <a:pt x="152" y="79"/>
                      </a:lnTo>
                      <a:lnTo>
                        <a:pt x="165" y="88"/>
                      </a:lnTo>
                      <a:lnTo>
                        <a:pt x="176" y="96"/>
                      </a:lnTo>
                      <a:lnTo>
                        <a:pt x="188" y="106"/>
                      </a:lnTo>
                      <a:lnTo>
                        <a:pt x="200" y="116"/>
                      </a:lnTo>
                      <a:close/>
                    </a:path>
                  </a:pathLst>
                </a:custGeom>
                <a:solidFill>
                  <a:srgbClr val="000000"/>
                </a:solidFill>
                <a:ln w="9525">
                  <a:solidFill>
                    <a:schemeClr val="bg2"/>
                  </a:solidFill>
                  <a:round/>
                  <a:headEnd/>
                  <a:tailEnd/>
                </a:ln>
              </p:spPr>
              <p:txBody>
                <a:bodyPr/>
                <a:lstStyle/>
                <a:p>
                  <a:endParaRPr lang="zh-CN" altLang="en-US"/>
                </a:p>
              </p:txBody>
            </p:sp>
          </p:grpSp>
          <p:pic>
            <p:nvPicPr>
              <p:cNvPr id="13594" name="Picture 1221" descr="access_point_stylized_gray_small"/>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72" y="3642"/>
                <a:ext cx="430"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3396" name="Group 1222"/>
            <p:cNvGrpSpPr>
              <a:grpSpLocks/>
            </p:cNvGrpSpPr>
            <p:nvPr/>
          </p:nvGrpSpPr>
          <p:grpSpPr bwMode="auto">
            <a:xfrm>
              <a:off x="3552" y="2211"/>
              <a:ext cx="251" cy="226"/>
              <a:chOff x="5072" y="3611"/>
              <a:chExt cx="459" cy="380"/>
            </a:xfrm>
          </p:grpSpPr>
          <p:grpSp>
            <p:nvGrpSpPr>
              <p:cNvPr id="13579" name="Group 1223"/>
              <p:cNvGrpSpPr>
                <a:grpSpLocks/>
              </p:cNvGrpSpPr>
              <p:nvPr/>
            </p:nvGrpSpPr>
            <p:grpSpPr bwMode="auto">
              <a:xfrm>
                <a:off x="5144" y="3611"/>
                <a:ext cx="387" cy="99"/>
                <a:chOff x="5030" y="2639"/>
                <a:chExt cx="387" cy="99"/>
              </a:xfrm>
            </p:grpSpPr>
            <p:sp>
              <p:nvSpPr>
                <p:cNvPr id="13581" name="Freeform 1224"/>
                <p:cNvSpPr>
                  <a:spLocks/>
                </p:cNvSpPr>
                <p:nvPr/>
              </p:nvSpPr>
              <p:spPr bwMode="auto">
                <a:xfrm>
                  <a:off x="5134" y="2657"/>
                  <a:ext cx="69" cy="55"/>
                </a:xfrm>
                <a:custGeom>
                  <a:avLst/>
                  <a:gdLst>
                    <a:gd name="T0" fmla="*/ 0 w 199"/>
                    <a:gd name="T1" fmla="*/ 0 h 232"/>
                    <a:gd name="T2" fmla="*/ 0 w 199"/>
                    <a:gd name="T3" fmla="*/ 0 h 232"/>
                    <a:gd name="T4" fmla="*/ 0 w 199"/>
                    <a:gd name="T5" fmla="*/ 0 h 232"/>
                    <a:gd name="T6" fmla="*/ 0 w 199"/>
                    <a:gd name="T7" fmla="*/ 0 h 232"/>
                    <a:gd name="T8" fmla="*/ 0 w 199"/>
                    <a:gd name="T9" fmla="*/ 0 h 232"/>
                    <a:gd name="T10" fmla="*/ 0 w 199"/>
                    <a:gd name="T11" fmla="*/ 0 h 232"/>
                    <a:gd name="T12" fmla="*/ 0 w 199"/>
                    <a:gd name="T13" fmla="*/ 0 h 232"/>
                    <a:gd name="T14" fmla="*/ 0 w 199"/>
                    <a:gd name="T15" fmla="*/ 0 h 232"/>
                    <a:gd name="T16" fmla="*/ 0 w 199"/>
                    <a:gd name="T17" fmla="*/ 0 h 232"/>
                    <a:gd name="T18" fmla="*/ 0 w 199"/>
                    <a:gd name="T19" fmla="*/ 0 h 232"/>
                    <a:gd name="T20" fmla="*/ 0 w 199"/>
                    <a:gd name="T21" fmla="*/ 0 h 232"/>
                    <a:gd name="T22" fmla="*/ 0 w 199"/>
                    <a:gd name="T23" fmla="*/ 0 h 232"/>
                    <a:gd name="T24" fmla="*/ 0 w 199"/>
                    <a:gd name="T25" fmla="*/ 0 h 232"/>
                    <a:gd name="T26" fmla="*/ 0 w 199"/>
                    <a:gd name="T27" fmla="*/ 0 h 232"/>
                    <a:gd name="T28" fmla="*/ 0 w 199"/>
                    <a:gd name="T29" fmla="*/ 0 h 232"/>
                    <a:gd name="T30" fmla="*/ 0 w 199"/>
                    <a:gd name="T31" fmla="*/ 0 h 232"/>
                    <a:gd name="T32" fmla="*/ 0 w 199"/>
                    <a:gd name="T33" fmla="*/ 0 h 232"/>
                    <a:gd name="T34" fmla="*/ 0 w 199"/>
                    <a:gd name="T35" fmla="*/ 0 h 232"/>
                    <a:gd name="T36" fmla="*/ 0 w 199"/>
                    <a:gd name="T37" fmla="*/ 0 h 232"/>
                    <a:gd name="T38" fmla="*/ 0 w 199"/>
                    <a:gd name="T39" fmla="*/ 0 h 232"/>
                    <a:gd name="T40" fmla="*/ 0 w 199"/>
                    <a:gd name="T41" fmla="*/ 0 h 232"/>
                    <a:gd name="T42" fmla="*/ 0 w 199"/>
                    <a:gd name="T43" fmla="*/ 0 h 232"/>
                    <a:gd name="T44" fmla="*/ 0 w 199"/>
                    <a:gd name="T45" fmla="*/ 0 h 232"/>
                    <a:gd name="T46" fmla="*/ 0 w 199"/>
                    <a:gd name="T47" fmla="*/ 0 h 232"/>
                    <a:gd name="T48" fmla="*/ 0 w 199"/>
                    <a:gd name="T49" fmla="*/ 0 h 232"/>
                    <a:gd name="T50" fmla="*/ 0 w 199"/>
                    <a:gd name="T51" fmla="*/ 0 h 232"/>
                    <a:gd name="T52" fmla="*/ 0 w 199"/>
                    <a:gd name="T53" fmla="*/ 0 h 232"/>
                    <a:gd name="T54" fmla="*/ 0 w 199"/>
                    <a:gd name="T55" fmla="*/ 0 h 232"/>
                    <a:gd name="T56" fmla="*/ 0 w 199"/>
                    <a:gd name="T57" fmla="*/ 0 h 232"/>
                    <a:gd name="T58" fmla="*/ 0 w 199"/>
                    <a:gd name="T59" fmla="*/ 0 h 232"/>
                    <a:gd name="T60" fmla="*/ 0 w 199"/>
                    <a:gd name="T61" fmla="*/ 0 h 232"/>
                    <a:gd name="T62" fmla="*/ 0 w 199"/>
                    <a:gd name="T63" fmla="*/ 0 h 232"/>
                    <a:gd name="T64" fmla="*/ 0 w 199"/>
                    <a:gd name="T65" fmla="*/ 0 h 232"/>
                    <a:gd name="T66" fmla="*/ 0 w 199"/>
                    <a:gd name="T67" fmla="*/ 0 h 232"/>
                    <a:gd name="T68" fmla="*/ 0 w 199"/>
                    <a:gd name="T69" fmla="*/ 0 h 232"/>
                    <a:gd name="T70" fmla="*/ 0 w 199"/>
                    <a:gd name="T71" fmla="*/ 0 h 232"/>
                    <a:gd name="T72" fmla="*/ 0 w 199"/>
                    <a:gd name="T73" fmla="*/ 0 h 232"/>
                    <a:gd name="T74" fmla="*/ 0 w 199"/>
                    <a:gd name="T75" fmla="*/ 0 h 232"/>
                    <a:gd name="T76" fmla="*/ 0 w 199"/>
                    <a:gd name="T77" fmla="*/ 0 h 232"/>
                    <a:gd name="T78" fmla="*/ 0 w 199"/>
                    <a:gd name="T79" fmla="*/ 0 h 232"/>
                    <a:gd name="T80" fmla="*/ 0 w 199"/>
                    <a:gd name="T81" fmla="*/ 0 h 232"/>
                    <a:gd name="T82" fmla="*/ 0 w 199"/>
                    <a:gd name="T83" fmla="*/ 0 h 232"/>
                    <a:gd name="T84" fmla="*/ 0 w 199"/>
                    <a:gd name="T85" fmla="*/ 0 h 232"/>
                    <a:gd name="T86" fmla="*/ 0 w 199"/>
                    <a:gd name="T87" fmla="*/ 0 h 232"/>
                    <a:gd name="T88" fmla="*/ 0 w 199"/>
                    <a:gd name="T89" fmla="*/ 0 h 232"/>
                    <a:gd name="T90" fmla="*/ 0 w 199"/>
                    <a:gd name="T91" fmla="*/ 0 h 232"/>
                    <a:gd name="T92" fmla="*/ 0 w 199"/>
                    <a:gd name="T93" fmla="*/ 0 h 232"/>
                    <a:gd name="T94" fmla="*/ 0 w 199"/>
                    <a:gd name="T95" fmla="*/ 0 h 232"/>
                    <a:gd name="T96" fmla="*/ 0 w 199"/>
                    <a:gd name="T97" fmla="*/ 0 h 23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99"/>
                    <a:gd name="T148" fmla="*/ 0 h 232"/>
                    <a:gd name="T149" fmla="*/ 199 w 199"/>
                    <a:gd name="T150" fmla="*/ 232 h 232"/>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99" h="232">
                      <a:moveTo>
                        <a:pt x="70" y="29"/>
                      </a:moveTo>
                      <a:lnTo>
                        <a:pt x="55" y="39"/>
                      </a:lnTo>
                      <a:lnTo>
                        <a:pt x="42" y="50"/>
                      </a:lnTo>
                      <a:lnTo>
                        <a:pt x="30" y="63"/>
                      </a:lnTo>
                      <a:lnTo>
                        <a:pt x="20" y="77"/>
                      </a:lnTo>
                      <a:lnTo>
                        <a:pt x="12" y="91"/>
                      </a:lnTo>
                      <a:lnTo>
                        <a:pt x="6" y="108"/>
                      </a:lnTo>
                      <a:lnTo>
                        <a:pt x="2" y="125"/>
                      </a:lnTo>
                      <a:lnTo>
                        <a:pt x="0" y="142"/>
                      </a:lnTo>
                      <a:lnTo>
                        <a:pt x="2" y="166"/>
                      </a:lnTo>
                      <a:lnTo>
                        <a:pt x="12" y="186"/>
                      </a:lnTo>
                      <a:lnTo>
                        <a:pt x="26" y="203"/>
                      </a:lnTo>
                      <a:lnTo>
                        <a:pt x="45" y="216"/>
                      </a:lnTo>
                      <a:lnTo>
                        <a:pt x="66" y="226"/>
                      </a:lnTo>
                      <a:lnTo>
                        <a:pt x="88" y="230"/>
                      </a:lnTo>
                      <a:lnTo>
                        <a:pt x="111" y="232"/>
                      </a:lnTo>
                      <a:lnTo>
                        <a:pt x="134" y="228"/>
                      </a:lnTo>
                      <a:lnTo>
                        <a:pt x="138" y="228"/>
                      </a:lnTo>
                      <a:lnTo>
                        <a:pt x="143" y="226"/>
                      </a:lnTo>
                      <a:lnTo>
                        <a:pt x="147" y="222"/>
                      </a:lnTo>
                      <a:lnTo>
                        <a:pt x="148" y="218"/>
                      </a:lnTo>
                      <a:lnTo>
                        <a:pt x="145" y="212"/>
                      </a:lnTo>
                      <a:lnTo>
                        <a:pt x="141" y="207"/>
                      </a:lnTo>
                      <a:lnTo>
                        <a:pt x="135" y="203"/>
                      </a:lnTo>
                      <a:lnTo>
                        <a:pt x="129" y="201"/>
                      </a:lnTo>
                      <a:lnTo>
                        <a:pt x="117" y="197"/>
                      </a:lnTo>
                      <a:lnTo>
                        <a:pt x="105" y="195"/>
                      </a:lnTo>
                      <a:lnTo>
                        <a:pt x="94" y="193"/>
                      </a:lnTo>
                      <a:lnTo>
                        <a:pt x="83" y="190"/>
                      </a:lnTo>
                      <a:lnTo>
                        <a:pt x="73" y="187"/>
                      </a:lnTo>
                      <a:lnTo>
                        <a:pt x="62" y="182"/>
                      </a:lnTo>
                      <a:lnTo>
                        <a:pt x="53" y="176"/>
                      </a:lnTo>
                      <a:lnTo>
                        <a:pt x="43" y="167"/>
                      </a:lnTo>
                      <a:lnTo>
                        <a:pt x="40" y="128"/>
                      </a:lnTo>
                      <a:lnTo>
                        <a:pt x="49" y="96"/>
                      </a:lnTo>
                      <a:lnTo>
                        <a:pt x="68" y="71"/>
                      </a:lnTo>
                      <a:lnTo>
                        <a:pt x="94" y="50"/>
                      </a:lnTo>
                      <a:lnTo>
                        <a:pt x="122" y="34"/>
                      </a:lnTo>
                      <a:lnTo>
                        <a:pt x="151" y="21"/>
                      </a:lnTo>
                      <a:lnTo>
                        <a:pt x="178" y="12"/>
                      </a:lnTo>
                      <a:lnTo>
                        <a:pt x="199" y="4"/>
                      </a:lnTo>
                      <a:lnTo>
                        <a:pt x="186" y="1"/>
                      </a:lnTo>
                      <a:lnTo>
                        <a:pt x="172" y="0"/>
                      </a:lnTo>
                      <a:lnTo>
                        <a:pt x="156" y="2"/>
                      </a:lnTo>
                      <a:lnTo>
                        <a:pt x="138" y="4"/>
                      </a:lnTo>
                      <a:lnTo>
                        <a:pt x="121" y="10"/>
                      </a:lnTo>
                      <a:lnTo>
                        <a:pt x="103" y="16"/>
                      </a:lnTo>
                      <a:lnTo>
                        <a:pt x="86" y="23"/>
                      </a:lnTo>
                      <a:lnTo>
                        <a:pt x="70" y="29"/>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582" name="Freeform 1225"/>
                <p:cNvSpPr>
                  <a:spLocks/>
                </p:cNvSpPr>
                <p:nvPr/>
              </p:nvSpPr>
              <p:spPr bwMode="auto">
                <a:xfrm>
                  <a:off x="5252" y="2656"/>
                  <a:ext cx="47" cy="42"/>
                </a:xfrm>
                <a:custGeom>
                  <a:avLst/>
                  <a:gdLst>
                    <a:gd name="T0" fmla="*/ 0 w 128"/>
                    <a:gd name="T1" fmla="*/ 0 h 180"/>
                    <a:gd name="T2" fmla="*/ 0 w 128"/>
                    <a:gd name="T3" fmla="*/ 0 h 180"/>
                    <a:gd name="T4" fmla="*/ 0 w 128"/>
                    <a:gd name="T5" fmla="*/ 0 h 180"/>
                    <a:gd name="T6" fmla="*/ 0 w 128"/>
                    <a:gd name="T7" fmla="*/ 0 h 180"/>
                    <a:gd name="T8" fmla="*/ 0 w 128"/>
                    <a:gd name="T9" fmla="*/ 0 h 180"/>
                    <a:gd name="T10" fmla="*/ 0 w 128"/>
                    <a:gd name="T11" fmla="*/ 0 h 180"/>
                    <a:gd name="T12" fmla="*/ 0 w 128"/>
                    <a:gd name="T13" fmla="*/ 0 h 180"/>
                    <a:gd name="T14" fmla="*/ 0 w 128"/>
                    <a:gd name="T15" fmla="*/ 0 h 180"/>
                    <a:gd name="T16" fmla="*/ 0 w 128"/>
                    <a:gd name="T17" fmla="*/ 0 h 180"/>
                    <a:gd name="T18" fmla="*/ 0 w 128"/>
                    <a:gd name="T19" fmla="*/ 0 h 180"/>
                    <a:gd name="T20" fmla="*/ 0 w 128"/>
                    <a:gd name="T21" fmla="*/ 0 h 180"/>
                    <a:gd name="T22" fmla="*/ 0 w 128"/>
                    <a:gd name="T23" fmla="*/ 0 h 180"/>
                    <a:gd name="T24" fmla="*/ 0 w 128"/>
                    <a:gd name="T25" fmla="*/ 0 h 180"/>
                    <a:gd name="T26" fmla="*/ 0 w 128"/>
                    <a:gd name="T27" fmla="*/ 0 h 180"/>
                    <a:gd name="T28" fmla="*/ 0 w 128"/>
                    <a:gd name="T29" fmla="*/ 0 h 180"/>
                    <a:gd name="T30" fmla="*/ 0 w 128"/>
                    <a:gd name="T31" fmla="*/ 0 h 180"/>
                    <a:gd name="T32" fmla="*/ 0 w 128"/>
                    <a:gd name="T33" fmla="*/ 0 h 180"/>
                    <a:gd name="T34" fmla="*/ 0 w 128"/>
                    <a:gd name="T35" fmla="*/ 0 h 180"/>
                    <a:gd name="T36" fmla="*/ 0 w 128"/>
                    <a:gd name="T37" fmla="*/ 0 h 180"/>
                    <a:gd name="T38" fmla="*/ 0 w 128"/>
                    <a:gd name="T39" fmla="*/ 0 h 180"/>
                    <a:gd name="T40" fmla="*/ 0 w 128"/>
                    <a:gd name="T41" fmla="*/ 0 h 180"/>
                    <a:gd name="T42" fmla="*/ 0 w 128"/>
                    <a:gd name="T43" fmla="*/ 0 h 180"/>
                    <a:gd name="T44" fmla="*/ 0 w 128"/>
                    <a:gd name="T45" fmla="*/ 0 h 180"/>
                    <a:gd name="T46" fmla="*/ 0 w 128"/>
                    <a:gd name="T47" fmla="*/ 0 h 180"/>
                    <a:gd name="T48" fmla="*/ 0 w 128"/>
                    <a:gd name="T49" fmla="*/ 0 h 180"/>
                    <a:gd name="T50" fmla="*/ 0 w 128"/>
                    <a:gd name="T51" fmla="*/ 0 h 180"/>
                    <a:gd name="T52" fmla="*/ 0 w 128"/>
                    <a:gd name="T53" fmla="*/ 0 h 180"/>
                    <a:gd name="T54" fmla="*/ 0 w 128"/>
                    <a:gd name="T55" fmla="*/ 0 h 180"/>
                    <a:gd name="T56" fmla="*/ 0 w 128"/>
                    <a:gd name="T57" fmla="*/ 0 h 180"/>
                    <a:gd name="T58" fmla="*/ 0 w 128"/>
                    <a:gd name="T59" fmla="*/ 0 h 180"/>
                    <a:gd name="T60" fmla="*/ 0 w 128"/>
                    <a:gd name="T61" fmla="*/ 0 h 180"/>
                    <a:gd name="T62" fmla="*/ 0 w 128"/>
                    <a:gd name="T63" fmla="*/ 0 h 180"/>
                    <a:gd name="T64" fmla="*/ 0 w 128"/>
                    <a:gd name="T65" fmla="*/ 0 h 180"/>
                    <a:gd name="T66" fmla="*/ 0 w 128"/>
                    <a:gd name="T67" fmla="*/ 0 h 180"/>
                    <a:gd name="T68" fmla="*/ 0 w 128"/>
                    <a:gd name="T69" fmla="*/ 0 h 180"/>
                    <a:gd name="T70" fmla="*/ 0 w 128"/>
                    <a:gd name="T71" fmla="*/ 0 h 180"/>
                    <a:gd name="T72" fmla="*/ 0 w 128"/>
                    <a:gd name="T73" fmla="*/ 0 h 180"/>
                    <a:gd name="T74" fmla="*/ 0 w 128"/>
                    <a:gd name="T75" fmla="*/ 0 h 180"/>
                    <a:gd name="T76" fmla="*/ 0 w 128"/>
                    <a:gd name="T77" fmla="*/ 0 h 180"/>
                    <a:gd name="T78" fmla="*/ 0 w 128"/>
                    <a:gd name="T79" fmla="*/ 0 h 180"/>
                    <a:gd name="T80" fmla="*/ 0 w 128"/>
                    <a:gd name="T81" fmla="*/ 0 h 18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28"/>
                    <a:gd name="T124" fmla="*/ 0 h 180"/>
                    <a:gd name="T125" fmla="*/ 128 w 128"/>
                    <a:gd name="T126" fmla="*/ 180 h 18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28" h="180">
                      <a:moveTo>
                        <a:pt x="108" y="59"/>
                      </a:moveTo>
                      <a:lnTo>
                        <a:pt x="113" y="77"/>
                      </a:lnTo>
                      <a:lnTo>
                        <a:pt x="111" y="94"/>
                      </a:lnTo>
                      <a:lnTo>
                        <a:pt x="103" y="108"/>
                      </a:lnTo>
                      <a:lnTo>
                        <a:pt x="91" y="121"/>
                      </a:lnTo>
                      <a:lnTo>
                        <a:pt x="77" y="132"/>
                      </a:lnTo>
                      <a:lnTo>
                        <a:pt x="61" y="144"/>
                      </a:lnTo>
                      <a:lnTo>
                        <a:pt x="45" y="154"/>
                      </a:lnTo>
                      <a:lnTo>
                        <a:pt x="30" y="164"/>
                      </a:lnTo>
                      <a:lnTo>
                        <a:pt x="28" y="168"/>
                      </a:lnTo>
                      <a:lnTo>
                        <a:pt x="27" y="170"/>
                      </a:lnTo>
                      <a:lnTo>
                        <a:pt x="27" y="174"/>
                      </a:lnTo>
                      <a:lnTo>
                        <a:pt x="28" y="177"/>
                      </a:lnTo>
                      <a:lnTo>
                        <a:pt x="32" y="179"/>
                      </a:lnTo>
                      <a:lnTo>
                        <a:pt x="35" y="180"/>
                      </a:lnTo>
                      <a:lnTo>
                        <a:pt x="37" y="180"/>
                      </a:lnTo>
                      <a:lnTo>
                        <a:pt x="41" y="179"/>
                      </a:lnTo>
                      <a:lnTo>
                        <a:pt x="60" y="169"/>
                      </a:lnTo>
                      <a:lnTo>
                        <a:pt x="77" y="158"/>
                      </a:lnTo>
                      <a:lnTo>
                        <a:pt x="94" y="145"/>
                      </a:lnTo>
                      <a:lnTo>
                        <a:pt x="109" y="130"/>
                      </a:lnTo>
                      <a:lnTo>
                        <a:pt x="120" y="114"/>
                      </a:lnTo>
                      <a:lnTo>
                        <a:pt x="127" y="95"/>
                      </a:lnTo>
                      <a:lnTo>
                        <a:pt x="128" y="76"/>
                      </a:lnTo>
                      <a:lnTo>
                        <a:pt x="123" y="55"/>
                      </a:lnTo>
                      <a:lnTo>
                        <a:pt x="113" y="39"/>
                      </a:lnTo>
                      <a:lnTo>
                        <a:pt x="97" y="25"/>
                      </a:lnTo>
                      <a:lnTo>
                        <a:pt x="79" y="15"/>
                      </a:lnTo>
                      <a:lnTo>
                        <a:pt x="57" y="7"/>
                      </a:lnTo>
                      <a:lnTo>
                        <a:pt x="36" y="2"/>
                      </a:lnTo>
                      <a:lnTo>
                        <a:pt x="19" y="0"/>
                      </a:lnTo>
                      <a:lnTo>
                        <a:pt x="6" y="0"/>
                      </a:lnTo>
                      <a:lnTo>
                        <a:pt x="0" y="4"/>
                      </a:lnTo>
                      <a:lnTo>
                        <a:pt x="14" y="9"/>
                      </a:lnTo>
                      <a:lnTo>
                        <a:pt x="29" y="14"/>
                      </a:lnTo>
                      <a:lnTo>
                        <a:pt x="46" y="19"/>
                      </a:lnTo>
                      <a:lnTo>
                        <a:pt x="61" y="23"/>
                      </a:lnTo>
                      <a:lnTo>
                        <a:pt x="76" y="29"/>
                      </a:lnTo>
                      <a:lnTo>
                        <a:pt x="89" y="37"/>
                      </a:lnTo>
                      <a:lnTo>
                        <a:pt x="100" y="46"/>
                      </a:lnTo>
                      <a:lnTo>
                        <a:pt x="108" y="59"/>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583" name="Freeform 1226"/>
                <p:cNvSpPr>
                  <a:spLocks/>
                </p:cNvSpPr>
                <p:nvPr/>
              </p:nvSpPr>
              <p:spPr bwMode="auto">
                <a:xfrm>
                  <a:off x="5089" y="2646"/>
                  <a:ext cx="114" cy="88"/>
                </a:xfrm>
                <a:custGeom>
                  <a:avLst/>
                  <a:gdLst>
                    <a:gd name="T0" fmla="*/ 0 w 322"/>
                    <a:gd name="T1" fmla="*/ 0 h 378"/>
                    <a:gd name="T2" fmla="*/ 0 w 322"/>
                    <a:gd name="T3" fmla="*/ 0 h 378"/>
                    <a:gd name="T4" fmla="*/ 0 w 322"/>
                    <a:gd name="T5" fmla="*/ 0 h 378"/>
                    <a:gd name="T6" fmla="*/ 0 w 322"/>
                    <a:gd name="T7" fmla="*/ 0 h 378"/>
                    <a:gd name="T8" fmla="*/ 0 w 322"/>
                    <a:gd name="T9" fmla="*/ 0 h 378"/>
                    <a:gd name="T10" fmla="*/ 0 w 322"/>
                    <a:gd name="T11" fmla="*/ 0 h 378"/>
                    <a:gd name="T12" fmla="*/ 0 w 322"/>
                    <a:gd name="T13" fmla="*/ 0 h 378"/>
                    <a:gd name="T14" fmla="*/ 0 w 322"/>
                    <a:gd name="T15" fmla="*/ 0 h 378"/>
                    <a:gd name="T16" fmla="*/ 0 w 322"/>
                    <a:gd name="T17" fmla="*/ 0 h 378"/>
                    <a:gd name="T18" fmla="*/ 0 w 322"/>
                    <a:gd name="T19" fmla="*/ 0 h 378"/>
                    <a:gd name="T20" fmla="*/ 0 w 322"/>
                    <a:gd name="T21" fmla="*/ 0 h 378"/>
                    <a:gd name="T22" fmla="*/ 0 w 322"/>
                    <a:gd name="T23" fmla="*/ 0 h 378"/>
                    <a:gd name="T24" fmla="*/ 0 w 322"/>
                    <a:gd name="T25" fmla="*/ 0 h 378"/>
                    <a:gd name="T26" fmla="*/ 0 w 322"/>
                    <a:gd name="T27" fmla="*/ 0 h 378"/>
                    <a:gd name="T28" fmla="*/ 0 w 322"/>
                    <a:gd name="T29" fmla="*/ 0 h 378"/>
                    <a:gd name="T30" fmla="*/ 0 w 322"/>
                    <a:gd name="T31" fmla="*/ 0 h 378"/>
                    <a:gd name="T32" fmla="*/ 0 w 322"/>
                    <a:gd name="T33" fmla="*/ 0 h 378"/>
                    <a:gd name="T34" fmla="*/ 0 w 322"/>
                    <a:gd name="T35" fmla="*/ 0 h 378"/>
                    <a:gd name="T36" fmla="*/ 0 w 322"/>
                    <a:gd name="T37" fmla="*/ 0 h 378"/>
                    <a:gd name="T38" fmla="*/ 0 w 322"/>
                    <a:gd name="T39" fmla="*/ 0 h 378"/>
                    <a:gd name="T40" fmla="*/ 0 w 322"/>
                    <a:gd name="T41" fmla="*/ 0 h 378"/>
                    <a:gd name="T42" fmla="*/ 0 w 322"/>
                    <a:gd name="T43" fmla="*/ 0 h 378"/>
                    <a:gd name="T44" fmla="*/ 0 w 322"/>
                    <a:gd name="T45" fmla="*/ 0 h 378"/>
                    <a:gd name="T46" fmla="*/ 0 w 322"/>
                    <a:gd name="T47" fmla="*/ 0 h 378"/>
                    <a:gd name="T48" fmla="*/ 0 w 322"/>
                    <a:gd name="T49" fmla="*/ 0 h 378"/>
                    <a:gd name="T50" fmla="*/ 0 w 322"/>
                    <a:gd name="T51" fmla="*/ 0 h 378"/>
                    <a:gd name="T52" fmla="*/ 0 w 322"/>
                    <a:gd name="T53" fmla="*/ 0 h 378"/>
                    <a:gd name="T54" fmla="*/ 0 w 322"/>
                    <a:gd name="T55" fmla="*/ 0 h 378"/>
                    <a:gd name="T56" fmla="*/ 0 w 322"/>
                    <a:gd name="T57" fmla="*/ 0 h 378"/>
                    <a:gd name="T58" fmla="*/ 0 w 322"/>
                    <a:gd name="T59" fmla="*/ 0 h 378"/>
                    <a:gd name="T60" fmla="*/ 0 w 322"/>
                    <a:gd name="T61" fmla="*/ 0 h 378"/>
                    <a:gd name="T62" fmla="*/ 0 w 322"/>
                    <a:gd name="T63" fmla="*/ 0 h 378"/>
                    <a:gd name="T64" fmla="*/ 0 w 322"/>
                    <a:gd name="T65" fmla="*/ 0 h 378"/>
                    <a:gd name="T66" fmla="*/ 0 w 322"/>
                    <a:gd name="T67" fmla="*/ 0 h 378"/>
                    <a:gd name="T68" fmla="*/ 0 w 322"/>
                    <a:gd name="T69" fmla="*/ 0 h 378"/>
                    <a:gd name="T70" fmla="*/ 0 w 322"/>
                    <a:gd name="T71" fmla="*/ 0 h 378"/>
                    <a:gd name="T72" fmla="*/ 0 w 322"/>
                    <a:gd name="T73" fmla="*/ 0 h 378"/>
                    <a:gd name="T74" fmla="*/ 0 w 322"/>
                    <a:gd name="T75" fmla="*/ 0 h 378"/>
                    <a:gd name="T76" fmla="*/ 0 w 322"/>
                    <a:gd name="T77" fmla="*/ 0 h 378"/>
                    <a:gd name="T78" fmla="*/ 0 w 322"/>
                    <a:gd name="T79" fmla="*/ 0 h 378"/>
                    <a:gd name="T80" fmla="*/ 0 w 322"/>
                    <a:gd name="T81" fmla="*/ 0 h 378"/>
                    <a:gd name="T82" fmla="*/ 0 w 322"/>
                    <a:gd name="T83" fmla="*/ 0 h 378"/>
                    <a:gd name="T84" fmla="*/ 0 w 322"/>
                    <a:gd name="T85" fmla="*/ 0 h 378"/>
                    <a:gd name="T86" fmla="*/ 0 w 322"/>
                    <a:gd name="T87" fmla="*/ 0 h 37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22"/>
                    <a:gd name="T133" fmla="*/ 0 h 378"/>
                    <a:gd name="T134" fmla="*/ 322 w 322"/>
                    <a:gd name="T135" fmla="*/ 378 h 378"/>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22" h="378">
                      <a:moveTo>
                        <a:pt x="125" y="49"/>
                      </a:moveTo>
                      <a:lnTo>
                        <a:pt x="100" y="70"/>
                      </a:lnTo>
                      <a:lnTo>
                        <a:pt x="76" y="90"/>
                      </a:lnTo>
                      <a:lnTo>
                        <a:pt x="53" y="115"/>
                      </a:lnTo>
                      <a:lnTo>
                        <a:pt x="34" y="140"/>
                      </a:lnTo>
                      <a:lnTo>
                        <a:pt x="17" y="166"/>
                      </a:lnTo>
                      <a:lnTo>
                        <a:pt x="5" y="195"/>
                      </a:lnTo>
                      <a:lnTo>
                        <a:pt x="0" y="226"/>
                      </a:lnTo>
                      <a:lnTo>
                        <a:pt x="1" y="258"/>
                      </a:lnTo>
                      <a:lnTo>
                        <a:pt x="3" y="266"/>
                      </a:lnTo>
                      <a:lnTo>
                        <a:pt x="5" y="275"/>
                      </a:lnTo>
                      <a:lnTo>
                        <a:pt x="9" y="282"/>
                      </a:lnTo>
                      <a:lnTo>
                        <a:pt x="14" y="290"/>
                      </a:lnTo>
                      <a:lnTo>
                        <a:pt x="19" y="297"/>
                      </a:lnTo>
                      <a:lnTo>
                        <a:pt x="26" y="304"/>
                      </a:lnTo>
                      <a:lnTo>
                        <a:pt x="32" y="310"/>
                      </a:lnTo>
                      <a:lnTo>
                        <a:pt x="41" y="314"/>
                      </a:lnTo>
                      <a:lnTo>
                        <a:pt x="56" y="324"/>
                      </a:lnTo>
                      <a:lnTo>
                        <a:pt x="71" y="332"/>
                      </a:lnTo>
                      <a:lnTo>
                        <a:pt x="86" y="338"/>
                      </a:lnTo>
                      <a:lnTo>
                        <a:pt x="103" y="344"/>
                      </a:lnTo>
                      <a:lnTo>
                        <a:pt x="119" y="350"/>
                      </a:lnTo>
                      <a:lnTo>
                        <a:pt x="136" y="355"/>
                      </a:lnTo>
                      <a:lnTo>
                        <a:pt x="152" y="359"/>
                      </a:lnTo>
                      <a:lnTo>
                        <a:pt x="168" y="363"/>
                      </a:lnTo>
                      <a:lnTo>
                        <a:pt x="186" y="366"/>
                      </a:lnTo>
                      <a:lnTo>
                        <a:pt x="202" y="368"/>
                      </a:lnTo>
                      <a:lnTo>
                        <a:pt x="220" y="371"/>
                      </a:lnTo>
                      <a:lnTo>
                        <a:pt x="238" y="373"/>
                      </a:lnTo>
                      <a:lnTo>
                        <a:pt x="254" y="374"/>
                      </a:lnTo>
                      <a:lnTo>
                        <a:pt x="272" y="375"/>
                      </a:lnTo>
                      <a:lnTo>
                        <a:pt x="289" y="376"/>
                      </a:lnTo>
                      <a:lnTo>
                        <a:pt x="306" y="378"/>
                      </a:lnTo>
                      <a:lnTo>
                        <a:pt x="311" y="378"/>
                      </a:lnTo>
                      <a:lnTo>
                        <a:pt x="316" y="375"/>
                      </a:lnTo>
                      <a:lnTo>
                        <a:pt x="320" y="371"/>
                      </a:lnTo>
                      <a:lnTo>
                        <a:pt x="322" y="366"/>
                      </a:lnTo>
                      <a:lnTo>
                        <a:pt x="322" y="360"/>
                      </a:lnTo>
                      <a:lnTo>
                        <a:pt x="320" y="356"/>
                      </a:lnTo>
                      <a:lnTo>
                        <a:pt x="315" y="352"/>
                      </a:lnTo>
                      <a:lnTo>
                        <a:pt x="309" y="350"/>
                      </a:lnTo>
                      <a:lnTo>
                        <a:pt x="294" y="347"/>
                      </a:lnTo>
                      <a:lnTo>
                        <a:pt x="279" y="344"/>
                      </a:lnTo>
                      <a:lnTo>
                        <a:pt x="263" y="341"/>
                      </a:lnTo>
                      <a:lnTo>
                        <a:pt x="247" y="338"/>
                      </a:lnTo>
                      <a:lnTo>
                        <a:pt x="232" y="336"/>
                      </a:lnTo>
                      <a:lnTo>
                        <a:pt x="216" y="334"/>
                      </a:lnTo>
                      <a:lnTo>
                        <a:pt x="200" y="332"/>
                      </a:lnTo>
                      <a:lnTo>
                        <a:pt x="185" y="328"/>
                      </a:lnTo>
                      <a:lnTo>
                        <a:pt x="170" y="326"/>
                      </a:lnTo>
                      <a:lnTo>
                        <a:pt x="154" y="322"/>
                      </a:lnTo>
                      <a:lnTo>
                        <a:pt x="139" y="318"/>
                      </a:lnTo>
                      <a:lnTo>
                        <a:pt x="124" y="314"/>
                      </a:lnTo>
                      <a:lnTo>
                        <a:pt x="110" y="309"/>
                      </a:lnTo>
                      <a:lnTo>
                        <a:pt x="94" y="303"/>
                      </a:lnTo>
                      <a:lnTo>
                        <a:pt x="80" y="297"/>
                      </a:lnTo>
                      <a:lnTo>
                        <a:pt x="66" y="289"/>
                      </a:lnTo>
                      <a:lnTo>
                        <a:pt x="55" y="281"/>
                      </a:lnTo>
                      <a:lnTo>
                        <a:pt x="45" y="271"/>
                      </a:lnTo>
                      <a:lnTo>
                        <a:pt x="38" y="259"/>
                      </a:lnTo>
                      <a:lnTo>
                        <a:pt x="35" y="245"/>
                      </a:lnTo>
                      <a:lnTo>
                        <a:pt x="34" y="232"/>
                      </a:lnTo>
                      <a:lnTo>
                        <a:pt x="35" y="216"/>
                      </a:lnTo>
                      <a:lnTo>
                        <a:pt x="38" y="200"/>
                      </a:lnTo>
                      <a:lnTo>
                        <a:pt x="43" y="187"/>
                      </a:lnTo>
                      <a:lnTo>
                        <a:pt x="51" y="170"/>
                      </a:lnTo>
                      <a:lnTo>
                        <a:pt x="60" y="152"/>
                      </a:lnTo>
                      <a:lnTo>
                        <a:pt x="71" y="137"/>
                      </a:lnTo>
                      <a:lnTo>
                        <a:pt x="83" y="124"/>
                      </a:lnTo>
                      <a:lnTo>
                        <a:pt x="94" y="110"/>
                      </a:lnTo>
                      <a:lnTo>
                        <a:pt x="107" y="96"/>
                      </a:lnTo>
                      <a:lnTo>
                        <a:pt x="123" y="82"/>
                      </a:lnTo>
                      <a:lnTo>
                        <a:pt x="138" y="69"/>
                      </a:lnTo>
                      <a:lnTo>
                        <a:pt x="153" y="57"/>
                      </a:lnTo>
                      <a:lnTo>
                        <a:pt x="173" y="47"/>
                      </a:lnTo>
                      <a:lnTo>
                        <a:pt x="195" y="38"/>
                      </a:lnTo>
                      <a:lnTo>
                        <a:pt x="218" y="28"/>
                      </a:lnTo>
                      <a:lnTo>
                        <a:pt x="238" y="20"/>
                      </a:lnTo>
                      <a:lnTo>
                        <a:pt x="254" y="13"/>
                      </a:lnTo>
                      <a:lnTo>
                        <a:pt x="264" y="7"/>
                      </a:lnTo>
                      <a:lnTo>
                        <a:pt x="268" y="2"/>
                      </a:lnTo>
                      <a:lnTo>
                        <a:pt x="256" y="0"/>
                      </a:lnTo>
                      <a:lnTo>
                        <a:pt x="240" y="1"/>
                      </a:lnTo>
                      <a:lnTo>
                        <a:pt x="221" y="4"/>
                      </a:lnTo>
                      <a:lnTo>
                        <a:pt x="201" y="10"/>
                      </a:lnTo>
                      <a:lnTo>
                        <a:pt x="180" y="18"/>
                      </a:lnTo>
                      <a:lnTo>
                        <a:pt x="160" y="27"/>
                      </a:lnTo>
                      <a:lnTo>
                        <a:pt x="141" y="38"/>
                      </a:lnTo>
                      <a:lnTo>
                        <a:pt x="125" y="49"/>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584" name="Freeform 1227"/>
                <p:cNvSpPr>
                  <a:spLocks/>
                </p:cNvSpPr>
                <p:nvPr/>
              </p:nvSpPr>
              <p:spPr bwMode="auto">
                <a:xfrm>
                  <a:off x="5250" y="2643"/>
                  <a:ext cx="99" cy="59"/>
                </a:xfrm>
                <a:custGeom>
                  <a:avLst/>
                  <a:gdLst>
                    <a:gd name="T0" fmla="*/ 0 w 283"/>
                    <a:gd name="T1" fmla="*/ 0 h 252"/>
                    <a:gd name="T2" fmla="*/ 0 w 283"/>
                    <a:gd name="T3" fmla="*/ 0 h 252"/>
                    <a:gd name="T4" fmla="*/ 0 w 283"/>
                    <a:gd name="T5" fmla="*/ 0 h 252"/>
                    <a:gd name="T6" fmla="*/ 0 w 283"/>
                    <a:gd name="T7" fmla="*/ 0 h 252"/>
                    <a:gd name="T8" fmla="*/ 0 w 283"/>
                    <a:gd name="T9" fmla="*/ 0 h 252"/>
                    <a:gd name="T10" fmla="*/ 0 w 283"/>
                    <a:gd name="T11" fmla="*/ 0 h 252"/>
                    <a:gd name="T12" fmla="*/ 0 w 283"/>
                    <a:gd name="T13" fmla="*/ 0 h 252"/>
                    <a:gd name="T14" fmla="*/ 0 w 283"/>
                    <a:gd name="T15" fmla="*/ 0 h 252"/>
                    <a:gd name="T16" fmla="*/ 0 w 283"/>
                    <a:gd name="T17" fmla="*/ 0 h 252"/>
                    <a:gd name="T18" fmla="*/ 0 w 283"/>
                    <a:gd name="T19" fmla="*/ 0 h 252"/>
                    <a:gd name="T20" fmla="*/ 0 w 283"/>
                    <a:gd name="T21" fmla="*/ 0 h 252"/>
                    <a:gd name="T22" fmla="*/ 0 w 283"/>
                    <a:gd name="T23" fmla="*/ 0 h 252"/>
                    <a:gd name="T24" fmla="*/ 0 w 283"/>
                    <a:gd name="T25" fmla="*/ 0 h 252"/>
                    <a:gd name="T26" fmla="*/ 0 w 283"/>
                    <a:gd name="T27" fmla="*/ 0 h 252"/>
                    <a:gd name="T28" fmla="*/ 0 w 283"/>
                    <a:gd name="T29" fmla="*/ 0 h 252"/>
                    <a:gd name="T30" fmla="*/ 0 w 283"/>
                    <a:gd name="T31" fmla="*/ 0 h 252"/>
                    <a:gd name="T32" fmla="*/ 0 w 283"/>
                    <a:gd name="T33" fmla="*/ 0 h 252"/>
                    <a:gd name="T34" fmla="*/ 0 w 283"/>
                    <a:gd name="T35" fmla="*/ 0 h 252"/>
                    <a:gd name="T36" fmla="*/ 0 w 283"/>
                    <a:gd name="T37" fmla="*/ 0 h 252"/>
                    <a:gd name="T38" fmla="*/ 0 w 283"/>
                    <a:gd name="T39" fmla="*/ 0 h 252"/>
                    <a:gd name="T40" fmla="*/ 0 w 283"/>
                    <a:gd name="T41" fmla="*/ 0 h 252"/>
                    <a:gd name="T42" fmla="*/ 0 w 283"/>
                    <a:gd name="T43" fmla="*/ 0 h 252"/>
                    <a:gd name="T44" fmla="*/ 0 w 283"/>
                    <a:gd name="T45" fmla="*/ 0 h 252"/>
                    <a:gd name="T46" fmla="*/ 0 w 283"/>
                    <a:gd name="T47" fmla="*/ 0 h 252"/>
                    <a:gd name="T48" fmla="*/ 0 w 283"/>
                    <a:gd name="T49" fmla="*/ 0 h 252"/>
                    <a:gd name="T50" fmla="*/ 0 w 283"/>
                    <a:gd name="T51" fmla="*/ 0 h 252"/>
                    <a:gd name="T52" fmla="*/ 0 w 283"/>
                    <a:gd name="T53" fmla="*/ 0 h 252"/>
                    <a:gd name="T54" fmla="*/ 0 w 283"/>
                    <a:gd name="T55" fmla="*/ 0 h 252"/>
                    <a:gd name="T56" fmla="*/ 0 w 283"/>
                    <a:gd name="T57" fmla="*/ 0 h 252"/>
                    <a:gd name="T58" fmla="*/ 0 w 283"/>
                    <a:gd name="T59" fmla="*/ 0 h 252"/>
                    <a:gd name="T60" fmla="*/ 0 w 283"/>
                    <a:gd name="T61" fmla="*/ 0 h 252"/>
                    <a:gd name="T62" fmla="*/ 0 w 283"/>
                    <a:gd name="T63" fmla="*/ 0 h 252"/>
                    <a:gd name="T64" fmla="*/ 0 w 283"/>
                    <a:gd name="T65" fmla="*/ 0 h 252"/>
                    <a:gd name="T66" fmla="*/ 0 w 283"/>
                    <a:gd name="T67" fmla="*/ 0 h 252"/>
                    <a:gd name="T68" fmla="*/ 0 w 283"/>
                    <a:gd name="T69" fmla="*/ 0 h 252"/>
                    <a:gd name="T70" fmla="*/ 0 w 283"/>
                    <a:gd name="T71" fmla="*/ 0 h 252"/>
                    <a:gd name="T72" fmla="*/ 0 w 283"/>
                    <a:gd name="T73" fmla="*/ 0 h 252"/>
                    <a:gd name="T74" fmla="*/ 0 w 283"/>
                    <a:gd name="T75" fmla="*/ 0 h 252"/>
                    <a:gd name="T76" fmla="*/ 0 w 283"/>
                    <a:gd name="T77" fmla="*/ 0 h 252"/>
                    <a:gd name="T78" fmla="*/ 0 w 283"/>
                    <a:gd name="T79" fmla="*/ 0 h 252"/>
                    <a:gd name="T80" fmla="*/ 0 w 283"/>
                    <a:gd name="T81" fmla="*/ 0 h 252"/>
                    <a:gd name="T82" fmla="*/ 0 w 283"/>
                    <a:gd name="T83" fmla="*/ 0 h 252"/>
                    <a:gd name="T84" fmla="*/ 0 w 283"/>
                    <a:gd name="T85" fmla="*/ 0 h 252"/>
                    <a:gd name="T86" fmla="*/ 0 w 283"/>
                    <a:gd name="T87" fmla="*/ 0 h 252"/>
                    <a:gd name="T88" fmla="*/ 0 w 283"/>
                    <a:gd name="T89" fmla="*/ 0 h 252"/>
                    <a:gd name="T90" fmla="*/ 0 w 283"/>
                    <a:gd name="T91" fmla="*/ 0 h 252"/>
                    <a:gd name="T92" fmla="*/ 0 w 283"/>
                    <a:gd name="T93" fmla="*/ 0 h 252"/>
                    <a:gd name="T94" fmla="*/ 0 w 283"/>
                    <a:gd name="T95" fmla="*/ 0 h 252"/>
                    <a:gd name="T96" fmla="*/ 0 w 283"/>
                    <a:gd name="T97" fmla="*/ 0 h 252"/>
                    <a:gd name="T98" fmla="*/ 0 w 283"/>
                    <a:gd name="T99" fmla="*/ 0 h 252"/>
                    <a:gd name="T100" fmla="*/ 0 w 283"/>
                    <a:gd name="T101" fmla="*/ 0 h 252"/>
                    <a:gd name="T102" fmla="*/ 0 w 283"/>
                    <a:gd name="T103" fmla="*/ 0 h 252"/>
                    <a:gd name="T104" fmla="*/ 0 w 283"/>
                    <a:gd name="T105" fmla="*/ 0 h 252"/>
                    <a:gd name="T106" fmla="*/ 0 w 283"/>
                    <a:gd name="T107" fmla="*/ 0 h 252"/>
                    <a:gd name="T108" fmla="*/ 0 w 283"/>
                    <a:gd name="T109" fmla="*/ 0 h 252"/>
                    <a:gd name="T110" fmla="*/ 0 w 283"/>
                    <a:gd name="T111" fmla="*/ 0 h 252"/>
                    <a:gd name="T112" fmla="*/ 0 w 283"/>
                    <a:gd name="T113" fmla="*/ 0 h 252"/>
                    <a:gd name="T114" fmla="*/ 0 w 283"/>
                    <a:gd name="T115" fmla="*/ 0 h 252"/>
                    <a:gd name="T116" fmla="*/ 0 w 283"/>
                    <a:gd name="T117" fmla="*/ 0 h 252"/>
                    <a:gd name="T118" fmla="*/ 0 w 283"/>
                    <a:gd name="T119" fmla="*/ 0 h 252"/>
                    <a:gd name="T120" fmla="*/ 0 w 283"/>
                    <a:gd name="T121" fmla="*/ 0 h 25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83"/>
                    <a:gd name="T184" fmla="*/ 0 h 252"/>
                    <a:gd name="T185" fmla="*/ 283 w 283"/>
                    <a:gd name="T186" fmla="*/ 252 h 252"/>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83" h="252">
                      <a:moveTo>
                        <a:pt x="235" y="77"/>
                      </a:moveTo>
                      <a:lnTo>
                        <a:pt x="248" y="91"/>
                      </a:lnTo>
                      <a:lnTo>
                        <a:pt x="256" y="107"/>
                      </a:lnTo>
                      <a:lnTo>
                        <a:pt x="259" y="124"/>
                      </a:lnTo>
                      <a:lnTo>
                        <a:pt x="259" y="142"/>
                      </a:lnTo>
                      <a:lnTo>
                        <a:pt x="257" y="157"/>
                      </a:lnTo>
                      <a:lnTo>
                        <a:pt x="252" y="170"/>
                      </a:lnTo>
                      <a:lnTo>
                        <a:pt x="244" y="183"/>
                      </a:lnTo>
                      <a:lnTo>
                        <a:pt x="236" y="193"/>
                      </a:lnTo>
                      <a:lnTo>
                        <a:pt x="225" y="204"/>
                      </a:lnTo>
                      <a:lnTo>
                        <a:pt x="215" y="214"/>
                      </a:lnTo>
                      <a:lnTo>
                        <a:pt x="204" y="224"/>
                      </a:lnTo>
                      <a:lnTo>
                        <a:pt x="194" y="234"/>
                      </a:lnTo>
                      <a:lnTo>
                        <a:pt x="191" y="238"/>
                      </a:lnTo>
                      <a:lnTo>
                        <a:pt x="191" y="241"/>
                      </a:lnTo>
                      <a:lnTo>
                        <a:pt x="191" y="245"/>
                      </a:lnTo>
                      <a:lnTo>
                        <a:pt x="194" y="248"/>
                      </a:lnTo>
                      <a:lnTo>
                        <a:pt x="197" y="250"/>
                      </a:lnTo>
                      <a:lnTo>
                        <a:pt x="202" y="252"/>
                      </a:lnTo>
                      <a:lnTo>
                        <a:pt x="205" y="250"/>
                      </a:lnTo>
                      <a:lnTo>
                        <a:pt x="209" y="248"/>
                      </a:lnTo>
                      <a:lnTo>
                        <a:pt x="232" y="233"/>
                      </a:lnTo>
                      <a:lnTo>
                        <a:pt x="252" y="214"/>
                      </a:lnTo>
                      <a:lnTo>
                        <a:pt x="268" y="192"/>
                      </a:lnTo>
                      <a:lnTo>
                        <a:pt x="278" y="167"/>
                      </a:lnTo>
                      <a:lnTo>
                        <a:pt x="283" y="141"/>
                      </a:lnTo>
                      <a:lnTo>
                        <a:pt x="280" y="115"/>
                      </a:lnTo>
                      <a:lnTo>
                        <a:pt x="271" y="91"/>
                      </a:lnTo>
                      <a:lnTo>
                        <a:pt x="252" y="69"/>
                      </a:lnTo>
                      <a:lnTo>
                        <a:pt x="238" y="57"/>
                      </a:lnTo>
                      <a:lnTo>
                        <a:pt x="222" y="48"/>
                      </a:lnTo>
                      <a:lnTo>
                        <a:pt x="204" y="39"/>
                      </a:lnTo>
                      <a:lnTo>
                        <a:pt x="184" y="31"/>
                      </a:lnTo>
                      <a:lnTo>
                        <a:pt x="164" y="23"/>
                      </a:lnTo>
                      <a:lnTo>
                        <a:pt x="144" y="17"/>
                      </a:lnTo>
                      <a:lnTo>
                        <a:pt x="123" y="13"/>
                      </a:lnTo>
                      <a:lnTo>
                        <a:pt x="103" y="8"/>
                      </a:lnTo>
                      <a:lnTo>
                        <a:pt x="83" y="5"/>
                      </a:lnTo>
                      <a:lnTo>
                        <a:pt x="66" y="2"/>
                      </a:lnTo>
                      <a:lnTo>
                        <a:pt x="48" y="0"/>
                      </a:lnTo>
                      <a:lnTo>
                        <a:pt x="34" y="0"/>
                      </a:lnTo>
                      <a:lnTo>
                        <a:pt x="21" y="0"/>
                      </a:lnTo>
                      <a:lnTo>
                        <a:pt x="11" y="0"/>
                      </a:lnTo>
                      <a:lnTo>
                        <a:pt x="4" y="2"/>
                      </a:lnTo>
                      <a:lnTo>
                        <a:pt x="0" y="5"/>
                      </a:lnTo>
                      <a:lnTo>
                        <a:pt x="12" y="7"/>
                      </a:lnTo>
                      <a:lnTo>
                        <a:pt x="24" y="8"/>
                      </a:lnTo>
                      <a:lnTo>
                        <a:pt x="38" y="10"/>
                      </a:lnTo>
                      <a:lnTo>
                        <a:pt x="52" y="13"/>
                      </a:lnTo>
                      <a:lnTo>
                        <a:pt x="66" y="16"/>
                      </a:lnTo>
                      <a:lnTo>
                        <a:pt x="82" y="18"/>
                      </a:lnTo>
                      <a:lnTo>
                        <a:pt x="98" y="22"/>
                      </a:lnTo>
                      <a:lnTo>
                        <a:pt x="114" y="25"/>
                      </a:lnTo>
                      <a:lnTo>
                        <a:pt x="129" y="30"/>
                      </a:lnTo>
                      <a:lnTo>
                        <a:pt x="146" y="34"/>
                      </a:lnTo>
                      <a:lnTo>
                        <a:pt x="162" y="39"/>
                      </a:lnTo>
                      <a:lnTo>
                        <a:pt x="177" y="45"/>
                      </a:lnTo>
                      <a:lnTo>
                        <a:pt x="193" y="52"/>
                      </a:lnTo>
                      <a:lnTo>
                        <a:pt x="208" y="60"/>
                      </a:lnTo>
                      <a:lnTo>
                        <a:pt x="222" y="68"/>
                      </a:lnTo>
                      <a:lnTo>
                        <a:pt x="235" y="77"/>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585" name="Freeform 1228"/>
                <p:cNvSpPr>
                  <a:spLocks/>
                </p:cNvSpPr>
                <p:nvPr/>
              </p:nvSpPr>
              <p:spPr bwMode="auto">
                <a:xfrm>
                  <a:off x="5047" y="2671"/>
                  <a:ext cx="40" cy="55"/>
                </a:xfrm>
                <a:custGeom>
                  <a:avLst/>
                  <a:gdLst>
                    <a:gd name="T0" fmla="*/ 0 w 114"/>
                    <a:gd name="T1" fmla="*/ 0 h 238"/>
                    <a:gd name="T2" fmla="*/ 0 w 114"/>
                    <a:gd name="T3" fmla="*/ 0 h 238"/>
                    <a:gd name="T4" fmla="*/ 0 w 114"/>
                    <a:gd name="T5" fmla="*/ 0 h 238"/>
                    <a:gd name="T6" fmla="*/ 0 w 114"/>
                    <a:gd name="T7" fmla="*/ 0 h 238"/>
                    <a:gd name="T8" fmla="*/ 0 w 114"/>
                    <a:gd name="T9" fmla="*/ 0 h 238"/>
                    <a:gd name="T10" fmla="*/ 0 w 114"/>
                    <a:gd name="T11" fmla="*/ 0 h 238"/>
                    <a:gd name="T12" fmla="*/ 0 w 114"/>
                    <a:gd name="T13" fmla="*/ 0 h 238"/>
                    <a:gd name="T14" fmla="*/ 0 w 114"/>
                    <a:gd name="T15" fmla="*/ 0 h 238"/>
                    <a:gd name="T16" fmla="*/ 0 w 114"/>
                    <a:gd name="T17" fmla="*/ 0 h 238"/>
                    <a:gd name="T18" fmla="*/ 0 w 114"/>
                    <a:gd name="T19" fmla="*/ 0 h 238"/>
                    <a:gd name="T20" fmla="*/ 0 w 114"/>
                    <a:gd name="T21" fmla="*/ 0 h 238"/>
                    <a:gd name="T22" fmla="*/ 0 w 114"/>
                    <a:gd name="T23" fmla="*/ 0 h 238"/>
                    <a:gd name="T24" fmla="*/ 0 w 114"/>
                    <a:gd name="T25" fmla="*/ 0 h 238"/>
                    <a:gd name="T26" fmla="*/ 0 w 114"/>
                    <a:gd name="T27" fmla="*/ 0 h 238"/>
                    <a:gd name="T28" fmla="*/ 0 w 114"/>
                    <a:gd name="T29" fmla="*/ 0 h 238"/>
                    <a:gd name="T30" fmla="*/ 0 w 114"/>
                    <a:gd name="T31" fmla="*/ 0 h 238"/>
                    <a:gd name="T32" fmla="*/ 0 w 114"/>
                    <a:gd name="T33" fmla="*/ 0 h 238"/>
                    <a:gd name="T34" fmla="*/ 0 w 114"/>
                    <a:gd name="T35" fmla="*/ 0 h 238"/>
                    <a:gd name="T36" fmla="*/ 0 w 114"/>
                    <a:gd name="T37" fmla="*/ 0 h 238"/>
                    <a:gd name="T38" fmla="*/ 0 w 114"/>
                    <a:gd name="T39" fmla="*/ 0 h 238"/>
                    <a:gd name="T40" fmla="*/ 0 w 114"/>
                    <a:gd name="T41" fmla="*/ 0 h 238"/>
                    <a:gd name="T42" fmla="*/ 0 w 114"/>
                    <a:gd name="T43" fmla="*/ 0 h 238"/>
                    <a:gd name="T44" fmla="*/ 0 w 114"/>
                    <a:gd name="T45" fmla="*/ 0 h 238"/>
                    <a:gd name="T46" fmla="*/ 0 w 114"/>
                    <a:gd name="T47" fmla="*/ 0 h 238"/>
                    <a:gd name="T48" fmla="*/ 0 w 114"/>
                    <a:gd name="T49" fmla="*/ 0 h 238"/>
                    <a:gd name="T50" fmla="*/ 0 w 114"/>
                    <a:gd name="T51" fmla="*/ 0 h 238"/>
                    <a:gd name="T52" fmla="*/ 0 w 114"/>
                    <a:gd name="T53" fmla="*/ 0 h 238"/>
                    <a:gd name="T54" fmla="*/ 0 w 114"/>
                    <a:gd name="T55" fmla="*/ 0 h 238"/>
                    <a:gd name="T56" fmla="*/ 0 w 114"/>
                    <a:gd name="T57" fmla="*/ 0 h 238"/>
                    <a:gd name="T58" fmla="*/ 0 w 114"/>
                    <a:gd name="T59" fmla="*/ 0 h 238"/>
                    <a:gd name="T60" fmla="*/ 0 w 114"/>
                    <a:gd name="T61" fmla="*/ 0 h 238"/>
                    <a:gd name="T62" fmla="*/ 0 w 114"/>
                    <a:gd name="T63" fmla="*/ 0 h 238"/>
                    <a:gd name="T64" fmla="*/ 0 w 114"/>
                    <a:gd name="T65" fmla="*/ 0 h 238"/>
                    <a:gd name="T66" fmla="*/ 0 w 114"/>
                    <a:gd name="T67" fmla="*/ 0 h 238"/>
                    <a:gd name="T68" fmla="*/ 0 w 114"/>
                    <a:gd name="T69" fmla="*/ 0 h 238"/>
                    <a:gd name="T70" fmla="*/ 0 w 114"/>
                    <a:gd name="T71" fmla="*/ 0 h 238"/>
                    <a:gd name="T72" fmla="*/ 0 w 114"/>
                    <a:gd name="T73" fmla="*/ 0 h 238"/>
                    <a:gd name="T74" fmla="*/ 0 w 114"/>
                    <a:gd name="T75" fmla="*/ 0 h 238"/>
                    <a:gd name="T76" fmla="*/ 0 w 114"/>
                    <a:gd name="T77" fmla="*/ 0 h 238"/>
                    <a:gd name="T78" fmla="*/ 0 w 114"/>
                    <a:gd name="T79" fmla="*/ 0 h 238"/>
                    <a:gd name="T80" fmla="*/ 0 w 114"/>
                    <a:gd name="T81" fmla="*/ 0 h 23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4"/>
                    <a:gd name="T124" fmla="*/ 0 h 238"/>
                    <a:gd name="T125" fmla="*/ 114 w 114"/>
                    <a:gd name="T126" fmla="*/ 238 h 23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4" h="238">
                      <a:moveTo>
                        <a:pt x="0" y="130"/>
                      </a:moveTo>
                      <a:lnTo>
                        <a:pt x="0" y="149"/>
                      </a:lnTo>
                      <a:lnTo>
                        <a:pt x="4" y="168"/>
                      </a:lnTo>
                      <a:lnTo>
                        <a:pt x="12" y="185"/>
                      </a:lnTo>
                      <a:lnTo>
                        <a:pt x="24" y="200"/>
                      </a:lnTo>
                      <a:lnTo>
                        <a:pt x="38" y="213"/>
                      </a:lnTo>
                      <a:lnTo>
                        <a:pt x="55" y="224"/>
                      </a:lnTo>
                      <a:lnTo>
                        <a:pt x="73" y="232"/>
                      </a:lnTo>
                      <a:lnTo>
                        <a:pt x="92" y="237"/>
                      </a:lnTo>
                      <a:lnTo>
                        <a:pt x="98" y="238"/>
                      </a:lnTo>
                      <a:lnTo>
                        <a:pt x="104" y="235"/>
                      </a:lnTo>
                      <a:lnTo>
                        <a:pt x="109" y="232"/>
                      </a:lnTo>
                      <a:lnTo>
                        <a:pt x="111" y="227"/>
                      </a:lnTo>
                      <a:lnTo>
                        <a:pt x="111" y="222"/>
                      </a:lnTo>
                      <a:lnTo>
                        <a:pt x="110" y="216"/>
                      </a:lnTo>
                      <a:lnTo>
                        <a:pt x="106" y="211"/>
                      </a:lnTo>
                      <a:lnTo>
                        <a:pt x="100" y="209"/>
                      </a:lnTo>
                      <a:lnTo>
                        <a:pt x="82" y="202"/>
                      </a:lnTo>
                      <a:lnTo>
                        <a:pt x="64" y="193"/>
                      </a:lnTo>
                      <a:lnTo>
                        <a:pt x="50" y="180"/>
                      </a:lnTo>
                      <a:lnTo>
                        <a:pt x="39" y="167"/>
                      </a:lnTo>
                      <a:lnTo>
                        <a:pt x="32" y="149"/>
                      </a:lnTo>
                      <a:lnTo>
                        <a:pt x="29" y="131"/>
                      </a:lnTo>
                      <a:lnTo>
                        <a:pt x="29" y="111"/>
                      </a:lnTo>
                      <a:lnTo>
                        <a:pt x="35" y="91"/>
                      </a:lnTo>
                      <a:lnTo>
                        <a:pt x="42" y="76"/>
                      </a:lnTo>
                      <a:lnTo>
                        <a:pt x="51" y="62"/>
                      </a:lnTo>
                      <a:lnTo>
                        <a:pt x="62" y="49"/>
                      </a:lnTo>
                      <a:lnTo>
                        <a:pt x="73" y="38"/>
                      </a:lnTo>
                      <a:lnTo>
                        <a:pt x="84" y="28"/>
                      </a:lnTo>
                      <a:lnTo>
                        <a:pt x="96" y="18"/>
                      </a:lnTo>
                      <a:lnTo>
                        <a:pt x="106" y="9"/>
                      </a:lnTo>
                      <a:lnTo>
                        <a:pt x="114" y="1"/>
                      </a:lnTo>
                      <a:lnTo>
                        <a:pt x="106" y="0"/>
                      </a:lnTo>
                      <a:lnTo>
                        <a:pt x="93" y="6"/>
                      </a:lnTo>
                      <a:lnTo>
                        <a:pt x="76" y="18"/>
                      </a:lnTo>
                      <a:lnTo>
                        <a:pt x="56" y="36"/>
                      </a:lnTo>
                      <a:lnTo>
                        <a:pt x="37" y="57"/>
                      </a:lnTo>
                      <a:lnTo>
                        <a:pt x="20" y="80"/>
                      </a:lnTo>
                      <a:lnTo>
                        <a:pt x="7" y="106"/>
                      </a:lnTo>
                      <a:lnTo>
                        <a:pt x="0" y="130"/>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586" name="Freeform 1229"/>
                <p:cNvSpPr>
                  <a:spLocks/>
                </p:cNvSpPr>
                <p:nvPr/>
              </p:nvSpPr>
              <p:spPr bwMode="auto">
                <a:xfrm>
                  <a:off x="5330" y="2639"/>
                  <a:ext cx="87" cy="73"/>
                </a:xfrm>
                <a:custGeom>
                  <a:avLst/>
                  <a:gdLst>
                    <a:gd name="T0" fmla="*/ 0 w 246"/>
                    <a:gd name="T1" fmla="*/ 0 h 310"/>
                    <a:gd name="T2" fmla="*/ 0 w 246"/>
                    <a:gd name="T3" fmla="*/ 0 h 310"/>
                    <a:gd name="T4" fmla="*/ 0 w 246"/>
                    <a:gd name="T5" fmla="*/ 0 h 310"/>
                    <a:gd name="T6" fmla="*/ 0 w 246"/>
                    <a:gd name="T7" fmla="*/ 0 h 310"/>
                    <a:gd name="T8" fmla="*/ 0 w 246"/>
                    <a:gd name="T9" fmla="*/ 0 h 310"/>
                    <a:gd name="T10" fmla="*/ 0 w 246"/>
                    <a:gd name="T11" fmla="*/ 0 h 310"/>
                    <a:gd name="T12" fmla="*/ 0 w 246"/>
                    <a:gd name="T13" fmla="*/ 0 h 310"/>
                    <a:gd name="T14" fmla="*/ 0 w 246"/>
                    <a:gd name="T15" fmla="*/ 0 h 310"/>
                    <a:gd name="T16" fmla="*/ 0 w 246"/>
                    <a:gd name="T17" fmla="*/ 0 h 310"/>
                    <a:gd name="T18" fmla="*/ 0 w 246"/>
                    <a:gd name="T19" fmla="*/ 0 h 310"/>
                    <a:gd name="T20" fmla="*/ 0 w 246"/>
                    <a:gd name="T21" fmla="*/ 0 h 310"/>
                    <a:gd name="T22" fmla="*/ 0 w 246"/>
                    <a:gd name="T23" fmla="*/ 0 h 310"/>
                    <a:gd name="T24" fmla="*/ 0 w 246"/>
                    <a:gd name="T25" fmla="*/ 0 h 310"/>
                    <a:gd name="T26" fmla="*/ 0 w 246"/>
                    <a:gd name="T27" fmla="*/ 0 h 310"/>
                    <a:gd name="T28" fmla="*/ 0 w 246"/>
                    <a:gd name="T29" fmla="*/ 0 h 310"/>
                    <a:gd name="T30" fmla="*/ 0 w 246"/>
                    <a:gd name="T31" fmla="*/ 0 h 310"/>
                    <a:gd name="T32" fmla="*/ 0 w 246"/>
                    <a:gd name="T33" fmla="*/ 0 h 310"/>
                    <a:gd name="T34" fmla="*/ 0 w 246"/>
                    <a:gd name="T35" fmla="*/ 0 h 310"/>
                    <a:gd name="T36" fmla="*/ 0 w 246"/>
                    <a:gd name="T37" fmla="*/ 0 h 310"/>
                    <a:gd name="T38" fmla="*/ 0 w 246"/>
                    <a:gd name="T39" fmla="*/ 0 h 310"/>
                    <a:gd name="T40" fmla="*/ 0 w 246"/>
                    <a:gd name="T41" fmla="*/ 0 h 310"/>
                    <a:gd name="T42" fmla="*/ 0 w 246"/>
                    <a:gd name="T43" fmla="*/ 0 h 310"/>
                    <a:gd name="T44" fmla="*/ 0 w 246"/>
                    <a:gd name="T45" fmla="*/ 0 h 310"/>
                    <a:gd name="T46" fmla="*/ 0 w 246"/>
                    <a:gd name="T47" fmla="*/ 0 h 310"/>
                    <a:gd name="T48" fmla="*/ 0 w 246"/>
                    <a:gd name="T49" fmla="*/ 0 h 310"/>
                    <a:gd name="T50" fmla="*/ 0 w 246"/>
                    <a:gd name="T51" fmla="*/ 0 h 310"/>
                    <a:gd name="T52" fmla="*/ 0 w 246"/>
                    <a:gd name="T53" fmla="*/ 0 h 310"/>
                    <a:gd name="T54" fmla="*/ 0 w 246"/>
                    <a:gd name="T55" fmla="*/ 0 h 310"/>
                    <a:gd name="T56" fmla="*/ 0 w 246"/>
                    <a:gd name="T57" fmla="*/ 0 h 310"/>
                    <a:gd name="T58" fmla="*/ 0 w 246"/>
                    <a:gd name="T59" fmla="*/ 0 h 310"/>
                    <a:gd name="T60" fmla="*/ 0 w 246"/>
                    <a:gd name="T61" fmla="*/ 0 h 310"/>
                    <a:gd name="T62" fmla="*/ 0 w 246"/>
                    <a:gd name="T63" fmla="*/ 0 h 310"/>
                    <a:gd name="T64" fmla="*/ 0 w 246"/>
                    <a:gd name="T65" fmla="*/ 0 h 310"/>
                    <a:gd name="T66" fmla="*/ 0 w 246"/>
                    <a:gd name="T67" fmla="*/ 0 h 310"/>
                    <a:gd name="T68" fmla="*/ 0 w 246"/>
                    <a:gd name="T69" fmla="*/ 0 h 310"/>
                    <a:gd name="T70" fmla="*/ 0 w 246"/>
                    <a:gd name="T71" fmla="*/ 0 h 310"/>
                    <a:gd name="T72" fmla="*/ 0 w 246"/>
                    <a:gd name="T73" fmla="*/ 0 h 310"/>
                    <a:gd name="T74" fmla="*/ 0 w 246"/>
                    <a:gd name="T75" fmla="*/ 0 h 31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46"/>
                    <a:gd name="T115" fmla="*/ 0 h 310"/>
                    <a:gd name="T116" fmla="*/ 246 w 246"/>
                    <a:gd name="T117" fmla="*/ 310 h 31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46" h="310">
                      <a:moveTo>
                        <a:pt x="199" y="116"/>
                      </a:moveTo>
                      <a:lnTo>
                        <a:pt x="207" y="124"/>
                      </a:lnTo>
                      <a:lnTo>
                        <a:pt x="214" y="133"/>
                      </a:lnTo>
                      <a:lnTo>
                        <a:pt x="219" y="143"/>
                      </a:lnTo>
                      <a:lnTo>
                        <a:pt x="223" y="154"/>
                      </a:lnTo>
                      <a:lnTo>
                        <a:pt x="225" y="164"/>
                      </a:lnTo>
                      <a:lnTo>
                        <a:pt x="225" y="176"/>
                      </a:lnTo>
                      <a:lnTo>
                        <a:pt x="221" y="187"/>
                      </a:lnTo>
                      <a:lnTo>
                        <a:pt x="216" y="197"/>
                      </a:lnTo>
                      <a:lnTo>
                        <a:pt x="208" y="209"/>
                      </a:lnTo>
                      <a:lnTo>
                        <a:pt x="199" y="219"/>
                      </a:lnTo>
                      <a:lnTo>
                        <a:pt x="188" y="228"/>
                      </a:lnTo>
                      <a:lnTo>
                        <a:pt x="177" y="238"/>
                      </a:lnTo>
                      <a:lnTo>
                        <a:pt x="166" y="246"/>
                      </a:lnTo>
                      <a:lnTo>
                        <a:pt x="154" y="255"/>
                      </a:lnTo>
                      <a:lnTo>
                        <a:pt x="143" y="264"/>
                      </a:lnTo>
                      <a:lnTo>
                        <a:pt x="132" y="274"/>
                      </a:lnTo>
                      <a:lnTo>
                        <a:pt x="129" y="278"/>
                      </a:lnTo>
                      <a:lnTo>
                        <a:pt x="126" y="282"/>
                      </a:lnTo>
                      <a:lnTo>
                        <a:pt x="124" y="287"/>
                      </a:lnTo>
                      <a:lnTo>
                        <a:pt x="121" y="292"/>
                      </a:lnTo>
                      <a:lnTo>
                        <a:pt x="120" y="296"/>
                      </a:lnTo>
                      <a:lnTo>
                        <a:pt x="120" y="301"/>
                      </a:lnTo>
                      <a:lnTo>
                        <a:pt x="121" y="305"/>
                      </a:lnTo>
                      <a:lnTo>
                        <a:pt x="125" y="309"/>
                      </a:lnTo>
                      <a:lnTo>
                        <a:pt x="130" y="310"/>
                      </a:lnTo>
                      <a:lnTo>
                        <a:pt x="134" y="310"/>
                      </a:lnTo>
                      <a:lnTo>
                        <a:pt x="139" y="309"/>
                      </a:lnTo>
                      <a:lnTo>
                        <a:pt x="143" y="305"/>
                      </a:lnTo>
                      <a:lnTo>
                        <a:pt x="154" y="293"/>
                      </a:lnTo>
                      <a:lnTo>
                        <a:pt x="167" y="280"/>
                      </a:lnTo>
                      <a:lnTo>
                        <a:pt x="180" y="269"/>
                      </a:lnTo>
                      <a:lnTo>
                        <a:pt x="194" y="257"/>
                      </a:lnTo>
                      <a:lnTo>
                        <a:pt x="207" y="246"/>
                      </a:lnTo>
                      <a:lnTo>
                        <a:pt x="219" y="233"/>
                      </a:lnTo>
                      <a:lnTo>
                        <a:pt x="231" y="219"/>
                      </a:lnTo>
                      <a:lnTo>
                        <a:pt x="239" y="204"/>
                      </a:lnTo>
                      <a:lnTo>
                        <a:pt x="245" y="187"/>
                      </a:lnTo>
                      <a:lnTo>
                        <a:pt x="246" y="170"/>
                      </a:lnTo>
                      <a:lnTo>
                        <a:pt x="242" y="153"/>
                      </a:lnTo>
                      <a:lnTo>
                        <a:pt x="236" y="136"/>
                      </a:lnTo>
                      <a:lnTo>
                        <a:pt x="227" y="120"/>
                      </a:lnTo>
                      <a:lnTo>
                        <a:pt x="215" y="107"/>
                      </a:lnTo>
                      <a:lnTo>
                        <a:pt x="201" y="94"/>
                      </a:lnTo>
                      <a:lnTo>
                        <a:pt x="187" y="82"/>
                      </a:lnTo>
                      <a:lnTo>
                        <a:pt x="177" y="74"/>
                      </a:lnTo>
                      <a:lnTo>
                        <a:pt x="165" y="68"/>
                      </a:lnTo>
                      <a:lnTo>
                        <a:pt x="152" y="60"/>
                      </a:lnTo>
                      <a:lnTo>
                        <a:pt x="139" y="51"/>
                      </a:lnTo>
                      <a:lnTo>
                        <a:pt x="126" y="43"/>
                      </a:lnTo>
                      <a:lnTo>
                        <a:pt x="112" y="35"/>
                      </a:lnTo>
                      <a:lnTo>
                        <a:pt x="98" y="28"/>
                      </a:lnTo>
                      <a:lnTo>
                        <a:pt x="85" y="22"/>
                      </a:lnTo>
                      <a:lnTo>
                        <a:pt x="72" y="16"/>
                      </a:lnTo>
                      <a:lnTo>
                        <a:pt x="59" y="10"/>
                      </a:lnTo>
                      <a:lnTo>
                        <a:pt x="46" y="7"/>
                      </a:lnTo>
                      <a:lnTo>
                        <a:pt x="35" y="3"/>
                      </a:lnTo>
                      <a:lnTo>
                        <a:pt x="24" y="1"/>
                      </a:lnTo>
                      <a:lnTo>
                        <a:pt x="15" y="0"/>
                      </a:lnTo>
                      <a:lnTo>
                        <a:pt x="7" y="1"/>
                      </a:lnTo>
                      <a:lnTo>
                        <a:pt x="0" y="3"/>
                      </a:lnTo>
                      <a:lnTo>
                        <a:pt x="8" y="6"/>
                      </a:lnTo>
                      <a:lnTo>
                        <a:pt x="17" y="9"/>
                      </a:lnTo>
                      <a:lnTo>
                        <a:pt x="28" y="14"/>
                      </a:lnTo>
                      <a:lnTo>
                        <a:pt x="38" y="18"/>
                      </a:lnTo>
                      <a:lnTo>
                        <a:pt x="51" y="24"/>
                      </a:lnTo>
                      <a:lnTo>
                        <a:pt x="64" y="30"/>
                      </a:lnTo>
                      <a:lnTo>
                        <a:pt x="78" y="37"/>
                      </a:lnTo>
                      <a:lnTo>
                        <a:pt x="92" y="43"/>
                      </a:lnTo>
                      <a:lnTo>
                        <a:pt x="106" y="51"/>
                      </a:lnTo>
                      <a:lnTo>
                        <a:pt x="120" y="60"/>
                      </a:lnTo>
                      <a:lnTo>
                        <a:pt x="134" y="69"/>
                      </a:lnTo>
                      <a:lnTo>
                        <a:pt x="148" y="78"/>
                      </a:lnTo>
                      <a:lnTo>
                        <a:pt x="163" y="87"/>
                      </a:lnTo>
                      <a:lnTo>
                        <a:pt x="175" y="96"/>
                      </a:lnTo>
                      <a:lnTo>
                        <a:pt x="187" y="105"/>
                      </a:lnTo>
                      <a:lnTo>
                        <a:pt x="199" y="116"/>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587" name="Freeform 1230"/>
                <p:cNvSpPr>
                  <a:spLocks/>
                </p:cNvSpPr>
                <p:nvPr/>
              </p:nvSpPr>
              <p:spPr bwMode="auto">
                <a:xfrm>
                  <a:off x="5115" y="2660"/>
                  <a:ext cx="69" cy="55"/>
                </a:xfrm>
                <a:custGeom>
                  <a:avLst/>
                  <a:gdLst>
                    <a:gd name="T0" fmla="*/ 0 w 198"/>
                    <a:gd name="T1" fmla="*/ 0 h 236"/>
                    <a:gd name="T2" fmla="*/ 0 w 198"/>
                    <a:gd name="T3" fmla="*/ 0 h 236"/>
                    <a:gd name="T4" fmla="*/ 0 w 198"/>
                    <a:gd name="T5" fmla="*/ 0 h 236"/>
                    <a:gd name="T6" fmla="*/ 0 w 198"/>
                    <a:gd name="T7" fmla="*/ 0 h 236"/>
                    <a:gd name="T8" fmla="*/ 0 w 198"/>
                    <a:gd name="T9" fmla="*/ 0 h 236"/>
                    <a:gd name="T10" fmla="*/ 0 w 198"/>
                    <a:gd name="T11" fmla="*/ 0 h 236"/>
                    <a:gd name="T12" fmla="*/ 0 w 198"/>
                    <a:gd name="T13" fmla="*/ 0 h 236"/>
                    <a:gd name="T14" fmla="*/ 0 w 198"/>
                    <a:gd name="T15" fmla="*/ 0 h 236"/>
                    <a:gd name="T16" fmla="*/ 0 w 198"/>
                    <a:gd name="T17" fmla="*/ 0 h 236"/>
                    <a:gd name="T18" fmla="*/ 0 w 198"/>
                    <a:gd name="T19" fmla="*/ 0 h 236"/>
                    <a:gd name="T20" fmla="*/ 0 w 198"/>
                    <a:gd name="T21" fmla="*/ 0 h 236"/>
                    <a:gd name="T22" fmla="*/ 0 w 198"/>
                    <a:gd name="T23" fmla="*/ 0 h 236"/>
                    <a:gd name="T24" fmla="*/ 0 w 198"/>
                    <a:gd name="T25" fmla="*/ 0 h 236"/>
                    <a:gd name="T26" fmla="*/ 0 w 198"/>
                    <a:gd name="T27" fmla="*/ 0 h 236"/>
                    <a:gd name="T28" fmla="*/ 0 w 198"/>
                    <a:gd name="T29" fmla="*/ 0 h 236"/>
                    <a:gd name="T30" fmla="*/ 0 w 198"/>
                    <a:gd name="T31" fmla="*/ 0 h 236"/>
                    <a:gd name="T32" fmla="*/ 0 w 198"/>
                    <a:gd name="T33" fmla="*/ 0 h 236"/>
                    <a:gd name="T34" fmla="*/ 0 w 198"/>
                    <a:gd name="T35" fmla="*/ 0 h 236"/>
                    <a:gd name="T36" fmla="*/ 0 w 198"/>
                    <a:gd name="T37" fmla="*/ 0 h 236"/>
                    <a:gd name="T38" fmla="*/ 0 w 198"/>
                    <a:gd name="T39" fmla="*/ 0 h 236"/>
                    <a:gd name="T40" fmla="*/ 0 w 198"/>
                    <a:gd name="T41" fmla="*/ 0 h 236"/>
                    <a:gd name="T42" fmla="*/ 0 w 198"/>
                    <a:gd name="T43" fmla="*/ 0 h 236"/>
                    <a:gd name="T44" fmla="*/ 0 w 198"/>
                    <a:gd name="T45" fmla="*/ 0 h 236"/>
                    <a:gd name="T46" fmla="*/ 0 w 198"/>
                    <a:gd name="T47" fmla="*/ 0 h 236"/>
                    <a:gd name="T48" fmla="*/ 0 w 198"/>
                    <a:gd name="T49" fmla="*/ 0 h 236"/>
                    <a:gd name="T50" fmla="*/ 0 w 198"/>
                    <a:gd name="T51" fmla="*/ 0 h 236"/>
                    <a:gd name="T52" fmla="*/ 0 w 198"/>
                    <a:gd name="T53" fmla="*/ 0 h 236"/>
                    <a:gd name="T54" fmla="*/ 0 w 198"/>
                    <a:gd name="T55" fmla="*/ 0 h 236"/>
                    <a:gd name="T56" fmla="*/ 0 w 198"/>
                    <a:gd name="T57" fmla="*/ 0 h 236"/>
                    <a:gd name="T58" fmla="*/ 0 w 198"/>
                    <a:gd name="T59" fmla="*/ 0 h 236"/>
                    <a:gd name="T60" fmla="*/ 0 w 198"/>
                    <a:gd name="T61" fmla="*/ 0 h 236"/>
                    <a:gd name="T62" fmla="*/ 0 w 198"/>
                    <a:gd name="T63" fmla="*/ 0 h 236"/>
                    <a:gd name="T64" fmla="*/ 0 w 198"/>
                    <a:gd name="T65" fmla="*/ 0 h 236"/>
                    <a:gd name="T66" fmla="*/ 0 w 198"/>
                    <a:gd name="T67" fmla="*/ 0 h 236"/>
                    <a:gd name="T68" fmla="*/ 0 w 198"/>
                    <a:gd name="T69" fmla="*/ 0 h 236"/>
                    <a:gd name="T70" fmla="*/ 0 w 198"/>
                    <a:gd name="T71" fmla="*/ 0 h 236"/>
                    <a:gd name="T72" fmla="*/ 0 w 198"/>
                    <a:gd name="T73" fmla="*/ 0 h 236"/>
                    <a:gd name="T74" fmla="*/ 0 w 198"/>
                    <a:gd name="T75" fmla="*/ 0 h 236"/>
                    <a:gd name="T76" fmla="*/ 0 w 198"/>
                    <a:gd name="T77" fmla="*/ 0 h 236"/>
                    <a:gd name="T78" fmla="*/ 0 w 198"/>
                    <a:gd name="T79" fmla="*/ 0 h 236"/>
                    <a:gd name="T80" fmla="*/ 0 w 198"/>
                    <a:gd name="T81" fmla="*/ 0 h 236"/>
                    <a:gd name="T82" fmla="*/ 0 w 198"/>
                    <a:gd name="T83" fmla="*/ 0 h 236"/>
                    <a:gd name="T84" fmla="*/ 0 w 198"/>
                    <a:gd name="T85" fmla="*/ 0 h 236"/>
                    <a:gd name="T86" fmla="*/ 0 w 198"/>
                    <a:gd name="T87" fmla="*/ 0 h 236"/>
                    <a:gd name="T88" fmla="*/ 0 w 198"/>
                    <a:gd name="T89" fmla="*/ 0 h 236"/>
                    <a:gd name="T90" fmla="*/ 0 w 198"/>
                    <a:gd name="T91" fmla="*/ 0 h 236"/>
                    <a:gd name="T92" fmla="*/ 0 w 198"/>
                    <a:gd name="T93" fmla="*/ 0 h 236"/>
                    <a:gd name="T94" fmla="*/ 0 w 198"/>
                    <a:gd name="T95" fmla="*/ 0 h 236"/>
                    <a:gd name="T96" fmla="*/ 0 w 198"/>
                    <a:gd name="T97" fmla="*/ 0 h 236"/>
                    <a:gd name="T98" fmla="*/ 0 w 198"/>
                    <a:gd name="T99" fmla="*/ 0 h 236"/>
                    <a:gd name="T100" fmla="*/ 0 w 198"/>
                    <a:gd name="T101" fmla="*/ 0 h 236"/>
                    <a:gd name="T102" fmla="*/ 0 w 198"/>
                    <a:gd name="T103" fmla="*/ 0 h 236"/>
                    <a:gd name="T104" fmla="*/ 0 w 198"/>
                    <a:gd name="T105" fmla="*/ 0 h 236"/>
                    <a:gd name="T106" fmla="*/ 0 w 198"/>
                    <a:gd name="T107" fmla="*/ 0 h 236"/>
                    <a:gd name="T108" fmla="*/ 0 w 198"/>
                    <a:gd name="T109" fmla="*/ 0 h 236"/>
                    <a:gd name="T110" fmla="*/ 0 w 198"/>
                    <a:gd name="T111" fmla="*/ 0 h 236"/>
                    <a:gd name="T112" fmla="*/ 0 w 198"/>
                    <a:gd name="T113" fmla="*/ 0 h 236"/>
                    <a:gd name="T114" fmla="*/ 0 w 198"/>
                    <a:gd name="T115" fmla="*/ 0 h 236"/>
                    <a:gd name="T116" fmla="*/ 0 w 198"/>
                    <a:gd name="T117" fmla="*/ 0 h 236"/>
                    <a:gd name="T118" fmla="*/ 0 w 198"/>
                    <a:gd name="T119" fmla="*/ 0 h 236"/>
                    <a:gd name="T120" fmla="*/ 0 w 198"/>
                    <a:gd name="T121" fmla="*/ 0 h 2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98"/>
                    <a:gd name="T184" fmla="*/ 0 h 236"/>
                    <a:gd name="T185" fmla="*/ 198 w 198"/>
                    <a:gd name="T186" fmla="*/ 236 h 2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98" h="236">
                      <a:moveTo>
                        <a:pt x="73" y="36"/>
                      </a:moveTo>
                      <a:lnTo>
                        <a:pt x="58" y="46"/>
                      </a:lnTo>
                      <a:lnTo>
                        <a:pt x="46" y="58"/>
                      </a:lnTo>
                      <a:lnTo>
                        <a:pt x="33" y="72"/>
                      </a:lnTo>
                      <a:lnTo>
                        <a:pt x="22" y="85"/>
                      </a:lnTo>
                      <a:lnTo>
                        <a:pt x="14" y="100"/>
                      </a:lnTo>
                      <a:lnTo>
                        <a:pt x="7" y="115"/>
                      </a:lnTo>
                      <a:lnTo>
                        <a:pt x="2" y="130"/>
                      </a:lnTo>
                      <a:lnTo>
                        <a:pt x="0" y="146"/>
                      </a:lnTo>
                      <a:lnTo>
                        <a:pt x="2" y="170"/>
                      </a:lnTo>
                      <a:lnTo>
                        <a:pt x="12" y="190"/>
                      </a:lnTo>
                      <a:lnTo>
                        <a:pt x="26" y="207"/>
                      </a:lnTo>
                      <a:lnTo>
                        <a:pt x="43" y="220"/>
                      </a:lnTo>
                      <a:lnTo>
                        <a:pt x="64" y="229"/>
                      </a:lnTo>
                      <a:lnTo>
                        <a:pt x="88" y="235"/>
                      </a:lnTo>
                      <a:lnTo>
                        <a:pt x="110" y="236"/>
                      </a:lnTo>
                      <a:lnTo>
                        <a:pt x="132" y="232"/>
                      </a:lnTo>
                      <a:lnTo>
                        <a:pt x="137" y="232"/>
                      </a:lnTo>
                      <a:lnTo>
                        <a:pt x="142" y="230"/>
                      </a:lnTo>
                      <a:lnTo>
                        <a:pt x="145" y="226"/>
                      </a:lnTo>
                      <a:lnTo>
                        <a:pt x="146" y="221"/>
                      </a:lnTo>
                      <a:lnTo>
                        <a:pt x="145" y="219"/>
                      </a:lnTo>
                      <a:lnTo>
                        <a:pt x="142" y="219"/>
                      </a:lnTo>
                      <a:lnTo>
                        <a:pt x="137" y="217"/>
                      </a:lnTo>
                      <a:lnTo>
                        <a:pt x="131" y="217"/>
                      </a:lnTo>
                      <a:lnTo>
                        <a:pt x="124" y="217"/>
                      </a:lnTo>
                      <a:lnTo>
                        <a:pt x="118" y="217"/>
                      </a:lnTo>
                      <a:lnTo>
                        <a:pt x="112" y="217"/>
                      </a:lnTo>
                      <a:lnTo>
                        <a:pt x="109" y="217"/>
                      </a:lnTo>
                      <a:lnTo>
                        <a:pt x="97" y="216"/>
                      </a:lnTo>
                      <a:lnTo>
                        <a:pt x="87" y="215"/>
                      </a:lnTo>
                      <a:lnTo>
                        <a:pt x="75" y="214"/>
                      </a:lnTo>
                      <a:lnTo>
                        <a:pt x="63" y="211"/>
                      </a:lnTo>
                      <a:lnTo>
                        <a:pt x="51" y="207"/>
                      </a:lnTo>
                      <a:lnTo>
                        <a:pt x="40" y="199"/>
                      </a:lnTo>
                      <a:lnTo>
                        <a:pt x="29" y="189"/>
                      </a:lnTo>
                      <a:lnTo>
                        <a:pt x="17" y="174"/>
                      </a:lnTo>
                      <a:lnTo>
                        <a:pt x="15" y="157"/>
                      </a:lnTo>
                      <a:lnTo>
                        <a:pt x="16" y="141"/>
                      </a:lnTo>
                      <a:lnTo>
                        <a:pt x="21" y="124"/>
                      </a:lnTo>
                      <a:lnTo>
                        <a:pt x="28" y="109"/>
                      </a:lnTo>
                      <a:lnTo>
                        <a:pt x="39" y="96"/>
                      </a:lnTo>
                      <a:lnTo>
                        <a:pt x="50" y="82"/>
                      </a:lnTo>
                      <a:lnTo>
                        <a:pt x="63" y="70"/>
                      </a:lnTo>
                      <a:lnTo>
                        <a:pt x="78" y="59"/>
                      </a:lnTo>
                      <a:lnTo>
                        <a:pt x="94" y="49"/>
                      </a:lnTo>
                      <a:lnTo>
                        <a:pt x="110" y="39"/>
                      </a:lnTo>
                      <a:lnTo>
                        <a:pt x="126" y="31"/>
                      </a:lnTo>
                      <a:lnTo>
                        <a:pt x="142" y="24"/>
                      </a:lnTo>
                      <a:lnTo>
                        <a:pt x="158" y="19"/>
                      </a:lnTo>
                      <a:lnTo>
                        <a:pt x="172" y="13"/>
                      </a:lnTo>
                      <a:lnTo>
                        <a:pt x="186" y="10"/>
                      </a:lnTo>
                      <a:lnTo>
                        <a:pt x="198" y="7"/>
                      </a:lnTo>
                      <a:lnTo>
                        <a:pt x="190" y="3"/>
                      </a:lnTo>
                      <a:lnTo>
                        <a:pt x="177" y="0"/>
                      </a:lnTo>
                      <a:lnTo>
                        <a:pt x="162" y="3"/>
                      </a:lnTo>
                      <a:lnTo>
                        <a:pt x="144" y="6"/>
                      </a:lnTo>
                      <a:lnTo>
                        <a:pt x="124" y="12"/>
                      </a:lnTo>
                      <a:lnTo>
                        <a:pt x="105" y="19"/>
                      </a:lnTo>
                      <a:lnTo>
                        <a:pt x="88" y="28"/>
                      </a:lnTo>
                      <a:lnTo>
                        <a:pt x="73" y="36"/>
                      </a:lnTo>
                      <a:close/>
                    </a:path>
                  </a:pathLst>
                </a:custGeom>
                <a:solidFill>
                  <a:srgbClr val="000000"/>
                </a:solidFill>
                <a:ln w="9525">
                  <a:solidFill>
                    <a:schemeClr val="bg2"/>
                  </a:solidFill>
                  <a:round/>
                  <a:headEnd/>
                  <a:tailEnd/>
                </a:ln>
              </p:spPr>
              <p:txBody>
                <a:bodyPr/>
                <a:lstStyle/>
                <a:p>
                  <a:endParaRPr lang="zh-CN" altLang="en-US"/>
                </a:p>
              </p:txBody>
            </p:sp>
            <p:sp>
              <p:nvSpPr>
                <p:cNvPr id="13588" name="Freeform 1231"/>
                <p:cNvSpPr>
                  <a:spLocks/>
                </p:cNvSpPr>
                <p:nvPr/>
              </p:nvSpPr>
              <p:spPr bwMode="auto">
                <a:xfrm>
                  <a:off x="5233" y="2660"/>
                  <a:ext cx="47" cy="42"/>
                </a:xfrm>
                <a:custGeom>
                  <a:avLst/>
                  <a:gdLst>
                    <a:gd name="T0" fmla="*/ 0 w 128"/>
                    <a:gd name="T1" fmla="*/ 0 h 183"/>
                    <a:gd name="T2" fmla="*/ 0 w 128"/>
                    <a:gd name="T3" fmla="*/ 0 h 183"/>
                    <a:gd name="T4" fmla="*/ 0 w 128"/>
                    <a:gd name="T5" fmla="*/ 0 h 183"/>
                    <a:gd name="T6" fmla="*/ 0 w 128"/>
                    <a:gd name="T7" fmla="*/ 0 h 183"/>
                    <a:gd name="T8" fmla="*/ 0 w 128"/>
                    <a:gd name="T9" fmla="*/ 0 h 183"/>
                    <a:gd name="T10" fmla="*/ 0 w 128"/>
                    <a:gd name="T11" fmla="*/ 0 h 183"/>
                    <a:gd name="T12" fmla="*/ 0 w 128"/>
                    <a:gd name="T13" fmla="*/ 0 h 183"/>
                    <a:gd name="T14" fmla="*/ 0 w 128"/>
                    <a:gd name="T15" fmla="*/ 0 h 183"/>
                    <a:gd name="T16" fmla="*/ 0 w 128"/>
                    <a:gd name="T17" fmla="*/ 0 h 183"/>
                    <a:gd name="T18" fmla="*/ 0 w 128"/>
                    <a:gd name="T19" fmla="*/ 0 h 183"/>
                    <a:gd name="T20" fmla="*/ 0 w 128"/>
                    <a:gd name="T21" fmla="*/ 0 h 183"/>
                    <a:gd name="T22" fmla="*/ 0 w 128"/>
                    <a:gd name="T23" fmla="*/ 0 h 183"/>
                    <a:gd name="T24" fmla="*/ 0 w 128"/>
                    <a:gd name="T25" fmla="*/ 0 h 183"/>
                    <a:gd name="T26" fmla="*/ 0 w 128"/>
                    <a:gd name="T27" fmla="*/ 0 h 183"/>
                    <a:gd name="T28" fmla="*/ 0 w 128"/>
                    <a:gd name="T29" fmla="*/ 0 h 183"/>
                    <a:gd name="T30" fmla="*/ 0 w 128"/>
                    <a:gd name="T31" fmla="*/ 0 h 183"/>
                    <a:gd name="T32" fmla="*/ 0 w 128"/>
                    <a:gd name="T33" fmla="*/ 0 h 183"/>
                    <a:gd name="T34" fmla="*/ 0 w 128"/>
                    <a:gd name="T35" fmla="*/ 0 h 183"/>
                    <a:gd name="T36" fmla="*/ 0 w 128"/>
                    <a:gd name="T37" fmla="*/ 0 h 183"/>
                    <a:gd name="T38" fmla="*/ 0 w 128"/>
                    <a:gd name="T39" fmla="*/ 0 h 183"/>
                    <a:gd name="T40" fmla="*/ 0 w 128"/>
                    <a:gd name="T41" fmla="*/ 0 h 183"/>
                    <a:gd name="T42" fmla="*/ 0 w 128"/>
                    <a:gd name="T43" fmla="*/ 0 h 183"/>
                    <a:gd name="T44" fmla="*/ 0 w 128"/>
                    <a:gd name="T45" fmla="*/ 0 h 183"/>
                    <a:gd name="T46" fmla="*/ 0 w 128"/>
                    <a:gd name="T47" fmla="*/ 0 h 183"/>
                    <a:gd name="T48" fmla="*/ 0 w 128"/>
                    <a:gd name="T49" fmla="*/ 0 h 183"/>
                    <a:gd name="T50" fmla="*/ 0 w 128"/>
                    <a:gd name="T51" fmla="*/ 0 h 183"/>
                    <a:gd name="T52" fmla="*/ 0 w 128"/>
                    <a:gd name="T53" fmla="*/ 0 h 183"/>
                    <a:gd name="T54" fmla="*/ 0 w 128"/>
                    <a:gd name="T55" fmla="*/ 0 h 183"/>
                    <a:gd name="T56" fmla="*/ 0 w 128"/>
                    <a:gd name="T57" fmla="*/ 0 h 183"/>
                    <a:gd name="T58" fmla="*/ 0 w 128"/>
                    <a:gd name="T59" fmla="*/ 0 h 183"/>
                    <a:gd name="T60" fmla="*/ 0 w 128"/>
                    <a:gd name="T61" fmla="*/ 0 h 183"/>
                    <a:gd name="T62" fmla="*/ 0 w 128"/>
                    <a:gd name="T63" fmla="*/ 0 h 183"/>
                    <a:gd name="T64" fmla="*/ 0 w 128"/>
                    <a:gd name="T65" fmla="*/ 0 h 183"/>
                    <a:gd name="T66" fmla="*/ 0 w 128"/>
                    <a:gd name="T67" fmla="*/ 0 h 183"/>
                    <a:gd name="T68" fmla="*/ 0 w 128"/>
                    <a:gd name="T69" fmla="*/ 0 h 183"/>
                    <a:gd name="T70" fmla="*/ 0 w 128"/>
                    <a:gd name="T71" fmla="*/ 0 h 183"/>
                    <a:gd name="T72" fmla="*/ 0 w 128"/>
                    <a:gd name="T73" fmla="*/ 0 h 183"/>
                    <a:gd name="T74" fmla="*/ 0 w 128"/>
                    <a:gd name="T75" fmla="*/ 0 h 183"/>
                    <a:gd name="T76" fmla="*/ 0 w 128"/>
                    <a:gd name="T77" fmla="*/ 0 h 183"/>
                    <a:gd name="T78" fmla="*/ 0 w 128"/>
                    <a:gd name="T79" fmla="*/ 0 h 183"/>
                    <a:gd name="T80" fmla="*/ 0 w 128"/>
                    <a:gd name="T81" fmla="*/ 0 h 18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28"/>
                    <a:gd name="T124" fmla="*/ 0 h 183"/>
                    <a:gd name="T125" fmla="*/ 128 w 128"/>
                    <a:gd name="T126" fmla="*/ 183 h 183"/>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28" h="183">
                      <a:moveTo>
                        <a:pt x="108" y="61"/>
                      </a:moveTo>
                      <a:lnTo>
                        <a:pt x="111" y="80"/>
                      </a:lnTo>
                      <a:lnTo>
                        <a:pt x="109" y="97"/>
                      </a:lnTo>
                      <a:lnTo>
                        <a:pt x="101" y="110"/>
                      </a:lnTo>
                      <a:lnTo>
                        <a:pt x="89" y="123"/>
                      </a:lnTo>
                      <a:lnTo>
                        <a:pt x="75" y="134"/>
                      </a:lnTo>
                      <a:lnTo>
                        <a:pt x="60" y="145"/>
                      </a:lnTo>
                      <a:lnTo>
                        <a:pt x="43" y="156"/>
                      </a:lnTo>
                      <a:lnTo>
                        <a:pt x="29" y="167"/>
                      </a:lnTo>
                      <a:lnTo>
                        <a:pt x="27" y="170"/>
                      </a:lnTo>
                      <a:lnTo>
                        <a:pt x="26" y="172"/>
                      </a:lnTo>
                      <a:lnTo>
                        <a:pt x="26" y="176"/>
                      </a:lnTo>
                      <a:lnTo>
                        <a:pt x="28" y="179"/>
                      </a:lnTo>
                      <a:lnTo>
                        <a:pt x="30" y="182"/>
                      </a:lnTo>
                      <a:lnTo>
                        <a:pt x="34" y="183"/>
                      </a:lnTo>
                      <a:lnTo>
                        <a:pt x="37" y="183"/>
                      </a:lnTo>
                      <a:lnTo>
                        <a:pt x="41" y="182"/>
                      </a:lnTo>
                      <a:lnTo>
                        <a:pt x="58" y="171"/>
                      </a:lnTo>
                      <a:lnTo>
                        <a:pt x="76" y="160"/>
                      </a:lnTo>
                      <a:lnTo>
                        <a:pt x="92" y="147"/>
                      </a:lnTo>
                      <a:lnTo>
                        <a:pt x="108" y="132"/>
                      </a:lnTo>
                      <a:lnTo>
                        <a:pt x="118" y="116"/>
                      </a:lnTo>
                      <a:lnTo>
                        <a:pt x="125" y="98"/>
                      </a:lnTo>
                      <a:lnTo>
                        <a:pt x="128" y="78"/>
                      </a:lnTo>
                      <a:lnTo>
                        <a:pt x="123" y="58"/>
                      </a:lnTo>
                      <a:lnTo>
                        <a:pt x="112" y="41"/>
                      </a:lnTo>
                      <a:lnTo>
                        <a:pt x="98" y="28"/>
                      </a:lnTo>
                      <a:lnTo>
                        <a:pt x="80" y="16"/>
                      </a:lnTo>
                      <a:lnTo>
                        <a:pt x="61" y="8"/>
                      </a:lnTo>
                      <a:lnTo>
                        <a:pt x="41" y="2"/>
                      </a:lnTo>
                      <a:lnTo>
                        <a:pt x="23" y="0"/>
                      </a:lnTo>
                      <a:lnTo>
                        <a:pt x="9" y="1"/>
                      </a:lnTo>
                      <a:lnTo>
                        <a:pt x="0" y="6"/>
                      </a:lnTo>
                      <a:lnTo>
                        <a:pt x="16" y="10"/>
                      </a:lnTo>
                      <a:lnTo>
                        <a:pt x="33" y="14"/>
                      </a:lnTo>
                      <a:lnTo>
                        <a:pt x="48" y="17"/>
                      </a:lnTo>
                      <a:lnTo>
                        <a:pt x="63" y="22"/>
                      </a:lnTo>
                      <a:lnTo>
                        <a:pt x="77" y="28"/>
                      </a:lnTo>
                      <a:lnTo>
                        <a:pt x="90" y="36"/>
                      </a:lnTo>
                      <a:lnTo>
                        <a:pt x="101" y="46"/>
                      </a:lnTo>
                      <a:lnTo>
                        <a:pt x="108" y="61"/>
                      </a:lnTo>
                      <a:close/>
                    </a:path>
                  </a:pathLst>
                </a:custGeom>
                <a:solidFill>
                  <a:srgbClr val="000000"/>
                </a:solidFill>
                <a:ln w="9525">
                  <a:solidFill>
                    <a:schemeClr val="bg2"/>
                  </a:solidFill>
                  <a:round/>
                  <a:headEnd/>
                  <a:tailEnd/>
                </a:ln>
              </p:spPr>
              <p:txBody>
                <a:bodyPr/>
                <a:lstStyle/>
                <a:p>
                  <a:endParaRPr lang="zh-CN" altLang="en-US"/>
                </a:p>
              </p:txBody>
            </p:sp>
            <p:sp>
              <p:nvSpPr>
                <p:cNvPr id="13589" name="Freeform 1232"/>
                <p:cNvSpPr>
                  <a:spLocks/>
                </p:cNvSpPr>
                <p:nvPr/>
              </p:nvSpPr>
              <p:spPr bwMode="auto">
                <a:xfrm>
                  <a:off x="5070" y="2650"/>
                  <a:ext cx="112" cy="88"/>
                </a:xfrm>
                <a:custGeom>
                  <a:avLst/>
                  <a:gdLst>
                    <a:gd name="T0" fmla="*/ 0 w 323"/>
                    <a:gd name="T1" fmla="*/ 0 h 379"/>
                    <a:gd name="T2" fmla="*/ 0 w 323"/>
                    <a:gd name="T3" fmla="*/ 0 h 379"/>
                    <a:gd name="T4" fmla="*/ 0 w 323"/>
                    <a:gd name="T5" fmla="*/ 0 h 379"/>
                    <a:gd name="T6" fmla="*/ 0 w 323"/>
                    <a:gd name="T7" fmla="*/ 0 h 379"/>
                    <a:gd name="T8" fmla="*/ 0 w 323"/>
                    <a:gd name="T9" fmla="*/ 0 h 379"/>
                    <a:gd name="T10" fmla="*/ 0 w 323"/>
                    <a:gd name="T11" fmla="*/ 0 h 379"/>
                    <a:gd name="T12" fmla="*/ 0 w 323"/>
                    <a:gd name="T13" fmla="*/ 0 h 379"/>
                    <a:gd name="T14" fmla="*/ 0 w 323"/>
                    <a:gd name="T15" fmla="*/ 0 h 379"/>
                    <a:gd name="T16" fmla="*/ 0 w 323"/>
                    <a:gd name="T17" fmla="*/ 0 h 379"/>
                    <a:gd name="T18" fmla="*/ 0 w 323"/>
                    <a:gd name="T19" fmla="*/ 0 h 379"/>
                    <a:gd name="T20" fmla="*/ 0 w 323"/>
                    <a:gd name="T21" fmla="*/ 0 h 379"/>
                    <a:gd name="T22" fmla="*/ 0 w 323"/>
                    <a:gd name="T23" fmla="*/ 0 h 379"/>
                    <a:gd name="T24" fmla="*/ 0 w 323"/>
                    <a:gd name="T25" fmla="*/ 0 h 379"/>
                    <a:gd name="T26" fmla="*/ 0 w 323"/>
                    <a:gd name="T27" fmla="*/ 0 h 379"/>
                    <a:gd name="T28" fmla="*/ 0 w 323"/>
                    <a:gd name="T29" fmla="*/ 0 h 379"/>
                    <a:gd name="T30" fmla="*/ 0 w 323"/>
                    <a:gd name="T31" fmla="*/ 0 h 379"/>
                    <a:gd name="T32" fmla="*/ 0 w 323"/>
                    <a:gd name="T33" fmla="*/ 0 h 379"/>
                    <a:gd name="T34" fmla="*/ 0 w 323"/>
                    <a:gd name="T35" fmla="*/ 0 h 379"/>
                    <a:gd name="T36" fmla="*/ 0 w 323"/>
                    <a:gd name="T37" fmla="*/ 0 h 379"/>
                    <a:gd name="T38" fmla="*/ 0 w 323"/>
                    <a:gd name="T39" fmla="*/ 0 h 379"/>
                    <a:gd name="T40" fmla="*/ 0 w 323"/>
                    <a:gd name="T41" fmla="*/ 0 h 379"/>
                    <a:gd name="T42" fmla="*/ 0 w 323"/>
                    <a:gd name="T43" fmla="*/ 0 h 379"/>
                    <a:gd name="T44" fmla="*/ 0 w 323"/>
                    <a:gd name="T45" fmla="*/ 0 h 379"/>
                    <a:gd name="T46" fmla="*/ 0 w 323"/>
                    <a:gd name="T47" fmla="*/ 0 h 379"/>
                    <a:gd name="T48" fmla="*/ 0 w 323"/>
                    <a:gd name="T49" fmla="*/ 0 h 379"/>
                    <a:gd name="T50" fmla="*/ 0 w 323"/>
                    <a:gd name="T51" fmla="*/ 0 h 379"/>
                    <a:gd name="T52" fmla="*/ 0 w 323"/>
                    <a:gd name="T53" fmla="*/ 0 h 379"/>
                    <a:gd name="T54" fmla="*/ 0 w 323"/>
                    <a:gd name="T55" fmla="*/ 0 h 379"/>
                    <a:gd name="T56" fmla="*/ 0 w 323"/>
                    <a:gd name="T57" fmla="*/ 0 h 379"/>
                    <a:gd name="T58" fmla="*/ 0 w 323"/>
                    <a:gd name="T59" fmla="*/ 0 h 379"/>
                    <a:gd name="T60" fmla="*/ 0 w 323"/>
                    <a:gd name="T61" fmla="*/ 0 h 379"/>
                    <a:gd name="T62" fmla="*/ 0 w 323"/>
                    <a:gd name="T63" fmla="*/ 0 h 379"/>
                    <a:gd name="T64" fmla="*/ 0 w 323"/>
                    <a:gd name="T65" fmla="*/ 0 h 379"/>
                    <a:gd name="T66" fmla="*/ 0 w 323"/>
                    <a:gd name="T67" fmla="*/ 0 h 379"/>
                    <a:gd name="T68" fmla="*/ 0 w 323"/>
                    <a:gd name="T69" fmla="*/ 0 h 379"/>
                    <a:gd name="T70" fmla="*/ 0 w 323"/>
                    <a:gd name="T71" fmla="*/ 0 h 379"/>
                    <a:gd name="T72" fmla="*/ 0 w 323"/>
                    <a:gd name="T73" fmla="*/ 0 h 379"/>
                    <a:gd name="T74" fmla="*/ 0 w 323"/>
                    <a:gd name="T75" fmla="*/ 0 h 379"/>
                    <a:gd name="T76" fmla="*/ 0 w 323"/>
                    <a:gd name="T77" fmla="*/ 0 h 379"/>
                    <a:gd name="T78" fmla="*/ 0 w 323"/>
                    <a:gd name="T79" fmla="*/ 0 h 379"/>
                    <a:gd name="T80" fmla="*/ 0 w 323"/>
                    <a:gd name="T81" fmla="*/ 0 h 379"/>
                    <a:gd name="T82" fmla="*/ 0 w 323"/>
                    <a:gd name="T83" fmla="*/ 0 h 379"/>
                    <a:gd name="T84" fmla="*/ 0 w 323"/>
                    <a:gd name="T85" fmla="*/ 0 h 379"/>
                    <a:gd name="T86" fmla="*/ 0 w 323"/>
                    <a:gd name="T87" fmla="*/ 0 h 379"/>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23"/>
                    <a:gd name="T133" fmla="*/ 0 h 379"/>
                    <a:gd name="T134" fmla="*/ 323 w 323"/>
                    <a:gd name="T135" fmla="*/ 379 h 379"/>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23" h="379">
                      <a:moveTo>
                        <a:pt x="126" y="50"/>
                      </a:moveTo>
                      <a:lnTo>
                        <a:pt x="101" y="70"/>
                      </a:lnTo>
                      <a:lnTo>
                        <a:pt x="76" y="92"/>
                      </a:lnTo>
                      <a:lnTo>
                        <a:pt x="54" y="115"/>
                      </a:lnTo>
                      <a:lnTo>
                        <a:pt x="34" y="140"/>
                      </a:lnTo>
                      <a:lnTo>
                        <a:pt x="18" y="167"/>
                      </a:lnTo>
                      <a:lnTo>
                        <a:pt x="6" y="196"/>
                      </a:lnTo>
                      <a:lnTo>
                        <a:pt x="0" y="227"/>
                      </a:lnTo>
                      <a:lnTo>
                        <a:pt x="1" y="259"/>
                      </a:lnTo>
                      <a:lnTo>
                        <a:pt x="4" y="267"/>
                      </a:lnTo>
                      <a:lnTo>
                        <a:pt x="7" y="277"/>
                      </a:lnTo>
                      <a:lnTo>
                        <a:pt x="11" y="283"/>
                      </a:lnTo>
                      <a:lnTo>
                        <a:pt x="15" y="291"/>
                      </a:lnTo>
                      <a:lnTo>
                        <a:pt x="21" y="298"/>
                      </a:lnTo>
                      <a:lnTo>
                        <a:pt x="27" y="305"/>
                      </a:lnTo>
                      <a:lnTo>
                        <a:pt x="34" y="311"/>
                      </a:lnTo>
                      <a:lnTo>
                        <a:pt x="41" y="316"/>
                      </a:lnTo>
                      <a:lnTo>
                        <a:pt x="57" y="325"/>
                      </a:lnTo>
                      <a:lnTo>
                        <a:pt x="72" y="333"/>
                      </a:lnTo>
                      <a:lnTo>
                        <a:pt x="87" y="340"/>
                      </a:lnTo>
                      <a:lnTo>
                        <a:pt x="103" y="345"/>
                      </a:lnTo>
                      <a:lnTo>
                        <a:pt x="120" y="351"/>
                      </a:lnTo>
                      <a:lnTo>
                        <a:pt x="136" y="356"/>
                      </a:lnTo>
                      <a:lnTo>
                        <a:pt x="153" y="360"/>
                      </a:lnTo>
                      <a:lnTo>
                        <a:pt x="169" y="364"/>
                      </a:lnTo>
                      <a:lnTo>
                        <a:pt x="187" y="367"/>
                      </a:lnTo>
                      <a:lnTo>
                        <a:pt x="204" y="370"/>
                      </a:lnTo>
                      <a:lnTo>
                        <a:pt x="221" y="372"/>
                      </a:lnTo>
                      <a:lnTo>
                        <a:pt x="238" y="374"/>
                      </a:lnTo>
                      <a:lnTo>
                        <a:pt x="256" y="375"/>
                      </a:lnTo>
                      <a:lnTo>
                        <a:pt x="273" y="376"/>
                      </a:lnTo>
                      <a:lnTo>
                        <a:pt x="290" y="378"/>
                      </a:lnTo>
                      <a:lnTo>
                        <a:pt x="307" y="379"/>
                      </a:lnTo>
                      <a:lnTo>
                        <a:pt x="312" y="379"/>
                      </a:lnTo>
                      <a:lnTo>
                        <a:pt x="317" y="375"/>
                      </a:lnTo>
                      <a:lnTo>
                        <a:pt x="320" y="372"/>
                      </a:lnTo>
                      <a:lnTo>
                        <a:pt x="323" y="366"/>
                      </a:lnTo>
                      <a:lnTo>
                        <a:pt x="323" y="360"/>
                      </a:lnTo>
                      <a:lnTo>
                        <a:pt x="320" y="356"/>
                      </a:lnTo>
                      <a:lnTo>
                        <a:pt x="316" y="352"/>
                      </a:lnTo>
                      <a:lnTo>
                        <a:pt x="311" y="351"/>
                      </a:lnTo>
                      <a:lnTo>
                        <a:pt x="295" y="351"/>
                      </a:lnTo>
                      <a:lnTo>
                        <a:pt x="279" y="351"/>
                      </a:lnTo>
                      <a:lnTo>
                        <a:pt x="263" y="350"/>
                      </a:lnTo>
                      <a:lnTo>
                        <a:pt x="248" y="349"/>
                      </a:lnTo>
                      <a:lnTo>
                        <a:pt x="231" y="348"/>
                      </a:lnTo>
                      <a:lnTo>
                        <a:pt x="215" y="345"/>
                      </a:lnTo>
                      <a:lnTo>
                        <a:pt x="200" y="343"/>
                      </a:lnTo>
                      <a:lnTo>
                        <a:pt x="183" y="341"/>
                      </a:lnTo>
                      <a:lnTo>
                        <a:pt x="168" y="337"/>
                      </a:lnTo>
                      <a:lnTo>
                        <a:pt x="151" y="334"/>
                      </a:lnTo>
                      <a:lnTo>
                        <a:pt x="136" y="329"/>
                      </a:lnTo>
                      <a:lnTo>
                        <a:pt x="121" y="325"/>
                      </a:lnTo>
                      <a:lnTo>
                        <a:pt x="106" y="320"/>
                      </a:lnTo>
                      <a:lnTo>
                        <a:pt x="92" y="313"/>
                      </a:lnTo>
                      <a:lnTo>
                        <a:pt x="76" y="306"/>
                      </a:lnTo>
                      <a:lnTo>
                        <a:pt x="62" y="300"/>
                      </a:lnTo>
                      <a:lnTo>
                        <a:pt x="51" y="291"/>
                      </a:lnTo>
                      <a:lnTo>
                        <a:pt x="41" y="280"/>
                      </a:lnTo>
                      <a:lnTo>
                        <a:pt x="35" y="269"/>
                      </a:lnTo>
                      <a:lnTo>
                        <a:pt x="31" y="255"/>
                      </a:lnTo>
                      <a:lnTo>
                        <a:pt x="31" y="239"/>
                      </a:lnTo>
                      <a:lnTo>
                        <a:pt x="33" y="218"/>
                      </a:lnTo>
                      <a:lnTo>
                        <a:pt x="38" y="197"/>
                      </a:lnTo>
                      <a:lnTo>
                        <a:pt x="42" y="182"/>
                      </a:lnTo>
                      <a:lnTo>
                        <a:pt x="51" y="165"/>
                      </a:lnTo>
                      <a:lnTo>
                        <a:pt x="60" y="150"/>
                      </a:lnTo>
                      <a:lnTo>
                        <a:pt x="68" y="136"/>
                      </a:lnTo>
                      <a:lnTo>
                        <a:pt x="79" y="124"/>
                      </a:lnTo>
                      <a:lnTo>
                        <a:pt x="89" y="111"/>
                      </a:lnTo>
                      <a:lnTo>
                        <a:pt x="101" y="100"/>
                      </a:lnTo>
                      <a:lnTo>
                        <a:pt x="114" y="88"/>
                      </a:lnTo>
                      <a:lnTo>
                        <a:pt x="129" y="76"/>
                      </a:lnTo>
                      <a:lnTo>
                        <a:pt x="144" y="64"/>
                      </a:lnTo>
                      <a:lnTo>
                        <a:pt x="162" y="53"/>
                      </a:lnTo>
                      <a:lnTo>
                        <a:pt x="181" y="41"/>
                      </a:lnTo>
                      <a:lnTo>
                        <a:pt x="201" y="31"/>
                      </a:lnTo>
                      <a:lnTo>
                        <a:pt x="219" y="22"/>
                      </a:lnTo>
                      <a:lnTo>
                        <a:pt x="237" y="14"/>
                      </a:lnTo>
                      <a:lnTo>
                        <a:pt x="253" y="7"/>
                      </a:lnTo>
                      <a:lnTo>
                        <a:pt x="268" y="1"/>
                      </a:lnTo>
                      <a:lnTo>
                        <a:pt x="255" y="0"/>
                      </a:lnTo>
                      <a:lnTo>
                        <a:pt x="238" y="1"/>
                      </a:lnTo>
                      <a:lnTo>
                        <a:pt x="221" y="5"/>
                      </a:lnTo>
                      <a:lnTo>
                        <a:pt x="201" y="11"/>
                      </a:lnTo>
                      <a:lnTo>
                        <a:pt x="181" y="19"/>
                      </a:lnTo>
                      <a:lnTo>
                        <a:pt x="161" y="28"/>
                      </a:lnTo>
                      <a:lnTo>
                        <a:pt x="142" y="39"/>
                      </a:lnTo>
                      <a:lnTo>
                        <a:pt x="126" y="50"/>
                      </a:lnTo>
                      <a:close/>
                    </a:path>
                  </a:pathLst>
                </a:custGeom>
                <a:solidFill>
                  <a:srgbClr val="000000"/>
                </a:solidFill>
                <a:ln w="9525">
                  <a:solidFill>
                    <a:schemeClr val="bg2"/>
                  </a:solidFill>
                  <a:round/>
                  <a:headEnd/>
                  <a:tailEnd/>
                </a:ln>
              </p:spPr>
              <p:txBody>
                <a:bodyPr/>
                <a:lstStyle/>
                <a:p>
                  <a:endParaRPr lang="zh-CN" altLang="en-US"/>
                </a:p>
              </p:txBody>
            </p:sp>
            <p:sp>
              <p:nvSpPr>
                <p:cNvPr id="13590" name="Freeform 1233"/>
                <p:cNvSpPr>
                  <a:spLocks/>
                </p:cNvSpPr>
                <p:nvPr/>
              </p:nvSpPr>
              <p:spPr bwMode="auto">
                <a:xfrm>
                  <a:off x="5229" y="2647"/>
                  <a:ext cx="99" cy="59"/>
                </a:xfrm>
                <a:custGeom>
                  <a:avLst/>
                  <a:gdLst>
                    <a:gd name="T0" fmla="*/ 0 w 282"/>
                    <a:gd name="T1" fmla="*/ 0 h 253"/>
                    <a:gd name="T2" fmla="*/ 0 w 282"/>
                    <a:gd name="T3" fmla="*/ 0 h 253"/>
                    <a:gd name="T4" fmla="*/ 0 w 282"/>
                    <a:gd name="T5" fmla="*/ 0 h 253"/>
                    <a:gd name="T6" fmla="*/ 0 w 282"/>
                    <a:gd name="T7" fmla="*/ 0 h 253"/>
                    <a:gd name="T8" fmla="*/ 0 w 282"/>
                    <a:gd name="T9" fmla="*/ 0 h 253"/>
                    <a:gd name="T10" fmla="*/ 0 w 282"/>
                    <a:gd name="T11" fmla="*/ 0 h 253"/>
                    <a:gd name="T12" fmla="*/ 0 w 282"/>
                    <a:gd name="T13" fmla="*/ 0 h 253"/>
                    <a:gd name="T14" fmla="*/ 0 w 282"/>
                    <a:gd name="T15" fmla="*/ 0 h 253"/>
                    <a:gd name="T16" fmla="*/ 0 w 282"/>
                    <a:gd name="T17" fmla="*/ 0 h 253"/>
                    <a:gd name="T18" fmla="*/ 0 w 282"/>
                    <a:gd name="T19" fmla="*/ 0 h 253"/>
                    <a:gd name="T20" fmla="*/ 0 w 282"/>
                    <a:gd name="T21" fmla="*/ 0 h 253"/>
                    <a:gd name="T22" fmla="*/ 0 w 282"/>
                    <a:gd name="T23" fmla="*/ 0 h 253"/>
                    <a:gd name="T24" fmla="*/ 0 w 282"/>
                    <a:gd name="T25" fmla="*/ 0 h 253"/>
                    <a:gd name="T26" fmla="*/ 0 w 282"/>
                    <a:gd name="T27" fmla="*/ 0 h 253"/>
                    <a:gd name="T28" fmla="*/ 0 w 282"/>
                    <a:gd name="T29" fmla="*/ 0 h 253"/>
                    <a:gd name="T30" fmla="*/ 0 w 282"/>
                    <a:gd name="T31" fmla="*/ 0 h 253"/>
                    <a:gd name="T32" fmla="*/ 0 w 282"/>
                    <a:gd name="T33" fmla="*/ 0 h 253"/>
                    <a:gd name="T34" fmla="*/ 0 w 282"/>
                    <a:gd name="T35" fmla="*/ 0 h 253"/>
                    <a:gd name="T36" fmla="*/ 0 w 282"/>
                    <a:gd name="T37" fmla="*/ 0 h 253"/>
                    <a:gd name="T38" fmla="*/ 0 w 282"/>
                    <a:gd name="T39" fmla="*/ 0 h 253"/>
                    <a:gd name="T40" fmla="*/ 0 w 282"/>
                    <a:gd name="T41" fmla="*/ 0 h 253"/>
                    <a:gd name="T42" fmla="*/ 0 w 282"/>
                    <a:gd name="T43" fmla="*/ 0 h 253"/>
                    <a:gd name="T44" fmla="*/ 0 w 282"/>
                    <a:gd name="T45" fmla="*/ 0 h 253"/>
                    <a:gd name="T46" fmla="*/ 0 w 282"/>
                    <a:gd name="T47" fmla="*/ 0 h 253"/>
                    <a:gd name="T48" fmla="*/ 0 w 282"/>
                    <a:gd name="T49" fmla="*/ 0 h 253"/>
                    <a:gd name="T50" fmla="*/ 0 w 282"/>
                    <a:gd name="T51" fmla="*/ 0 h 253"/>
                    <a:gd name="T52" fmla="*/ 0 w 282"/>
                    <a:gd name="T53" fmla="*/ 0 h 253"/>
                    <a:gd name="T54" fmla="*/ 0 w 282"/>
                    <a:gd name="T55" fmla="*/ 0 h 253"/>
                    <a:gd name="T56" fmla="*/ 0 w 282"/>
                    <a:gd name="T57" fmla="*/ 0 h 253"/>
                    <a:gd name="T58" fmla="*/ 0 w 282"/>
                    <a:gd name="T59" fmla="*/ 0 h 253"/>
                    <a:gd name="T60" fmla="*/ 0 w 282"/>
                    <a:gd name="T61" fmla="*/ 0 h 253"/>
                    <a:gd name="T62" fmla="*/ 0 w 282"/>
                    <a:gd name="T63" fmla="*/ 0 h 253"/>
                    <a:gd name="T64" fmla="*/ 0 w 282"/>
                    <a:gd name="T65" fmla="*/ 0 h 253"/>
                    <a:gd name="T66" fmla="*/ 0 w 282"/>
                    <a:gd name="T67" fmla="*/ 0 h 253"/>
                    <a:gd name="T68" fmla="*/ 0 w 282"/>
                    <a:gd name="T69" fmla="*/ 0 h 253"/>
                    <a:gd name="T70" fmla="*/ 0 w 282"/>
                    <a:gd name="T71" fmla="*/ 0 h 253"/>
                    <a:gd name="T72" fmla="*/ 0 w 282"/>
                    <a:gd name="T73" fmla="*/ 0 h 253"/>
                    <a:gd name="T74" fmla="*/ 0 w 282"/>
                    <a:gd name="T75" fmla="*/ 0 h 253"/>
                    <a:gd name="T76" fmla="*/ 0 w 282"/>
                    <a:gd name="T77" fmla="*/ 0 h 253"/>
                    <a:gd name="T78" fmla="*/ 0 w 282"/>
                    <a:gd name="T79" fmla="*/ 0 h 253"/>
                    <a:gd name="T80" fmla="*/ 0 w 282"/>
                    <a:gd name="T81" fmla="*/ 0 h 253"/>
                    <a:gd name="T82" fmla="*/ 0 w 282"/>
                    <a:gd name="T83" fmla="*/ 0 h 253"/>
                    <a:gd name="T84" fmla="*/ 0 w 282"/>
                    <a:gd name="T85" fmla="*/ 0 h 253"/>
                    <a:gd name="T86" fmla="*/ 0 w 282"/>
                    <a:gd name="T87" fmla="*/ 0 h 253"/>
                    <a:gd name="T88" fmla="*/ 0 w 282"/>
                    <a:gd name="T89" fmla="*/ 0 h 253"/>
                    <a:gd name="T90" fmla="*/ 0 w 282"/>
                    <a:gd name="T91" fmla="*/ 0 h 253"/>
                    <a:gd name="T92" fmla="*/ 0 w 282"/>
                    <a:gd name="T93" fmla="*/ 0 h 253"/>
                    <a:gd name="T94" fmla="*/ 0 w 282"/>
                    <a:gd name="T95" fmla="*/ 0 h 253"/>
                    <a:gd name="T96" fmla="*/ 0 w 282"/>
                    <a:gd name="T97" fmla="*/ 0 h 253"/>
                    <a:gd name="T98" fmla="*/ 0 w 282"/>
                    <a:gd name="T99" fmla="*/ 0 h 253"/>
                    <a:gd name="T100" fmla="*/ 0 w 282"/>
                    <a:gd name="T101" fmla="*/ 0 h 253"/>
                    <a:gd name="T102" fmla="*/ 0 w 282"/>
                    <a:gd name="T103" fmla="*/ 0 h 253"/>
                    <a:gd name="T104" fmla="*/ 0 w 282"/>
                    <a:gd name="T105" fmla="*/ 0 h 253"/>
                    <a:gd name="T106" fmla="*/ 0 w 282"/>
                    <a:gd name="T107" fmla="*/ 0 h 253"/>
                    <a:gd name="T108" fmla="*/ 0 w 282"/>
                    <a:gd name="T109" fmla="*/ 0 h 253"/>
                    <a:gd name="T110" fmla="*/ 0 w 282"/>
                    <a:gd name="T111" fmla="*/ 0 h 253"/>
                    <a:gd name="T112" fmla="*/ 0 w 282"/>
                    <a:gd name="T113" fmla="*/ 0 h 253"/>
                    <a:gd name="T114" fmla="*/ 0 w 282"/>
                    <a:gd name="T115" fmla="*/ 0 h 253"/>
                    <a:gd name="T116" fmla="*/ 0 w 282"/>
                    <a:gd name="T117" fmla="*/ 0 h 253"/>
                    <a:gd name="T118" fmla="*/ 0 w 282"/>
                    <a:gd name="T119" fmla="*/ 0 h 253"/>
                    <a:gd name="T120" fmla="*/ 0 w 282"/>
                    <a:gd name="T121" fmla="*/ 0 h 253"/>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82"/>
                    <a:gd name="T184" fmla="*/ 0 h 253"/>
                    <a:gd name="T185" fmla="*/ 282 w 282"/>
                    <a:gd name="T186" fmla="*/ 253 h 253"/>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82" h="253">
                      <a:moveTo>
                        <a:pt x="235" y="78"/>
                      </a:moveTo>
                      <a:lnTo>
                        <a:pt x="248" y="92"/>
                      </a:lnTo>
                      <a:lnTo>
                        <a:pt x="255" y="108"/>
                      </a:lnTo>
                      <a:lnTo>
                        <a:pt x="259" y="125"/>
                      </a:lnTo>
                      <a:lnTo>
                        <a:pt x="259" y="144"/>
                      </a:lnTo>
                      <a:lnTo>
                        <a:pt x="257" y="159"/>
                      </a:lnTo>
                      <a:lnTo>
                        <a:pt x="252" y="171"/>
                      </a:lnTo>
                      <a:lnTo>
                        <a:pt x="244" y="184"/>
                      </a:lnTo>
                      <a:lnTo>
                        <a:pt x="236" y="194"/>
                      </a:lnTo>
                      <a:lnTo>
                        <a:pt x="225" y="206"/>
                      </a:lnTo>
                      <a:lnTo>
                        <a:pt x="215" y="215"/>
                      </a:lnTo>
                      <a:lnTo>
                        <a:pt x="204" y="225"/>
                      </a:lnTo>
                      <a:lnTo>
                        <a:pt x="194" y="236"/>
                      </a:lnTo>
                      <a:lnTo>
                        <a:pt x="191" y="239"/>
                      </a:lnTo>
                      <a:lnTo>
                        <a:pt x="190" y="242"/>
                      </a:lnTo>
                      <a:lnTo>
                        <a:pt x="191" y="246"/>
                      </a:lnTo>
                      <a:lnTo>
                        <a:pt x="194" y="249"/>
                      </a:lnTo>
                      <a:lnTo>
                        <a:pt x="197" y="252"/>
                      </a:lnTo>
                      <a:lnTo>
                        <a:pt x="201" y="253"/>
                      </a:lnTo>
                      <a:lnTo>
                        <a:pt x="205" y="252"/>
                      </a:lnTo>
                      <a:lnTo>
                        <a:pt x="209" y="249"/>
                      </a:lnTo>
                      <a:lnTo>
                        <a:pt x="232" y="234"/>
                      </a:lnTo>
                      <a:lnTo>
                        <a:pt x="251" y="215"/>
                      </a:lnTo>
                      <a:lnTo>
                        <a:pt x="267" y="192"/>
                      </a:lnTo>
                      <a:lnTo>
                        <a:pt x="278" y="168"/>
                      </a:lnTo>
                      <a:lnTo>
                        <a:pt x="282" y="141"/>
                      </a:lnTo>
                      <a:lnTo>
                        <a:pt x="279" y="116"/>
                      </a:lnTo>
                      <a:lnTo>
                        <a:pt x="270" y="92"/>
                      </a:lnTo>
                      <a:lnTo>
                        <a:pt x="251" y="70"/>
                      </a:lnTo>
                      <a:lnTo>
                        <a:pt x="237" y="59"/>
                      </a:lnTo>
                      <a:lnTo>
                        <a:pt x="221" y="48"/>
                      </a:lnTo>
                      <a:lnTo>
                        <a:pt x="202" y="39"/>
                      </a:lnTo>
                      <a:lnTo>
                        <a:pt x="183" y="31"/>
                      </a:lnTo>
                      <a:lnTo>
                        <a:pt x="163" y="24"/>
                      </a:lnTo>
                      <a:lnTo>
                        <a:pt x="142" y="18"/>
                      </a:lnTo>
                      <a:lnTo>
                        <a:pt x="122" y="13"/>
                      </a:lnTo>
                      <a:lnTo>
                        <a:pt x="101" y="8"/>
                      </a:lnTo>
                      <a:lnTo>
                        <a:pt x="82" y="5"/>
                      </a:lnTo>
                      <a:lnTo>
                        <a:pt x="63" y="2"/>
                      </a:lnTo>
                      <a:lnTo>
                        <a:pt x="47" y="0"/>
                      </a:lnTo>
                      <a:lnTo>
                        <a:pt x="32" y="0"/>
                      </a:lnTo>
                      <a:lnTo>
                        <a:pt x="19" y="0"/>
                      </a:lnTo>
                      <a:lnTo>
                        <a:pt x="10" y="1"/>
                      </a:lnTo>
                      <a:lnTo>
                        <a:pt x="4" y="4"/>
                      </a:lnTo>
                      <a:lnTo>
                        <a:pt x="0" y="6"/>
                      </a:lnTo>
                      <a:lnTo>
                        <a:pt x="12" y="8"/>
                      </a:lnTo>
                      <a:lnTo>
                        <a:pt x="25" y="9"/>
                      </a:lnTo>
                      <a:lnTo>
                        <a:pt x="38" y="12"/>
                      </a:lnTo>
                      <a:lnTo>
                        <a:pt x="52" y="14"/>
                      </a:lnTo>
                      <a:lnTo>
                        <a:pt x="67" y="16"/>
                      </a:lnTo>
                      <a:lnTo>
                        <a:pt x="82" y="18"/>
                      </a:lnTo>
                      <a:lnTo>
                        <a:pt x="97" y="22"/>
                      </a:lnTo>
                      <a:lnTo>
                        <a:pt x="114" y="25"/>
                      </a:lnTo>
                      <a:lnTo>
                        <a:pt x="129" y="30"/>
                      </a:lnTo>
                      <a:lnTo>
                        <a:pt x="146" y="35"/>
                      </a:lnTo>
                      <a:lnTo>
                        <a:pt x="162" y="40"/>
                      </a:lnTo>
                      <a:lnTo>
                        <a:pt x="177" y="46"/>
                      </a:lnTo>
                      <a:lnTo>
                        <a:pt x="192" y="53"/>
                      </a:lnTo>
                      <a:lnTo>
                        <a:pt x="208" y="60"/>
                      </a:lnTo>
                      <a:lnTo>
                        <a:pt x="222" y="69"/>
                      </a:lnTo>
                      <a:lnTo>
                        <a:pt x="235" y="78"/>
                      </a:lnTo>
                      <a:close/>
                    </a:path>
                  </a:pathLst>
                </a:custGeom>
                <a:solidFill>
                  <a:srgbClr val="000000"/>
                </a:solidFill>
                <a:ln w="9525">
                  <a:solidFill>
                    <a:schemeClr val="bg2"/>
                  </a:solidFill>
                  <a:round/>
                  <a:headEnd/>
                  <a:tailEnd/>
                </a:ln>
              </p:spPr>
              <p:txBody>
                <a:bodyPr/>
                <a:lstStyle/>
                <a:p>
                  <a:endParaRPr lang="zh-CN" altLang="en-US"/>
                </a:p>
              </p:txBody>
            </p:sp>
            <p:sp>
              <p:nvSpPr>
                <p:cNvPr id="13591" name="Freeform 1234"/>
                <p:cNvSpPr>
                  <a:spLocks/>
                </p:cNvSpPr>
                <p:nvPr/>
              </p:nvSpPr>
              <p:spPr bwMode="auto">
                <a:xfrm>
                  <a:off x="5030" y="2680"/>
                  <a:ext cx="40" cy="54"/>
                </a:xfrm>
                <a:custGeom>
                  <a:avLst/>
                  <a:gdLst>
                    <a:gd name="T0" fmla="*/ 0 w 115"/>
                    <a:gd name="T1" fmla="*/ 0 h 236"/>
                    <a:gd name="T2" fmla="*/ 0 w 115"/>
                    <a:gd name="T3" fmla="*/ 0 h 236"/>
                    <a:gd name="T4" fmla="*/ 0 w 115"/>
                    <a:gd name="T5" fmla="*/ 0 h 236"/>
                    <a:gd name="T6" fmla="*/ 0 w 115"/>
                    <a:gd name="T7" fmla="*/ 0 h 236"/>
                    <a:gd name="T8" fmla="*/ 0 w 115"/>
                    <a:gd name="T9" fmla="*/ 0 h 236"/>
                    <a:gd name="T10" fmla="*/ 0 w 115"/>
                    <a:gd name="T11" fmla="*/ 0 h 236"/>
                    <a:gd name="T12" fmla="*/ 0 w 115"/>
                    <a:gd name="T13" fmla="*/ 0 h 236"/>
                    <a:gd name="T14" fmla="*/ 0 w 115"/>
                    <a:gd name="T15" fmla="*/ 0 h 236"/>
                    <a:gd name="T16" fmla="*/ 0 w 115"/>
                    <a:gd name="T17" fmla="*/ 0 h 236"/>
                    <a:gd name="T18" fmla="*/ 0 w 115"/>
                    <a:gd name="T19" fmla="*/ 0 h 236"/>
                    <a:gd name="T20" fmla="*/ 0 w 115"/>
                    <a:gd name="T21" fmla="*/ 0 h 236"/>
                    <a:gd name="T22" fmla="*/ 0 w 115"/>
                    <a:gd name="T23" fmla="*/ 0 h 236"/>
                    <a:gd name="T24" fmla="*/ 0 w 115"/>
                    <a:gd name="T25" fmla="*/ 0 h 236"/>
                    <a:gd name="T26" fmla="*/ 0 w 115"/>
                    <a:gd name="T27" fmla="*/ 0 h 236"/>
                    <a:gd name="T28" fmla="*/ 0 w 115"/>
                    <a:gd name="T29" fmla="*/ 0 h 236"/>
                    <a:gd name="T30" fmla="*/ 0 w 115"/>
                    <a:gd name="T31" fmla="*/ 0 h 236"/>
                    <a:gd name="T32" fmla="*/ 0 w 115"/>
                    <a:gd name="T33" fmla="*/ 0 h 236"/>
                    <a:gd name="T34" fmla="*/ 0 w 115"/>
                    <a:gd name="T35" fmla="*/ 0 h 236"/>
                    <a:gd name="T36" fmla="*/ 0 w 115"/>
                    <a:gd name="T37" fmla="*/ 0 h 236"/>
                    <a:gd name="T38" fmla="*/ 0 w 115"/>
                    <a:gd name="T39" fmla="*/ 0 h 236"/>
                    <a:gd name="T40" fmla="*/ 0 w 115"/>
                    <a:gd name="T41" fmla="*/ 0 h 236"/>
                    <a:gd name="T42" fmla="*/ 0 w 115"/>
                    <a:gd name="T43" fmla="*/ 0 h 236"/>
                    <a:gd name="T44" fmla="*/ 0 w 115"/>
                    <a:gd name="T45" fmla="*/ 0 h 236"/>
                    <a:gd name="T46" fmla="*/ 0 w 115"/>
                    <a:gd name="T47" fmla="*/ 0 h 236"/>
                    <a:gd name="T48" fmla="*/ 0 w 115"/>
                    <a:gd name="T49" fmla="*/ 0 h 236"/>
                    <a:gd name="T50" fmla="*/ 0 w 115"/>
                    <a:gd name="T51" fmla="*/ 0 h 236"/>
                    <a:gd name="T52" fmla="*/ 0 w 115"/>
                    <a:gd name="T53" fmla="*/ 0 h 236"/>
                    <a:gd name="T54" fmla="*/ 0 w 115"/>
                    <a:gd name="T55" fmla="*/ 0 h 236"/>
                    <a:gd name="T56" fmla="*/ 0 w 115"/>
                    <a:gd name="T57" fmla="*/ 0 h 236"/>
                    <a:gd name="T58" fmla="*/ 0 w 115"/>
                    <a:gd name="T59" fmla="*/ 0 h 236"/>
                    <a:gd name="T60" fmla="*/ 0 w 115"/>
                    <a:gd name="T61" fmla="*/ 0 h 236"/>
                    <a:gd name="T62" fmla="*/ 0 w 115"/>
                    <a:gd name="T63" fmla="*/ 0 h 236"/>
                    <a:gd name="T64" fmla="*/ 0 w 115"/>
                    <a:gd name="T65" fmla="*/ 0 h 236"/>
                    <a:gd name="T66" fmla="*/ 0 w 115"/>
                    <a:gd name="T67" fmla="*/ 0 h 236"/>
                    <a:gd name="T68" fmla="*/ 0 w 115"/>
                    <a:gd name="T69" fmla="*/ 0 h 236"/>
                    <a:gd name="T70" fmla="*/ 0 w 115"/>
                    <a:gd name="T71" fmla="*/ 0 h 236"/>
                    <a:gd name="T72" fmla="*/ 0 w 115"/>
                    <a:gd name="T73" fmla="*/ 0 h 236"/>
                    <a:gd name="T74" fmla="*/ 0 w 115"/>
                    <a:gd name="T75" fmla="*/ 0 h 236"/>
                    <a:gd name="T76" fmla="*/ 0 w 115"/>
                    <a:gd name="T77" fmla="*/ 0 h 236"/>
                    <a:gd name="T78" fmla="*/ 0 w 115"/>
                    <a:gd name="T79" fmla="*/ 0 h 236"/>
                    <a:gd name="T80" fmla="*/ 0 w 115"/>
                    <a:gd name="T81" fmla="*/ 0 h 2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5"/>
                    <a:gd name="T124" fmla="*/ 0 h 236"/>
                    <a:gd name="T125" fmla="*/ 115 w 115"/>
                    <a:gd name="T126" fmla="*/ 236 h 2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5" h="236">
                      <a:moveTo>
                        <a:pt x="0" y="128"/>
                      </a:moveTo>
                      <a:lnTo>
                        <a:pt x="0" y="148"/>
                      </a:lnTo>
                      <a:lnTo>
                        <a:pt x="5" y="166"/>
                      </a:lnTo>
                      <a:lnTo>
                        <a:pt x="13" y="184"/>
                      </a:lnTo>
                      <a:lnTo>
                        <a:pt x="24" y="198"/>
                      </a:lnTo>
                      <a:lnTo>
                        <a:pt x="39" y="211"/>
                      </a:lnTo>
                      <a:lnTo>
                        <a:pt x="55" y="223"/>
                      </a:lnTo>
                      <a:lnTo>
                        <a:pt x="74" y="231"/>
                      </a:lnTo>
                      <a:lnTo>
                        <a:pt x="92" y="235"/>
                      </a:lnTo>
                      <a:lnTo>
                        <a:pt x="98" y="236"/>
                      </a:lnTo>
                      <a:lnTo>
                        <a:pt x="104" y="234"/>
                      </a:lnTo>
                      <a:lnTo>
                        <a:pt x="109" y="231"/>
                      </a:lnTo>
                      <a:lnTo>
                        <a:pt x="111" y="226"/>
                      </a:lnTo>
                      <a:lnTo>
                        <a:pt x="111" y="220"/>
                      </a:lnTo>
                      <a:lnTo>
                        <a:pt x="110" y="215"/>
                      </a:lnTo>
                      <a:lnTo>
                        <a:pt x="107" y="210"/>
                      </a:lnTo>
                      <a:lnTo>
                        <a:pt x="101" y="208"/>
                      </a:lnTo>
                      <a:lnTo>
                        <a:pt x="82" y="201"/>
                      </a:lnTo>
                      <a:lnTo>
                        <a:pt x="64" y="192"/>
                      </a:lnTo>
                      <a:lnTo>
                        <a:pt x="50" y="179"/>
                      </a:lnTo>
                      <a:lnTo>
                        <a:pt x="40" y="165"/>
                      </a:lnTo>
                      <a:lnTo>
                        <a:pt x="33" y="148"/>
                      </a:lnTo>
                      <a:lnTo>
                        <a:pt x="29" y="130"/>
                      </a:lnTo>
                      <a:lnTo>
                        <a:pt x="29" y="110"/>
                      </a:lnTo>
                      <a:lnTo>
                        <a:pt x="35" y="89"/>
                      </a:lnTo>
                      <a:lnTo>
                        <a:pt x="43" y="74"/>
                      </a:lnTo>
                      <a:lnTo>
                        <a:pt x="56" y="60"/>
                      </a:lnTo>
                      <a:lnTo>
                        <a:pt x="70" y="46"/>
                      </a:lnTo>
                      <a:lnTo>
                        <a:pt x="85" y="33"/>
                      </a:lnTo>
                      <a:lnTo>
                        <a:pt x="98" y="23"/>
                      </a:lnTo>
                      <a:lnTo>
                        <a:pt x="109" y="12"/>
                      </a:lnTo>
                      <a:lnTo>
                        <a:pt x="115" y="6"/>
                      </a:lnTo>
                      <a:lnTo>
                        <a:pt x="115" y="0"/>
                      </a:lnTo>
                      <a:lnTo>
                        <a:pt x="102" y="4"/>
                      </a:lnTo>
                      <a:lnTo>
                        <a:pt x="85" y="12"/>
                      </a:lnTo>
                      <a:lnTo>
                        <a:pt x="68" y="26"/>
                      </a:lnTo>
                      <a:lnTo>
                        <a:pt x="49" y="42"/>
                      </a:lnTo>
                      <a:lnTo>
                        <a:pt x="32" y="61"/>
                      </a:lnTo>
                      <a:lnTo>
                        <a:pt x="17" y="82"/>
                      </a:lnTo>
                      <a:lnTo>
                        <a:pt x="6" y="105"/>
                      </a:lnTo>
                      <a:lnTo>
                        <a:pt x="0" y="128"/>
                      </a:lnTo>
                      <a:close/>
                    </a:path>
                  </a:pathLst>
                </a:custGeom>
                <a:solidFill>
                  <a:srgbClr val="000000"/>
                </a:solidFill>
                <a:ln w="9525">
                  <a:solidFill>
                    <a:schemeClr val="bg2"/>
                  </a:solidFill>
                  <a:round/>
                  <a:headEnd/>
                  <a:tailEnd/>
                </a:ln>
              </p:spPr>
              <p:txBody>
                <a:bodyPr/>
                <a:lstStyle/>
                <a:p>
                  <a:endParaRPr lang="zh-CN" altLang="en-US"/>
                </a:p>
              </p:txBody>
            </p:sp>
            <p:sp>
              <p:nvSpPr>
                <p:cNvPr id="13592" name="Freeform 1235"/>
                <p:cNvSpPr>
                  <a:spLocks/>
                </p:cNvSpPr>
                <p:nvPr/>
              </p:nvSpPr>
              <p:spPr bwMode="auto">
                <a:xfrm>
                  <a:off x="5311" y="2643"/>
                  <a:ext cx="87" cy="73"/>
                </a:xfrm>
                <a:custGeom>
                  <a:avLst/>
                  <a:gdLst>
                    <a:gd name="T0" fmla="*/ 0 w 245"/>
                    <a:gd name="T1" fmla="*/ 0 h 310"/>
                    <a:gd name="T2" fmla="*/ 0 w 245"/>
                    <a:gd name="T3" fmla="*/ 0 h 310"/>
                    <a:gd name="T4" fmla="*/ 0 w 245"/>
                    <a:gd name="T5" fmla="*/ 0 h 310"/>
                    <a:gd name="T6" fmla="*/ 0 w 245"/>
                    <a:gd name="T7" fmla="*/ 0 h 310"/>
                    <a:gd name="T8" fmla="*/ 0 w 245"/>
                    <a:gd name="T9" fmla="*/ 0 h 310"/>
                    <a:gd name="T10" fmla="*/ 0 w 245"/>
                    <a:gd name="T11" fmla="*/ 0 h 310"/>
                    <a:gd name="T12" fmla="*/ 0 w 245"/>
                    <a:gd name="T13" fmla="*/ 0 h 310"/>
                    <a:gd name="T14" fmla="*/ 0 w 245"/>
                    <a:gd name="T15" fmla="*/ 0 h 310"/>
                    <a:gd name="T16" fmla="*/ 0 w 245"/>
                    <a:gd name="T17" fmla="*/ 0 h 310"/>
                    <a:gd name="T18" fmla="*/ 0 w 245"/>
                    <a:gd name="T19" fmla="*/ 0 h 310"/>
                    <a:gd name="T20" fmla="*/ 0 w 245"/>
                    <a:gd name="T21" fmla="*/ 0 h 310"/>
                    <a:gd name="T22" fmla="*/ 0 w 245"/>
                    <a:gd name="T23" fmla="*/ 0 h 310"/>
                    <a:gd name="T24" fmla="*/ 0 w 245"/>
                    <a:gd name="T25" fmla="*/ 0 h 310"/>
                    <a:gd name="T26" fmla="*/ 0 w 245"/>
                    <a:gd name="T27" fmla="*/ 0 h 310"/>
                    <a:gd name="T28" fmla="*/ 0 w 245"/>
                    <a:gd name="T29" fmla="*/ 0 h 310"/>
                    <a:gd name="T30" fmla="*/ 0 w 245"/>
                    <a:gd name="T31" fmla="*/ 0 h 310"/>
                    <a:gd name="T32" fmla="*/ 0 w 245"/>
                    <a:gd name="T33" fmla="*/ 0 h 310"/>
                    <a:gd name="T34" fmla="*/ 0 w 245"/>
                    <a:gd name="T35" fmla="*/ 0 h 310"/>
                    <a:gd name="T36" fmla="*/ 0 w 245"/>
                    <a:gd name="T37" fmla="*/ 0 h 310"/>
                    <a:gd name="T38" fmla="*/ 0 w 245"/>
                    <a:gd name="T39" fmla="*/ 0 h 310"/>
                    <a:gd name="T40" fmla="*/ 0 w 245"/>
                    <a:gd name="T41" fmla="*/ 0 h 310"/>
                    <a:gd name="T42" fmla="*/ 0 w 245"/>
                    <a:gd name="T43" fmla="*/ 0 h 310"/>
                    <a:gd name="T44" fmla="*/ 0 w 245"/>
                    <a:gd name="T45" fmla="*/ 0 h 310"/>
                    <a:gd name="T46" fmla="*/ 0 w 245"/>
                    <a:gd name="T47" fmla="*/ 0 h 310"/>
                    <a:gd name="T48" fmla="*/ 0 w 245"/>
                    <a:gd name="T49" fmla="*/ 0 h 310"/>
                    <a:gd name="T50" fmla="*/ 0 w 245"/>
                    <a:gd name="T51" fmla="*/ 0 h 310"/>
                    <a:gd name="T52" fmla="*/ 0 w 245"/>
                    <a:gd name="T53" fmla="*/ 0 h 310"/>
                    <a:gd name="T54" fmla="*/ 0 w 245"/>
                    <a:gd name="T55" fmla="*/ 0 h 310"/>
                    <a:gd name="T56" fmla="*/ 0 w 245"/>
                    <a:gd name="T57" fmla="*/ 0 h 310"/>
                    <a:gd name="T58" fmla="*/ 0 w 245"/>
                    <a:gd name="T59" fmla="*/ 0 h 310"/>
                    <a:gd name="T60" fmla="*/ 0 w 245"/>
                    <a:gd name="T61" fmla="*/ 0 h 310"/>
                    <a:gd name="T62" fmla="*/ 0 w 245"/>
                    <a:gd name="T63" fmla="*/ 0 h 310"/>
                    <a:gd name="T64" fmla="*/ 0 w 245"/>
                    <a:gd name="T65" fmla="*/ 0 h 310"/>
                    <a:gd name="T66" fmla="*/ 0 w 245"/>
                    <a:gd name="T67" fmla="*/ 0 h 310"/>
                    <a:gd name="T68" fmla="*/ 0 w 245"/>
                    <a:gd name="T69" fmla="*/ 0 h 310"/>
                    <a:gd name="T70" fmla="*/ 0 w 245"/>
                    <a:gd name="T71" fmla="*/ 0 h 310"/>
                    <a:gd name="T72" fmla="*/ 0 w 245"/>
                    <a:gd name="T73" fmla="*/ 0 h 310"/>
                    <a:gd name="T74" fmla="*/ 0 w 245"/>
                    <a:gd name="T75" fmla="*/ 0 h 31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45"/>
                    <a:gd name="T115" fmla="*/ 0 h 310"/>
                    <a:gd name="T116" fmla="*/ 245 w 245"/>
                    <a:gd name="T117" fmla="*/ 310 h 31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45" h="310">
                      <a:moveTo>
                        <a:pt x="200" y="116"/>
                      </a:moveTo>
                      <a:lnTo>
                        <a:pt x="208" y="124"/>
                      </a:lnTo>
                      <a:lnTo>
                        <a:pt x="214" y="133"/>
                      </a:lnTo>
                      <a:lnTo>
                        <a:pt x="220" y="144"/>
                      </a:lnTo>
                      <a:lnTo>
                        <a:pt x="223" y="154"/>
                      </a:lnTo>
                      <a:lnTo>
                        <a:pt x="226" y="164"/>
                      </a:lnTo>
                      <a:lnTo>
                        <a:pt x="224" y="176"/>
                      </a:lnTo>
                      <a:lnTo>
                        <a:pt x="222" y="187"/>
                      </a:lnTo>
                      <a:lnTo>
                        <a:pt x="216" y="198"/>
                      </a:lnTo>
                      <a:lnTo>
                        <a:pt x="208" y="209"/>
                      </a:lnTo>
                      <a:lnTo>
                        <a:pt x="199" y="219"/>
                      </a:lnTo>
                      <a:lnTo>
                        <a:pt x="188" y="229"/>
                      </a:lnTo>
                      <a:lnTo>
                        <a:pt x="177" y="238"/>
                      </a:lnTo>
                      <a:lnTo>
                        <a:pt x="166" y="246"/>
                      </a:lnTo>
                      <a:lnTo>
                        <a:pt x="154" y="255"/>
                      </a:lnTo>
                      <a:lnTo>
                        <a:pt x="142" y="264"/>
                      </a:lnTo>
                      <a:lnTo>
                        <a:pt x="132" y="275"/>
                      </a:lnTo>
                      <a:lnTo>
                        <a:pt x="128" y="278"/>
                      </a:lnTo>
                      <a:lnTo>
                        <a:pt x="126" y="283"/>
                      </a:lnTo>
                      <a:lnTo>
                        <a:pt x="124" y="287"/>
                      </a:lnTo>
                      <a:lnTo>
                        <a:pt x="121" y="292"/>
                      </a:lnTo>
                      <a:lnTo>
                        <a:pt x="120" y="296"/>
                      </a:lnTo>
                      <a:lnTo>
                        <a:pt x="120" y="301"/>
                      </a:lnTo>
                      <a:lnTo>
                        <a:pt x="122" y="306"/>
                      </a:lnTo>
                      <a:lnTo>
                        <a:pt x="126" y="309"/>
                      </a:lnTo>
                      <a:lnTo>
                        <a:pt x="131" y="310"/>
                      </a:lnTo>
                      <a:lnTo>
                        <a:pt x="135" y="310"/>
                      </a:lnTo>
                      <a:lnTo>
                        <a:pt x="139" y="309"/>
                      </a:lnTo>
                      <a:lnTo>
                        <a:pt x="142" y="306"/>
                      </a:lnTo>
                      <a:lnTo>
                        <a:pt x="154" y="292"/>
                      </a:lnTo>
                      <a:lnTo>
                        <a:pt x="167" y="280"/>
                      </a:lnTo>
                      <a:lnTo>
                        <a:pt x="180" y="269"/>
                      </a:lnTo>
                      <a:lnTo>
                        <a:pt x="194" y="257"/>
                      </a:lnTo>
                      <a:lnTo>
                        <a:pt x="207" y="246"/>
                      </a:lnTo>
                      <a:lnTo>
                        <a:pt x="220" y="233"/>
                      </a:lnTo>
                      <a:lnTo>
                        <a:pt x="230" y="219"/>
                      </a:lnTo>
                      <a:lnTo>
                        <a:pt x="238" y="204"/>
                      </a:lnTo>
                      <a:lnTo>
                        <a:pt x="244" y="186"/>
                      </a:lnTo>
                      <a:lnTo>
                        <a:pt x="245" y="169"/>
                      </a:lnTo>
                      <a:lnTo>
                        <a:pt x="243" y="152"/>
                      </a:lnTo>
                      <a:lnTo>
                        <a:pt x="237" y="134"/>
                      </a:lnTo>
                      <a:lnTo>
                        <a:pt x="228" y="119"/>
                      </a:lnTo>
                      <a:lnTo>
                        <a:pt x="217" y="105"/>
                      </a:lnTo>
                      <a:lnTo>
                        <a:pt x="203" y="93"/>
                      </a:lnTo>
                      <a:lnTo>
                        <a:pt x="188" y="83"/>
                      </a:lnTo>
                      <a:lnTo>
                        <a:pt x="176" y="76"/>
                      </a:lnTo>
                      <a:lnTo>
                        <a:pt x="163" y="69"/>
                      </a:lnTo>
                      <a:lnTo>
                        <a:pt x="151" y="61"/>
                      </a:lnTo>
                      <a:lnTo>
                        <a:pt x="136" y="54"/>
                      </a:lnTo>
                      <a:lnTo>
                        <a:pt x="122" y="46"/>
                      </a:lnTo>
                      <a:lnTo>
                        <a:pt x="107" y="39"/>
                      </a:lnTo>
                      <a:lnTo>
                        <a:pt x="93" y="31"/>
                      </a:lnTo>
                      <a:lnTo>
                        <a:pt x="79" y="24"/>
                      </a:lnTo>
                      <a:lnTo>
                        <a:pt x="66" y="18"/>
                      </a:lnTo>
                      <a:lnTo>
                        <a:pt x="53" y="13"/>
                      </a:lnTo>
                      <a:lnTo>
                        <a:pt x="40" y="8"/>
                      </a:lnTo>
                      <a:lnTo>
                        <a:pt x="30" y="5"/>
                      </a:lnTo>
                      <a:lnTo>
                        <a:pt x="20" y="1"/>
                      </a:lnTo>
                      <a:lnTo>
                        <a:pt x="12" y="0"/>
                      </a:lnTo>
                      <a:lnTo>
                        <a:pt x="5" y="0"/>
                      </a:lnTo>
                      <a:lnTo>
                        <a:pt x="0" y="2"/>
                      </a:lnTo>
                      <a:lnTo>
                        <a:pt x="11" y="8"/>
                      </a:lnTo>
                      <a:lnTo>
                        <a:pt x="23" y="14"/>
                      </a:lnTo>
                      <a:lnTo>
                        <a:pt x="36" y="20"/>
                      </a:lnTo>
                      <a:lnTo>
                        <a:pt x="47" y="25"/>
                      </a:lnTo>
                      <a:lnTo>
                        <a:pt x="60" y="31"/>
                      </a:lnTo>
                      <a:lnTo>
                        <a:pt x="73" y="37"/>
                      </a:lnTo>
                      <a:lnTo>
                        <a:pt x="86" y="44"/>
                      </a:lnTo>
                      <a:lnTo>
                        <a:pt x="99" y="51"/>
                      </a:lnTo>
                      <a:lnTo>
                        <a:pt x="113" y="57"/>
                      </a:lnTo>
                      <a:lnTo>
                        <a:pt x="126" y="64"/>
                      </a:lnTo>
                      <a:lnTo>
                        <a:pt x="139" y="71"/>
                      </a:lnTo>
                      <a:lnTo>
                        <a:pt x="152" y="79"/>
                      </a:lnTo>
                      <a:lnTo>
                        <a:pt x="165" y="88"/>
                      </a:lnTo>
                      <a:lnTo>
                        <a:pt x="176" y="96"/>
                      </a:lnTo>
                      <a:lnTo>
                        <a:pt x="188" y="106"/>
                      </a:lnTo>
                      <a:lnTo>
                        <a:pt x="200" y="116"/>
                      </a:lnTo>
                      <a:close/>
                    </a:path>
                  </a:pathLst>
                </a:custGeom>
                <a:solidFill>
                  <a:srgbClr val="000000"/>
                </a:solidFill>
                <a:ln w="9525">
                  <a:solidFill>
                    <a:schemeClr val="bg2"/>
                  </a:solidFill>
                  <a:round/>
                  <a:headEnd/>
                  <a:tailEnd/>
                </a:ln>
              </p:spPr>
              <p:txBody>
                <a:bodyPr/>
                <a:lstStyle/>
                <a:p>
                  <a:endParaRPr lang="zh-CN" altLang="en-US"/>
                </a:p>
              </p:txBody>
            </p:sp>
          </p:grpSp>
          <p:pic>
            <p:nvPicPr>
              <p:cNvPr id="13580" name="Picture 1236" descr="access_point_stylized_gray_small"/>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72" y="3642"/>
                <a:ext cx="430"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397" name="Line 1237"/>
            <p:cNvSpPr>
              <a:spLocks noChangeShapeType="1"/>
            </p:cNvSpPr>
            <p:nvPr/>
          </p:nvSpPr>
          <p:spPr bwMode="auto">
            <a:xfrm rot="5400000" flipV="1">
              <a:off x="5034" y="3427"/>
              <a:ext cx="2" cy="54"/>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13398" name="Group 1238"/>
            <p:cNvGrpSpPr>
              <a:grpSpLocks/>
            </p:cNvGrpSpPr>
            <p:nvPr/>
          </p:nvGrpSpPr>
          <p:grpSpPr bwMode="auto">
            <a:xfrm flipH="1">
              <a:off x="3638" y="2856"/>
              <a:ext cx="261" cy="235"/>
              <a:chOff x="2839" y="3501"/>
              <a:chExt cx="755" cy="803"/>
            </a:xfrm>
          </p:grpSpPr>
          <p:pic>
            <p:nvPicPr>
              <p:cNvPr id="13577" name="Picture 1239" descr="desktop_computer_stylized_medium"/>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578" name="Freeform 1240"/>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13399" name="Group 1241"/>
            <p:cNvGrpSpPr>
              <a:grpSpLocks/>
            </p:cNvGrpSpPr>
            <p:nvPr/>
          </p:nvGrpSpPr>
          <p:grpSpPr bwMode="auto">
            <a:xfrm flipH="1">
              <a:off x="3438" y="3121"/>
              <a:ext cx="304" cy="256"/>
              <a:chOff x="2839" y="3501"/>
              <a:chExt cx="755" cy="803"/>
            </a:xfrm>
          </p:grpSpPr>
          <p:pic>
            <p:nvPicPr>
              <p:cNvPr id="13575" name="Picture 1242" descr="desktop_computer_stylized_medium"/>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576" name="Freeform 1243"/>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13400" name="Group 1244"/>
            <p:cNvGrpSpPr>
              <a:grpSpLocks/>
            </p:cNvGrpSpPr>
            <p:nvPr/>
          </p:nvGrpSpPr>
          <p:grpSpPr bwMode="auto">
            <a:xfrm flipH="1">
              <a:off x="3739" y="3311"/>
              <a:ext cx="269" cy="220"/>
              <a:chOff x="2839" y="3501"/>
              <a:chExt cx="755" cy="803"/>
            </a:xfrm>
          </p:grpSpPr>
          <p:pic>
            <p:nvPicPr>
              <p:cNvPr id="13573" name="Picture 1245" descr="desktop_computer_stylized_medium"/>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574" name="Freeform 1246"/>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13401" name="Group 1247"/>
            <p:cNvGrpSpPr>
              <a:grpSpLocks/>
            </p:cNvGrpSpPr>
            <p:nvPr/>
          </p:nvGrpSpPr>
          <p:grpSpPr bwMode="auto">
            <a:xfrm>
              <a:off x="4126" y="3300"/>
              <a:ext cx="269" cy="221"/>
              <a:chOff x="2839" y="3501"/>
              <a:chExt cx="755" cy="803"/>
            </a:xfrm>
          </p:grpSpPr>
          <p:pic>
            <p:nvPicPr>
              <p:cNvPr id="13571" name="Picture 1248" descr="desktop_computer_stylized_medium"/>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572" name="Freeform 1249"/>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pic>
          <p:nvPicPr>
            <p:cNvPr id="13402" name="Picture 1250" descr="car_icon_small"/>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995" y="1084"/>
              <a:ext cx="535"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3403" name="Group 1251"/>
            <p:cNvGrpSpPr>
              <a:grpSpLocks/>
            </p:cNvGrpSpPr>
            <p:nvPr/>
          </p:nvGrpSpPr>
          <p:grpSpPr bwMode="auto">
            <a:xfrm>
              <a:off x="3536" y="974"/>
              <a:ext cx="262" cy="243"/>
              <a:chOff x="2751" y="1851"/>
              <a:chExt cx="462" cy="478"/>
            </a:xfrm>
          </p:grpSpPr>
          <p:pic>
            <p:nvPicPr>
              <p:cNvPr id="13569" name="Picture 1252" descr="iphone_stylized_small"/>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928" y="1922"/>
                <a:ext cx="152"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570" name="Picture 1253" descr="antenna_radiation_stylized"/>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751" y="1851"/>
                <a:ext cx="462" cy="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3404" name="Group 1254"/>
            <p:cNvGrpSpPr>
              <a:grpSpLocks/>
            </p:cNvGrpSpPr>
            <p:nvPr/>
          </p:nvGrpSpPr>
          <p:grpSpPr bwMode="auto">
            <a:xfrm>
              <a:off x="5191" y="3151"/>
              <a:ext cx="143" cy="303"/>
              <a:chOff x="4140" y="429"/>
              <a:chExt cx="1425" cy="2396"/>
            </a:xfrm>
          </p:grpSpPr>
          <p:sp>
            <p:nvSpPr>
              <p:cNvPr id="13537" name="Freeform 1255"/>
              <p:cNvSpPr>
                <a:spLocks/>
              </p:cNvSpPr>
              <p:nvPr/>
            </p:nvSpPr>
            <p:spPr bwMode="auto">
              <a:xfrm>
                <a:off x="5268" y="433"/>
                <a:ext cx="283" cy="2286"/>
              </a:xfrm>
              <a:custGeom>
                <a:avLst/>
                <a:gdLst>
                  <a:gd name="T0" fmla="*/ 2 w 354"/>
                  <a:gd name="T1" fmla="*/ 0 h 2742"/>
                  <a:gd name="T2" fmla="*/ 2 w 354"/>
                  <a:gd name="T3" fmla="*/ 5 h 2742"/>
                  <a:gd name="T4" fmla="*/ 2 w 354"/>
                  <a:gd name="T5" fmla="*/ 33 h 2742"/>
                  <a:gd name="T6" fmla="*/ 0 w 354"/>
                  <a:gd name="T7" fmla="*/ 35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538" name="Rectangle 1256"/>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13539" name="Freeform 1257"/>
              <p:cNvSpPr>
                <a:spLocks/>
              </p:cNvSpPr>
              <p:nvPr/>
            </p:nvSpPr>
            <p:spPr bwMode="auto">
              <a:xfrm>
                <a:off x="5321" y="570"/>
                <a:ext cx="169" cy="2115"/>
              </a:xfrm>
              <a:custGeom>
                <a:avLst/>
                <a:gdLst>
                  <a:gd name="T0" fmla="*/ 2 w 211"/>
                  <a:gd name="T1" fmla="*/ 0 h 2537"/>
                  <a:gd name="T2" fmla="*/ 2 w 211"/>
                  <a:gd name="T3" fmla="*/ 3 h 2537"/>
                  <a:gd name="T4" fmla="*/ 2 w 211"/>
                  <a:gd name="T5" fmla="*/ 32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540" name="Freeform 1258"/>
              <p:cNvSpPr>
                <a:spLocks/>
              </p:cNvSpPr>
              <p:nvPr/>
            </p:nvSpPr>
            <p:spPr bwMode="auto">
              <a:xfrm>
                <a:off x="5284" y="1640"/>
                <a:ext cx="263" cy="189"/>
              </a:xfrm>
              <a:custGeom>
                <a:avLst/>
                <a:gdLst>
                  <a:gd name="T0" fmla="*/ 2 w 328"/>
                  <a:gd name="T1" fmla="*/ 0 h 226"/>
                  <a:gd name="T2" fmla="*/ 2 w 328"/>
                  <a:gd name="T3" fmla="*/ 3 h 226"/>
                  <a:gd name="T4" fmla="*/ 2 w 328"/>
                  <a:gd name="T5" fmla="*/ 3 h 226"/>
                  <a:gd name="T6" fmla="*/ 0 w 328"/>
                  <a:gd name="T7" fmla="*/ 3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541" name="Rectangle 1259"/>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grpSp>
            <p:nvGrpSpPr>
              <p:cNvPr id="13542" name="Group 1260"/>
              <p:cNvGrpSpPr>
                <a:grpSpLocks/>
              </p:cNvGrpSpPr>
              <p:nvPr/>
            </p:nvGrpSpPr>
            <p:grpSpPr bwMode="auto">
              <a:xfrm>
                <a:off x="4749" y="668"/>
                <a:ext cx="581" cy="145"/>
                <a:chOff x="614" y="2568"/>
                <a:chExt cx="725" cy="139"/>
              </a:xfrm>
            </p:grpSpPr>
            <p:sp>
              <p:nvSpPr>
                <p:cNvPr id="13567" name="AutoShape 1261"/>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13568" name="AutoShape 1262"/>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grpSp>
          <p:sp>
            <p:nvSpPr>
              <p:cNvPr id="13543" name="Rectangle 1263"/>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grpSp>
            <p:nvGrpSpPr>
              <p:cNvPr id="13544" name="Group 1264"/>
              <p:cNvGrpSpPr>
                <a:grpSpLocks/>
              </p:cNvGrpSpPr>
              <p:nvPr/>
            </p:nvGrpSpPr>
            <p:grpSpPr bwMode="auto">
              <a:xfrm>
                <a:off x="4747" y="994"/>
                <a:ext cx="581" cy="134"/>
                <a:chOff x="614" y="2568"/>
                <a:chExt cx="725" cy="139"/>
              </a:xfrm>
            </p:grpSpPr>
            <p:sp>
              <p:nvSpPr>
                <p:cNvPr id="13565" name="AutoShape 1265"/>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13566" name="AutoShape 1266"/>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grpSp>
          <p:sp>
            <p:nvSpPr>
              <p:cNvPr id="13545" name="Rectangle 1267"/>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13546" name="Rectangle 1268"/>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grpSp>
            <p:nvGrpSpPr>
              <p:cNvPr id="13547" name="Group 1269"/>
              <p:cNvGrpSpPr>
                <a:grpSpLocks/>
              </p:cNvGrpSpPr>
              <p:nvPr/>
            </p:nvGrpSpPr>
            <p:grpSpPr bwMode="auto">
              <a:xfrm>
                <a:off x="4735" y="1627"/>
                <a:ext cx="582" cy="151"/>
                <a:chOff x="614" y="2568"/>
                <a:chExt cx="725" cy="139"/>
              </a:xfrm>
            </p:grpSpPr>
            <p:sp>
              <p:nvSpPr>
                <p:cNvPr id="13563" name="AutoShape 1270"/>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13564" name="AutoShape 1271"/>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grpSp>
          <p:sp>
            <p:nvSpPr>
              <p:cNvPr id="13548" name="Freeform 1272"/>
              <p:cNvSpPr>
                <a:spLocks/>
              </p:cNvSpPr>
              <p:nvPr/>
            </p:nvSpPr>
            <p:spPr bwMode="auto">
              <a:xfrm>
                <a:off x="5288" y="1354"/>
                <a:ext cx="263" cy="188"/>
              </a:xfrm>
              <a:custGeom>
                <a:avLst/>
                <a:gdLst>
                  <a:gd name="T0" fmla="*/ 2 w 328"/>
                  <a:gd name="T1" fmla="*/ 0 h 226"/>
                  <a:gd name="T2" fmla="*/ 2 w 328"/>
                  <a:gd name="T3" fmla="*/ 2 h 226"/>
                  <a:gd name="T4" fmla="*/ 2 w 328"/>
                  <a:gd name="T5" fmla="*/ 2 h 226"/>
                  <a:gd name="T6" fmla="*/ 0 w 328"/>
                  <a:gd name="T7" fmla="*/ 2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13549" name="Group 1273"/>
              <p:cNvGrpSpPr>
                <a:grpSpLocks/>
              </p:cNvGrpSpPr>
              <p:nvPr/>
            </p:nvGrpSpPr>
            <p:grpSpPr bwMode="auto">
              <a:xfrm>
                <a:off x="4739" y="1327"/>
                <a:ext cx="582" cy="139"/>
                <a:chOff x="614" y="2568"/>
                <a:chExt cx="725" cy="139"/>
              </a:xfrm>
            </p:grpSpPr>
            <p:sp>
              <p:nvSpPr>
                <p:cNvPr id="13561" name="AutoShape 1274"/>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13562" name="AutoShape 1275"/>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grpSp>
          <p:sp>
            <p:nvSpPr>
              <p:cNvPr id="13550" name="Rectangle 1276"/>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13551" name="Freeform 1277"/>
              <p:cNvSpPr>
                <a:spLocks/>
              </p:cNvSpPr>
              <p:nvPr/>
            </p:nvSpPr>
            <p:spPr bwMode="auto">
              <a:xfrm>
                <a:off x="5312" y="1007"/>
                <a:ext cx="237" cy="213"/>
              </a:xfrm>
              <a:custGeom>
                <a:avLst/>
                <a:gdLst>
                  <a:gd name="T0" fmla="*/ 2 w 296"/>
                  <a:gd name="T1" fmla="*/ 0 h 256"/>
                  <a:gd name="T2" fmla="*/ 2 w 296"/>
                  <a:gd name="T3" fmla="*/ 2 h 256"/>
                  <a:gd name="T4" fmla="*/ 2 w 296"/>
                  <a:gd name="T5" fmla="*/ 2 h 256"/>
                  <a:gd name="T6" fmla="*/ 0 w 296"/>
                  <a:gd name="T7" fmla="*/ 2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552" name="Freeform 1278"/>
              <p:cNvSpPr>
                <a:spLocks/>
              </p:cNvSpPr>
              <p:nvPr/>
            </p:nvSpPr>
            <p:spPr bwMode="auto">
              <a:xfrm>
                <a:off x="5315" y="680"/>
                <a:ext cx="244" cy="240"/>
              </a:xfrm>
              <a:custGeom>
                <a:avLst/>
                <a:gdLst>
                  <a:gd name="T0" fmla="*/ 0 w 304"/>
                  <a:gd name="T1" fmla="*/ 0 h 288"/>
                  <a:gd name="T2" fmla="*/ 2 w 304"/>
                  <a:gd name="T3" fmla="*/ 3 h 288"/>
                  <a:gd name="T4" fmla="*/ 2 w 304"/>
                  <a:gd name="T5" fmla="*/ 3 h 288"/>
                  <a:gd name="T6" fmla="*/ 2 w 304"/>
                  <a:gd name="T7" fmla="*/ 3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553" name="Oval 1279"/>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13554" name="Freeform 1280"/>
              <p:cNvSpPr>
                <a:spLocks/>
              </p:cNvSpPr>
              <p:nvPr/>
            </p:nvSpPr>
            <p:spPr bwMode="auto">
              <a:xfrm>
                <a:off x="5302" y="2614"/>
                <a:ext cx="245" cy="200"/>
              </a:xfrm>
              <a:custGeom>
                <a:avLst/>
                <a:gdLst>
                  <a:gd name="T0" fmla="*/ 0 w 306"/>
                  <a:gd name="T1" fmla="*/ 3 h 240"/>
                  <a:gd name="T2" fmla="*/ 2 w 306"/>
                  <a:gd name="T3" fmla="*/ 3 h 240"/>
                  <a:gd name="T4" fmla="*/ 2 w 306"/>
                  <a:gd name="T5" fmla="*/ 3 h 240"/>
                  <a:gd name="T6" fmla="*/ 2 w 306"/>
                  <a:gd name="T7" fmla="*/ 0 h 240"/>
                  <a:gd name="T8" fmla="*/ 0 w 306"/>
                  <a:gd name="T9" fmla="*/ 3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555" name="AutoShape 1281"/>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13556" name="AutoShape 1282"/>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13557" name="Oval 1283"/>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13558" name="Oval 1284"/>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endParaRPr kumimoji="0" lang="zh-CN" altLang="zh-CN" sz="1800">
                  <a:solidFill>
                    <a:srgbClr val="FF0000"/>
                  </a:solidFill>
                  <a:latin typeface="Arial" panose="020B0604020202020204" pitchFamily="34" charset="0"/>
                  <a:ea typeface="宋体" panose="02010600030101010101" pitchFamily="2" charset="-122"/>
                  <a:cs typeface="Arial" panose="020B0604020202020204" pitchFamily="34" charset="0"/>
                </a:endParaRPr>
              </a:p>
            </p:txBody>
          </p:sp>
          <p:sp>
            <p:nvSpPr>
              <p:cNvPr id="13559" name="Oval 1285"/>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13560" name="Rectangle 1286"/>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grpSp>
        <p:grpSp>
          <p:nvGrpSpPr>
            <p:cNvPr id="13405" name="Group 1287"/>
            <p:cNvGrpSpPr>
              <a:grpSpLocks/>
            </p:cNvGrpSpPr>
            <p:nvPr/>
          </p:nvGrpSpPr>
          <p:grpSpPr bwMode="auto">
            <a:xfrm>
              <a:off x="4992" y="3341"/>
              <a:ext cx="143" cy="303"/>
              <a:chOff x="4140" y="429"/>
              <a:chExt cx="1425" cy="2396"/>
            </a:xfrm>
          </p:grpSpPr>
          <p:sp>
            <p:nvSpPr>
              <p:cNvPr id="13505" name="Freeform 1288"/>
              <p:cNvSpPr>
                <a:spLocks/>
              </p:cNvSpPr>
              <p:nvPr/>
            </p:nvSpPr>
            <p:spPr bwMode="auto">
              <a:xfrm>
                <a:off x="5268" y="433"/>
                <a:ext cx="283" cy="2286"/>
              </a:xfrm>
              <a:custGeom>
                <a:avLst/>
                <a:gdLst>
                  <a:gd name="T0" fmla="*/ 2 w 354"/>
                  <a:gd name="T1" fmla="*/ 0 h 2742"/>
                  <a:gd name="T2" fmla="*/ 2 w 354"/>
                  <a:gd name="T3" fmla="*/ 5 h 2742"/>
                  <a:gd name="T4" fmla="*/ 2 w 354"/>
                  <a:gd name="T5" fmla="*/ 33 h 2742"/>
                  <a:gd name="T6" fmla="*/ 0 w 354"/>
                  <a:gd name="T7" fmla="*/ 35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506" name="Rectangle 1289"/>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13507" name="Freeform 1290"/>
              <p:cNvSpPr>
                <a:spLocks/>
              </p:cNvSpPr>
              <p:nvPr/>
            </p:nvSpPr>
            <p:spPr bwMode="auto">
              <a:xfrm>
                <a:off x="5321" y="570"/>
                <a:ext cx="169" cy="2115"/>
              </a:xfrm>
              <a:custGeom>
                <a:avLst/>
                <a:gdLst>
                  <a:gd name="T0" fmla="*/ 2 w 211"/>
                  <a:gd name="T1" fmla="*/ 0 h 2537"/>
                  <a:gd name="T2" fmla="*/ 2 w 211"/>
                  <a:gd name="T3" fmla="*/ 3 h 2537"/>
                  <a:gd name="T4" fmla="*/ 2 w 211"/>
                  <a:gd name="T5" fmla="*/ 32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508" name="Freeform 1291"/>
              <p:cNvSpPr>
                <a:spLocks/>
              </p:cNvSpPr>
              <p:nvPr/>
            </p:nvSpPr>
            <p:spPr bwMode="auto">
              <a:xfrm>
                <a:off x="5284" y="1640"/>
                <a:ext cx="263" cy="189"/>
              </a:xfrm>
              <a:custGeom>
                <a:avLst/>
                <a:gdLst>
                  <a:gd name="T0" fmla="*/ 2 w 328"/>
                  <a:gd name="T1" fmla="*/ 0 h 226"/>
                  <a:gd name="T2" fmla="*/ 2 w 328"/>
                  <a:gd name="T3" fmla="*/ 3 h 226"/>
                  <a:gd name="T4" fmla="*/ 2 w 328"/>
                  <a:gd name="T5" fmla="*/ 3 h 226"/>
                  <a:gd name="T6" fmla="*/ 0 w 328"/>
                  <a:gd name="T7" fmla="*/ 3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509" name="Rectangle 1292"/>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grpSp>
            <p:nvGrpSpPr>
              <p:cNvPr id="13510" name="Group 1293"/>
              <p:cNvGrpSpPr>
                <a:grpSpLocks/>
              </p:cNvGrpSpPr>
              <p:nvPr/>
            </p:nvGrpSpPr>
            <p:grpSpPr bwMode="auto">
              <a:xfrm>
                <a:off x="4749" y="668"/>
                <a:ext cx="581" cy="145"/>
                <a:chOff x="614" y="2568"/>
                <a:chExt cx="725" cy="139"/>
              </a:xfrm>
            </p:grpSpPr>
            <p:sp>
              <p:nvSpPr>
                <p:cNvPr id="13535" name="AutoShape 1294"/>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13536" name="AutoShape 1295"/>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grpSp>
          <p:sp>
            <p:nvSpPr>
              <p:cNvPr id="13511" name="Rectangle 1296"/>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grpSp>
            <p:nvGrpSpPr>
              <p:cNvPr id="13512" name="Group 1297"/>
              <p:cNvGrpSpPr>
                <a:grpSpLocks/>
              </p:cNvGrpSpPr>
              <p:nvPr/>
            </p:nvGrpSpPr>
            <p:grpSpPr bwMode="auto">
              <a:xfrm>
                <a:off x="4747" y="994"/>
                <a:ext cx="581" cy="134"/>
                <a:chOff x="614" y="2568"/>
                <a:chExt cx="725" cy="139"/>
              </a:xfrm>
            </p:grpSpPr>
            <p:sp>
              <p:nvSpPr>
                <p:cNvPr id="13533" name="AutoShape 1298"/>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13534" name="AutoShape 1299"/>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grpSp>
          <p:sp>
            <p:nvSpPr>
              <p:cNvPr id="13513" name="Rectangle 1300"/>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13514" name="Rectangle 1301"/>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grpSp>
            <p:nvGrpSpPr>
              <p:cNvPr id="13515" name="Group 1302"/>
              <p:cNvGrpSpPr>
                <a:grpSpLocks/>
              </p:cNvGrpSpPr>
              <p:nvPr/>
            </p:nvGrpSpPr>
            <p:grpSpPr bwMode="auto">
              <a:xfrm>
                <a:off x="4735" y="1627"/>
                <a:ext cx="582" cy="151"/>
                <a:chOff x="614" y="2568"/>
                <a:chExt cx="725" cy="139"/>
              </a:xfrm>
            </p:grpSpPr>
            <p:sp>
              <p:nvSpPr>
                <p:cNvPr id="13531" name="AutoShape 1303"/>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13532" name="AutoShape 1304"/>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grpSp>
          <p:sp>
            <p:nvSpPr>
              <p:cNvPr id="13516" name="Freeform 1305"/>
              <p:cNvSpPr>
                <a:spLocks/>
              </p:cNvSpPr>
              <p:nvPr/>
            </p:nvSpPr>
            <p:spPr bwMode="auto">
              <a:xfrm>
                <a:off x="5288" y="1354"/>
                <a:ext cx="263" cy="188"/>
              </a:xfrm>
              <a:custGeom>
                <a:avLst/>
                <a:gdLst>
                  <a:gd name="T0" fmla="*/ 2 w 328"/>
                  <a:gd name="T1" fmla="*/ 0 h 226"/>
                  <a:gd name="T2" fmla="*/ 2 w 328"/>
                  <a:gd name="T3" fmla="*/ 2 h 226"/>
                  <a:gd name="T4" fmla="*/ 2 w 328"/>
                  <a:gd name="T5" fmla="*/ 2 h 226"/>
                  <a:gd name="T6" fmla="*/ 0 w 328"/>
                  <a:gd name="T7" fmla="*/ 2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13517" name="Group 1306"/>
              <p:cNvGrpSpPr>
                <a:grpSpLocks/>
              </p:cNvGrpSpPr>
              <p:nvPr/>
            </p:nvGrpSpPr>
            <p:grpSpPr bwMode="auto">
              <a:xfrm>
                <a:off x="4739" y="1327"/>
                <a:ext cx="582" cy="139"/>
                <a:chOff x="614" y="2568"/>
                <a:chExt cx="725" cy="139"/>
              </a:xfrm>
            </p:grpSpPr>
            <p:sp>
              <p:nvSpPr>
                <p:cNvPr id="13529" name="AutoShape 1307"/>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13530" name="AutoShape 1308"/>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grpSp>
          <p:sp>
            <p:nvSpPr>
              <p:cNvPr id="13518" name="Rectangle 1309"/>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13519" name="Freeform 1310"/>
              <p:cNvSpPr>
                <a:spLocks/>
              </p:cNvSpPr>
              <p:nvPr/>
            </p:nvSpPr>
            <p:spPr bwMode="auto">
              <a:xfrm>
                <a:off x="5312" y="1007"/>
                <a:ext cx="237" cy="213"/>
              </a:xfrm>
              <a:custGeom>
                <a:avLst/>
                <a:gdLst>
                  <a:gd name="T0" fmla="*/ 2 w 296"/>
                  <a:gd name="T1" fmla="*/ 0 h 256"/>
                  <a:gd name="T2" fmla="*/ 2 w 296"/>
                  <a:gd name="T3" fmla="*/ 2 h 256"/>
                  <a:gd name="T4" fmla="*/ 2 w 296"/>
                  <a:gd name="T5" fmla="*/ 2 h 256"/>
                  <a:gd name="T6" fmla="*/ 0 w 296"/>
                  <a:gd name="T7" fmla="*/ 2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520" name="Freeform 1311"/>
              <p:cNvSpPr>
                <a:spLocks/>
              </p:cNvSpPr>
              <p:nvPr/>
            </p:nvSpPr>
            <p:spPr bwMode="auto">
              <a:xfrm>
                <a:off x="5315" y="680"/>
                <a:ext cx="244" cy="240"/>
              </a:xfrm>
              <a:custGeom>
                <a:avLst/>
                <a:gdLst>
                  <a:gd name="T0" fmla="*/ 0 w 304"/>
                  <a:gd name="T1" fmla="*/ 0 h 288"/>
                  <a:gd name="T2" fmla="*/ 2 w 304"/>
                  <a:gd name="T3" fmla="*/ 3 h 288"/>
                  <a:gd name="T4" fmla="*/ 2 w 304"/>
                  <a:gd name="T5" fmla="*/ 3 h 288"/>
                  <a:gd name="T6" fmla="*/ 2 w 304"/>
                  <a:gd name="T7" fmla="*/ 3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521" name="Oval 1312"/>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13522" name="Freeform 1313"/>
              <p:cNvSpPr>
                <a:spLocks/>
              </p:cNvSpPr>
              <p:nvPr/>
            </p:nvSpPr>
            <p:spPr bwMode="auto">
              <a:xfrm>
                <a:off x="5302" y="2614"/>
                <a:ext cx="245" cy="200"/>
              </a:xfrm>
              <a:custGeom>
                <a:avLst/>
                <a:gdLst>
                  <a:gd name="T0" fmla="*/ 0 w 306"/>
                  <a:gd name="T1" fmla="*/ 3 h 240"/>
                  <a:gd name="T2" fmla="*/ 2 w 306"/>
                  <a:gd name="T3" fmla="*/ 3 h 240"/>
                  <a:gd name="T4" fmla="*/ 2 w 306"/>
                  <a:gd name="T5" fmla="*/ 3 h 240"/>
                  <a:gd name="T6" fmla="*/ 2 w 306"/>
                  <a:gd name="T7" fmla="*/ 0 h 240"/>
                  <a:gd name="T8" fmla="*/ 0 w 306"/>
                  <a:gd name="T9" fmla="*/ 3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523" name="AutoShape 1314"/>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13524" name="AutoShape 1315"/>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13525" name="Oval 1316"/>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13526" name="Oval 1317"/>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endParaRPr kumimoji="0" lang="zh-CN" altLang="zh-CN" sz="1800">
                  <a:solidFill>
                    <a:srgbClr val="FF0000"/>
                  </a:solidFill>
                  <a:latin typeface="Arial" panose="020B0604020202020204" pitchFamily="34" charset="0"/>
                  <a:ea typeface="宋体" panose="02010600030101010101" pitchFamily="2" charset="-122"/>
                  <a:cs typeface="Arial" panose="020B0604020202020204" pitchFamily="34" charset="0"/>
                </a:endParaRPr>
              </a:p>
            </p:txBody>
          </p:sp>
          <p:sp>
            <p:nvSpPr>
              <p:cNvPr id="13527" name="Oval 1318"/>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13528" name="Rectangle 1319"/>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grpSp>
        <p:grpSp>
          <p:nvGrpSpPr>
            <p:cNvPr id="13406" name="Group 1320"/>
            <p:cNvGrpSpPr>
              <a:grpSpLocks/>
            </p:cNvGrpSpPr>
            <p:nvPr/>
          </p:nvGrpSpPr>
          <p:grpSpPr bwMode="auto">
            <a:xfrm>
              <a:off x="3340" y="1287"/>
              <a:ext cx="337" cy="257"/>
              <a:chOff x="877" y="1008"/>
              <a:chExt cx="2747" cy="2591"/>
            </a:xfrm>
          </p:grpSpPr>
          <p:pic>
            <p:nvPicPr>
              <p:cNvPr id="13482" name="Picture 1321" descr="antenna_stylized"/>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483" name="Picture 1322" descr="laptop_keyboard"/>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484" name="Freeform 1323"/>
              <p:cNvSpPr>
                <a:spLocks/>
              </p:cNvSpPr>
              <p:nvPr/>
            </p:nvSpPr>
            <p:spPr bwMode="auto">
              <a:xfrm>
                <a:off x="1753" y="1603"/>
                <a:ext cx="1807" cy="1322"/>
              </a:xfrm>
              <a:custGeom>
                <a:avLst/>
                <a:gdLst>
                  <a:gd name="T0" fmla="*/ 1 w 2982"/>
                  <a:gd name="T1" fmla="*/ 0 h 2442"/>
                  <a:gd name="T2" fmla="*/ 0 w 2982"/>
                  <a:gd name="T3" fmla="*/ 1 h 2442"/>
                  <a:gd name="T4" fmla="*/ 1 w 2982"/>
                  <a:gd name="T5" fmla="*/ 1 h 2442"/>
                  <a:gd name="T6" fmla="*/ 1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13485" name="Picture 1324" descr="screen"/>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486" name="Freeform 1325"/>
              <p:cNvSpPr>
                <a:spLocks/>
              </p:cNvSpPr>
              <p:nvPr/>
            </p:nvSpPr>
            <p:spPr bwMode="auto">
              <a:xfrm>
                <a:off x="2082" y="1564"/>
                <a:ext cx="1531" cy="246"/>
              </a:xfrm>
              <a:custGeom>
                <a:avLst/>
                <a:gdLst>
                  <a:gd name="T0" fmla="*/ 1 w 2528"/>
                  <a:gd name="T1" fmla="*/ 0 h 455"/>
                  <a:gd name="T2" fmla="*/ 1 w 2528"/>
                  <a:gd name="T3" fmla="*/ 1 h 455"/>
                  <a:gd name="T4" fmla="*/ 1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487" name="Freeform 1326"/>
              <p:cNvSpPr>
                <a:spLocks/>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488" name="Freeform 1327"/>
              <p:cNvSpPr>
                <a:spLocks/>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489" name="Freeform 1328"/>
              <p:cNvSpPr>
                <a:spLocks/>
              </p:cNvSpPr>
              <p:nvPr/>
            </p:nvSpPr>
            <p:spPr bwMode="auto">
              <a:xfrm>
                <a:off x="1732" y="2534"/>
                <a:ext cx="1680" cy="399"/>
              </a:xfrm>
              <a:custGeom>
                <a:avLst/>
                <a:gdLst>
                  <a:gd name="T0" fmla="*/ 1 w 2773"/>
                  <a:gd name="T1" fmla="*/ 0 h 738"/>
                  <a:gd name="T2" fmla="*/ 0 w 2773"/>
                  <a:gd name="T3" fmla="*/ 1 h 738"/>
                  <a:gd name="T4" fmla="*/ 1 w 2773"/>
                  <a:gd name="T5" fmla="*/ 1 h 738"/>
                  <a:gd name="T6" fmla="*/ 1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490" name="Freeform 1329"/>
              <p:cNvSpPr>
                <a:spLocks/>
              </p:cNvSpPr>
              <p:nvPr/>
            </p:nvSpPr>
            <p:spPr bwMode="auto">
              <a:xfrm>
                <a:off x="3195" y="1755"/>
                <a:ext cx="429" cy="1187"/>
              </a:xfrm>
              <a:custGeom>
                <a:avLst/>
                <a:gdLst>
                  <a:gd name="T0" fmla="*/ 1 w 637"/>
                  <a:gd name="T1" fmla="*/ 0 h 1659"/>
                  <a:gd name="T2" fmla="*/ 1 w 637"/>
                  <a:gd name="T3" fmla="*/ 0 h 1659"/>
                  <a:gd name="T4" fmla="*/ 1 w 637"/>
                  <a:gd name="T5" fmla="*/ 1 h 1659"/>
                  <a:gd name="T6" fmla="*/ 0 w 637"/>
                  <a:gd name="T7" fmla="*/ 1 h 1659"/>
                  <a:gd name="T8" fmla="*/ 1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491" name="Freeform 1330"/>
              <p:cNvSpPr>
                <a:spLocks/>
              </p:cNvSpPr>
              <p:nvPr/>
            </p:nvSpPr>
            <p:spPr bwMode="auto">
              <a:xfrm>
                <a:off x="1734" y="2587"/>
                <a:ext cx="1494" cy="394"/>
              </a:xfrm>
              <a:custGeom>
                <a:avLst/>
                <a:gdLst>
                  <a:gd name="T0" fmla="*/ 0 w 2216"/>
                  <a:gd name="T1" fmla="*/ 0 h 550"/>
                  <a:gd name="T2" fmla="*/ 1 w 2216"/>
                  <a:gd name="T3" fmla="*/ 1 h 550"/>
                  <a:gd name="T4" fmla="*/ 1 w 2216"/>
                  <a:gd name="T5" fmla="*/ 1 h 550"/>
                  <a:gd name="T6" fmla="*/ 1 w 2216"/>
                  <a:gd name="T7" fmla="*/ 1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13492" name="Group 1331"/>
              <p:cNvGrpSpPr>
                <a:grpSpLocks/>
              </p:cNvGrpSpPr>
              <p:nvPr/>
            </p:nvGrpSpPr>
            <p:grpSpPr bwMode="auto">
              <a:xfrm>
                <a:off x="1709" y="3008"/>
                <a:ext cx="507" cy="234"/>
                <a:chOff x="1740" y="2642"/>
                <a:chExt cx="752" cy="327"/>
              </a:xfrm>
            </p:grpSpPr>
            <p:sp>
              <p:nvSpPr>
                <p:cNvPr id="13499" name="Freeform 1332"/>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500" name="Freeform 1333"/>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501" name="Freeform 1334"/>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502" name="Freeform 1335"/>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503" name="Freeform 1336"/>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504" name="Freeform 1337"/>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13493" name="Freeform 1338"/>
              <p:cNvSpPr>
                <a:spLocks/>
              </p:cNvSpPr>
              <p:nvPr/>
            </p:nvSpPr>
            <p:spPr bwMode="auto">
              <a:xfrm>
                <a:off x="2577" y="3043"/>
                <a:ext cx="614" cy="514"/>
              </a:xfrm>
              <a:custGeom>
                <a:avLst/>
                <a:gdLst>
                  <a:gd name="T0" fmla="*/ 1 w 990"/>
                  <a:gd name="T1" fmla="*/ 1 h 792"/>
                  <a:gd name="T2" fmla="*/ 1 w 990"/>
                  <a:gd name="T3" fmla="*/ 0 h 792"/>
                  <a:gd name="T4" fmla="*/ 1 w 990"/>
                  <a:gd name="T5" fmla="*/ 1 h 792"/>
                  <a:gd name="T6" fmla="*/ 0 w 990"/>
                  <a:gd name="T7" fmla="*/ 1 h 792"/>
                  <a:gd name="T8" fmla="*/ 1 w 990"/>
                  <a:gd name="T9" fmla="*/ 1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494" name="Freeform 1339"/>
              <p:cNvSpPr>
                <a:spLocks/>
              </p:cNvSpPr>
              <p:nvPr/>
            </p:nvSpPr>
            <p:spPr bwMode="auto">
              <a:xfrm>
                <a:off x="1010" y="3084"/>
                <a:ext cx="1571" cy="469"/>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495" name="Freeform 1340"/>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496" name="Freeform 1341"/>
              <p:cNvSpPr>
                <a:spLocks/>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497" name="Freeform 1342"/>
              <p:cNvSpPr>
                <a:spLocks/>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498" name="Freeform 1343"/>
              <p:cNvSpPr>
                <a:spLocks/>
              </p:cNvSpPr>
              <p:nvPr/>
            </p:nvSpPr>
            <p:spPr bwMode="auto">
              <a:xfrm flipV="1">
                <a:off x="2549" y="2986"/>
                <a:ext cx="608" cy="467"/>
              </a:xfrm>
              <a:custGeom>
                <a:avLst/>
                <a:gdLst>
                  <a:gd name="T0" fmla="*/ 0 w 2532"/>
                  <a:gd name="T1" fmla="*/ 0 h 723"/>
                  <a:gd name="T2" fmla="*/ 0 w 2532"/>
                  <a:gd name="T3" fmla="*/ 0 h 723"/>
                  <a:gd name="T4" fmla="*/ 0 w 2532"/>
                  <a:gd name="T5" fmla="*/ 1 h 723"/>
                  <a:gd name="T6" fmla="*/ 0 w 2532"/>
                  <a:gd name="T7" fmla="*/ 1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3407" name="Group 1344"/>
            <p:cNvGrpSpPr>
              <a:grpSpLocks/>
            </p:cNvGrpSpPr>
            <p:nvPr/>
          </p:nvGrpSpPr>
          <p:grpSpPr bwMode="auto">
            <a:xfrm>
              <a:off x="4329" y="3456"/>
              <a:ext cx="299" cy="257"/>
              <a:chOff x="877" y="1008"/>
              <a:chExt cx="2747" cy="2591"/>
            </a:xfrm>
          </p:grpSpPr>
          <p:pic>
            <p:nvPicPr>
              <p:cNvPr id="13459" name="Picture 1345" descr="antenna_stylized"/>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460" name="Picture 1346" descr="laptop_keyboard"/>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461" name="Freeform 1347"/>
              <p:cNvSpPr>
                <a:spLocks/>
              </p:cNvSpPr>
              <p:nvPr/>
            </p:nvSpPr>
            <p:spPr bwMode="auto">
              <a:xfrm>
                <a:off x="1753" y="1603"/>
                <a:ext cx="1807" cy="1322"/>
              </a:xfrm>
              <a:custGeom>
                <a:avLst/>
                <a:gdLst>
                  <a:gd name="T0" fmla="*/ 1 w 2982"/>
                  <a:gd name="T1" fmla="*/ 0 h 2442"/>
                  <a:gd name="T2" fmla="*/ 0 w 2982"/>
                  <a:gd name="T3" fmla="*/ 1 h 2442"/>
                  <a:gd name="T4" fmla="*/ 1 w 2982"/>
                  <a:gd name="T5" fmla="*/ 1 h 2442"/>
                  <a:gd name="T6" fmla="*/ 1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13462" name="Picture 1348" descr="screen"/>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463" name="Freeform 1349"/>
              <p:cNvSpPr>
                <a:spLocks/>
              </p:cNvSpPr>
              <p:nvPr/>
            </p:nvSpPr>
            <p:spPr bwMode="auto">
              <a:xfrm>
                <a:off x="2082" y="1564"/>
                <a:ext cx="1531" cy="246"/>
              </a:xfrm>
              <a:custGeom>
                <a:avLst/>
                <a:gdLst>
                  <a:gd name="T0" fmla="*/ 1 w 2528"/>
                  <a:gd name="T1" fmla="*/ 0 h 455"/>
                  <a:gd name="T2" fmla="*/ 1 w 2528"/>
                  <a:gd name="T3" fmla="*/ 1 h 455"/>
                  <a:gd name="T4" fmla="*/ 1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464" name="Freeform 1350"/>
              <p:cNvSpPr>
                <a:spLocks/>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465" name="Freeform 1351"/>
              <p:cNvSpPr>
                <a:spLocks/>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466" name="Freeform 1352"/>
              <p:cNvSpPr>
                <a:spLocks/>
              </p:cNvSpPr>
              <p:nvPr/>
            </p:nvSpPr>
            <p:spPr bwMode="auto">
              <a:xfrm>
                <a:off x="1732" y="2534"/>
                <a:ext cx="1680" cy="399"/>
              </a:xfrm>
              <a:custGeom>
                <a:avLst/>
                <a:gdLst>
                  <a:gd name="T0" fmla="*/ 1 w 2773"/>
                  <a:gd name="T1" fmla="*/ 0 h 738"/>
                  <a:gd name="T2" fmla="*/ 0 w 2773"/>
                  <a:gd name="T3" fmla="*/ 1 h 738"/>
                  <a:gd name="T4" fmla="*/ 1 w 2773"/>
                  <a:gd name="T5" fmla="*/ 1 h 738"/>
                  <a:gd name="T6" fmla="*/ 1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467" name="Freeform 1353"/>
              <p:cNvSpPr>
                <a:spLocks/>
              </p:cNvSpPr>
              <p:nvPr/>
            </p:nvSpPr>
            <p:spPr bwMode="auto">
              <a:xfrm>
                <a:off x="3195" y="1755"/>
                <a:ext cx="429" cy="1187"/>
              </a:xfrm>
              <a:custGeom>
                <a:avLst/>
                <a:gdLst>
                  <a:gd name="T0" fmla="*/ 1 w 637"/>
                  <a:gd name="T1" fmla="*/ 0 h 1659"/>
                  <a:gd name="T2" fmla="*/ 1 w 637"/>
                  <a:gd name="T3" fmla="*/ 0 h 1659"/>
                  <a:gd name="T4" fmla="*/ 1 w 637"/>
                  <a:gd name="T5" fmla="*/ 1 h 1659"/>
                  <a:gd name="T6" fmla="*/ 0 w 637"/>
                  <a:gd name="T7" fmla="*/ 1 h 1659"/>
                  <a:gd name="T8" fmla="*/ 1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468" name="Freeform 1354"/>
              <p:cNvSpPr>
                <a:spLocks/>
              </p:cNvSpPr>
              <p:nvPr/>
            </p:nvSpPr>
            <p:spPr bwMode="auto">
              <a:xfrm>
                <a:off x="1734" y="2587"/>
                <a:ext cx="1494" cy="394"/>
              </a:xfrm>
              <a:custGeom>
                <a:avLst/>
                <a:gdLst>
                  <a:gd name="T0" fmla="*/ 0 w 2216"/>
                  <a:gd name="T1" fmla="*/ 0 h 550"/>
                  <a:gd name="T2" fmla="*/ 1 w 2216"/>
                  <a:gd name="T3" fmla="*/ 1 h 550"/>
                  <a:gd name="T4" fmla="*/ 1 w 2216"/>
                  <a:gd name="T5" fmla="*/ 1 h 550"/>
                  <a:gd name="T6" fmla="*/ 1 w 2216"/>
                  <a:gd name="T7" fmla="*/ 1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13469" name="Group 1355"/>
              <p:cNvGrpSpPr>
                <a:grpSpLocks/>
              </p:cNvGrpSpPr>
              <p:nvPr/>
            </p:nvGrpSpPr>
            <p:grpSpPr bwMode="auto">
              <a:xfrm>
                <a:off x="1709" y="3008"/>
                <a:ext cx="507" cy="234"/>
                <a:chOff x="1740" y="2642"/>
                <a:chExt cx="752" cy="327"/>
              </a:xfrm>
            </p:grpSpPr>
            <p:sp>
              <p:nvSpPr>
                <p:cNvPr id="13476" name="Freeform 1356"/>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477" name="Freeform 1357"/>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478" name="Freeform 1358"/>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479" name="Freeform 1359"/>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480" name="Freeform 1360"/>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481" name="Freeform 1361"/>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13470" name="Freeform 1362"/>
              <p:cNvSpPr>
                <a:spLocks/>
              </p:cNvSpPr>
              <p:nvPr/>
            </p:nvSpPr>
            <p:spPr bwMode="auto">
              <a:xfrm>
                <a:off x="2577" y="3043"/>
                <a:ext cx="614" cy="514"/>
              </a:xfrm>
              <a:custGeom>
                <a:avLst/>
                <a:gdLst>
                  <a:gd name="T0" fmla="*/ 1 w 990"/>
                  <a:gd name="T1" fmla="*/ 1 h 792"/>
                  <a:gd name="T2" fmla="*/ 1 w 990"/>
                  <a:gd name="T3" fmla="*/ 0 h 792"/>
                  <a:gd name="T4" fmla="*/ 1 w 990"/>
                  <a:gd name="T5" fmla="*/ 1 h 792"/>
                  <a:gd name="T6" fmla="*/ 0 w 990"/>
                  <a:gd name="T7" fmla="*/ 1 h 792"/>
                  <a:gd name="T8" fmla="*/ 1 w 990"/>
                  <a:gd name="T9" fmla="*/ 1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471" name="Freeform 1363"/>
              <p:cNvSpPr>
                <a:spLocks/>
              </p:cNvSpPr>
              <p:nvPr/>
            </p:nvSpPr>
            <p:spPr bwMode="auto">
              <a:xfrm>
                <a:off x="1010" y="3084"/>
                <a:ext cx="1571" cy="469"/>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472" name="Freeform 1364"/>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473" name="Freeform 1365"/>
              <p:cNvSpPr>
                <a:spLocks/>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474" name="Freeform 1366"/>
              <p:cNvSpPr>
                <a:spLocks/>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475" name="Freeform 1367"/>
              <p:cNvSpPr>
                <a:spLocks/>
              </p:cNvSpPr>
              <p:nvPr/>
            </p:nvSpPr>
            <p:spPr bwMode="auto">
              <a:xfrm flipV="1">
                <a:off x="2549" y="2986"/>
                <a:ext cx="608" cy="467"/>
              </a:xfrm>
              <a:custGeom>
                <a:avLst/>
                <a:gdLst>
                  <a:gd name="T0" fmla="*/ 0 w 2532"/>
                  <a:gd name="T1" fmla="*/ 0 h 723"/>
                  <a:gd name="T2" fmla="*/ 0 w 2532"/>
                  <a:gd name="T3" fmla="*/ 0 h 723"/>
                  <a:gd name="T4" fmla="*/ 0 w 2532"/>
                  <a:gd name="T5" fmla="*/ 1 h 723"/>
                  <a:gd name="T6" fmla="*/ 0 w 2532"/>
                  <a:gd name="T7" fmla="*/ 1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3408" name="Group 1368"/>
            <p:cNvGrpSpPr>
              <a:grpSpLocks/>
            </p:cNvGrpSpPr>
            <p:nvPr/>
          </p:nvGrpSpPr>
          <p:grpSpPr bwMode="auto">
            <a:xfrm>
              <a:off x="3503" y="1916"/>
              <a:ext cx="280" cy="257"/>
              <a:chOff x="877" y="1008"/>
              <a:chExt cx="2747" cy="2591"/>
            </a:xfrm>
          </p:grpSpPr>
          <p:pic>
            <p:nvPicPr>
              <p:cNvPr id="13436" name="Picture 1369" descr="antenna_stylized"/>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437" name="Picture 1370" descr="laptop_keyboard"/>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438" name="Freeform 1371"/>
              <p:cNvSpPr>
                <a:spLocks/>
              </p:cNvSpPr>
              <p:nvPr/>
            </p:nvSpPr>
            <p:spPr bwMode="auto">
              <a:xfrm>
                <a:off x="1753" y="1603"/>
                <a:ext cx="1807" cy="1322"/>
              </a:xfrm>
              <a:custGeom>
                <a:avLst/>
                <a:gdLst>
                  <a:gd name="T0" fmla="*/ 1 w 2982"/>
                  <a:gd name="T1" fmla="*/ 0 h 2442"/>
                  <a:gd name="T2" fmla="*/ 0 w 2982"/>
                  <a:gd name="T3" fmla="*/ 1 h 2442"/>
                  <a:gd name="T4" fmla="*/ 1 w 2982"/>
                  <a:gd name="T5" fmla="*/ 1 h 2442"/>
                  <a:gd name="T6" fmla="*/ 1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13439" name="Picture 1372" descr="screen"/>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440" name="Freeform 1373"/>
              <p:cNvSpPr>
                <a:spLocks/>
              </p:cNvSpPr>
              <p:nvPr/>
            </p:nvSpPr>
            <p:spPr bwMode="auto">
              <a:xfrm>
                <a:off x="2082" y="1564"/>
                <a:ext cx="1531" cy="246"/>
              </a:xfrm>
              <a:custGeom>
                <a:avLst/>
                <a:gdLst>
                  <a:gd name="T0" fmla="*/ 1 w 2528"/>
                  <a:gd name="T1" fmla="*/ 0 h 455"/>
                  <a:gd name="T2" fmla="*/ 1 w 2528"/>
                  <a:gd name="T3" fmla="*/ 1 h 455"/>
                  <a:gd name="T4" fmla="*/ 1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441" name="Freeform 1374"/>
              <p:cNvSpPr>
                <a:spLocks/>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442" name="Freeform 1375"/>
              <p:cNvSpPr>
                <a:spLocks/>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443" name="Freeform 1376"/>
              <p:cNvSpPr>
                <a:spLocks/>
              </p:cNvSpPr>
              <p:nvPr/>
            </p:nvSpPr>
            <p:spPr bwMode="auto">
              <a:xfrm>
                <a:off x="1732" y="2534"/>
                <a:ext cx="1680" cy="399"/>
              </a:xfrm>
              <a:custGeom>
                <a:avLst/>
                <a:gdLst>
                  <a:gd name="T0" fmla="*/ 1 w 2773"/>
                  <a:gd name="T1" fmla="*/ 0 h 738"/>
                  <a:gd name="T2" fmla="*/ 0 w 2773"/>
                  <a:gd name="T3" fmla="*/ 1 h 738"/>
                  <a:gd name="T4" fmla="*/ 1 w 2773"/>
                  <a:gd name="T5" fmla="*/ 1 h 738"/>
                  <a:gd name="T6" fmla="*/ 1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444" name="Freeform 1377"/>
              <p:cNvSpPr>
                <a:spLocks/>
              </p:cNvSpPr>
              <p:nvPr/>
            </p:nvSpPr>
            <p:spPr bwMode="auto">
              <a:xfrm>
                <a:off x="3195" y="1755"/>
                <a:ext cx="429" cy="1187"/>
              </a:xfrm>
              <a:custGeom>
                <a:avLst/>
                <a:gdLst>
                  <a:gd name="T0" fmla="*/ 1 w 637"/>
                  <a:gd name="T1" fmla="*/ 0 h 1659"/>
                  <a:gd name="T2" fmla="*/ 1 w 637"/>
                  <a:gd name="T3" fmla="*/ 0 h 1659"/>
                  <a:gd name="T4" fmla="*/ 1 w 637"/>
                  <a:gd name="T5" fmla="*/ 1 h 1659"/>
                  <a:gd name="T6" fmla="*/ 0 w 637"/>
                  <a:gd name="T7" fmla="*/ 1 h 1659"/>
                  <a:gd name="T8" fmla="*/ 1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445" name="Freeform 1378"/>
              <p:cNvSpPr>
                <a:spLocks/>
              </p:cNvSpPr>
              <p:nvPr/>
            </p:nvSpPr>
            <p:spPr bwMode="auto">
              <a:xfrm>
                <a:off x="1734" y="2587"/>
                <a:ext cx="1494" cy="394"/>
              </a:xfrm>
              <a:custGeom>
                <a:avLst/>
                <a:gdLst>
                  <a:gd name="T0" fmla="*/ 0 w 2216"/>
                  <a:gd name="T1" fmla="*/ 0 h 550"/>
                  <a:gd name="T2" fmla="*/ 1 w 2216"/>
                  <a:gd name="T3" fmla="*/ 1 h 550"/>
                  <a:gd name="T4" fmla="*/ 1 w 2216"/>
                  <a:gd name="T5" fmla="*/ 1 h 550"/>
                  <a:gd name="T6" fmla="*/ 1 w 2216"/>
                  <a:gd name="T7" fmla="*/ 1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13446" name="Group 1379"/>
              <p:cNvGrpSpPr>
                <a:grpSpLocks/>
              </p:cNvGrpSpPr>
              <p:nvPr/>
            </p:nvGrpSpPr>
            <p:grpSpPr bwMode="auto">
              <a:xfrm>
                <a:off x="1709" y="3008"/>
                <a:ext cx="507" cy="234"/>
                <a:chOff x="1740" y="2642"/>
                <a:chExt cx="752" cy="327"/>
              </a:xfrm>
            </p:grpSpPr>
            <p:sp>
              <p:nvSpPr>
                <p:cNvPr id="13453" name="Freeform 1380"/>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454" name="Freeform 1381"/>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455" name="Freeform 1382"/>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456" name="Freeform 1383"/>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457" name="Freeform 1384"/>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458" name="Freeform 1385"/>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13447" name="Freeform 1386"/>
              <p:cNvSpPr>
                <a:spLocks/>
              </p:cNvSpPr>
              <p:nvPr/>
            </p:nvSpPr>
            <p:spPr bwMode="auto">
              <a:xfrm>
                <a:off x="2577" y="3043"/>
                <a:ext cx="614" cy="514"/>
              </a:xfrm>
              <a:custGeom>
                <a:avLst/>
                <a:gdLst>
                  <a:gd name="T0" fmla="*/ 1 w 990"/>
                  <a:gd name="T1" fmla="*/ 1 h 792"/>
                  <a:gd name="T2" fmla="*/ 1 w 990"/>
                  <a:gd name="T3" fmla="*/ 0 h 792"/>
                  <a:gd name="T4" fmla="*/ 1 w 990"/>
                  <a:gd name="T5" fmla="*/ 1 h 792"/>
                  <a:gd name="T6" fmla="*/ 0 w 990"/>
                  <a:gd name="T7" fmla="*/ 1 h 792"/>
                  <a:gd name="T8" fmla="*/ 1 w 990"/>
                  <a:gd name="T9" fmla="*/ 1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448" name="Freeform 1387"/>
              <p:cNvSpPr>
                <a:spLocks/>
              </p:cNvSpPr>
              <p:nvPr/>
            </p:nvSpPr>
            <p:spPr bwMode="auto">
              <a:xfrm>
                <a:off x="1010" y="3084"/>
                <a:ext cx="1571" cy="469"/>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449" name="Freeform 1388"/>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450" name="Freeform 1389"/>
              <p:cNvSpPr>
                <a:spLocks/>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451" name="Freeform 1390"/>
              <p:cNvSpPr>
                <a:spLocks/>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452" name="Freeform 1391"/>
              <p:cNvSpPr>
                <a:spLocks/>
              </p:cNvSpPr>
              <p:nvPr/>
            </p:nvSpPr>
            <p:spPr bwMode="auto">
              <a:xfrm flipV="1">
                <a:off x="2549" y="2986"/>
                <a:ext cx="608" cy="467"/>
              </a:xfrm>
              <a:custGeom>
                <a:avLst/>
                <a:gdLst>
                  <a:gd name="T0" fmla="*/ 0 w 2532"/>
                  <a:gd name="T1" fmla="*/ 0 h 723"/>
                  <a:gd name="T2" fmla="*/ 0 w 2532"/>
                  <a:gd name="T3" fmla="*/ 0 h 723"/>
                  <a:gd name="T4" fmla="*/ 0 w 2532"/>
                  <a:gd name="T5" fmla="*/ 1 h 723"/>
                  <a:gd name="T6" fmla="*/ 0 w 2532"/>
                  <a:gd name="T7" fmla="*/ 1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3409" name="Group 1392"/>
            <p:cNvGrpSpPr>
              <a:grpSpLocks/>
            </p:cNvGrpSpPr>
            <p:nvPr/>
          </p:nvGrpSpPr>
          <p:grpSpPr bwMode="auto">
            <a:xfrm flipH="1">
              <a:off x="3742" y="2030"/>
              <a:ext cx="261" cy="235"/>
              <a:chOff x="2839" y="3501"/>
              <a:chExt cx="755" cy="803"/>
            </a:xfrm>
          </p:grpSpPr>
          <p:pic>
            <p:nvPicPr>
              <p:cNvPr id="13434" name="Picture 1393" descr="desktop_computer_stylized_medium"/>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435" name="Freeform 1394"/>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13410" name="Group 1395"/>
            <p:cNvGrpSpPr>
              <a:grpSpLocks/>
            </p:cNvGrpSpPr>
            <p:nvPr/>
          </p:nvGrpSpPr>
          <p:grpSpPr bwMode="auto">
            <a:xfrm>
              <a:off x="4603" y="3416"/>
              <a:ext cx="299" cy="257"/>
              <a:chOff x="877" y="1008"/>
              <a:chExt cx="2747" cy="2591"/>
            </a:xfrm>
          </p:grpSpPr>
          <p:pic>
            <p:nvPicPr>
              <p:cNvPr id="13411" name="Picture 1396" descr="antenna_stylized"/>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412" name="Picture 1397" descr="laptop_keyboard"/>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413" name="Freeform 1398"/>
              <p:cNvSpPr>
                <a:spLocks/>
              </p:cNvSpPr>
              <p:nvPr/>
            </p:nvSpPr>
            <p:spPr bwMode="auto">
              <a:xfrm>
                <a:off x="1753" y="1603"/>
                <a:ext cx="1807" cy="1322"/>
              </a:xfrm>
              <a:custGeom>
                <a:avLst/>
                <a:gdLst>
                  <a:gd name="T0" fmla="*/ 1 w 2982"/>
                  <a:gd name="T1" fmla="*/ 0 h 2442"/>
                  <a:gd name="T2" fmla="*/ 0 w 2982"/>
                  <a:gd name="T3" fmla="*/ 1 h 2442"/>
                  <a:gd name="T4" fmla="*/ 1 w 2982"/>
                  <a:gd name="T5" fmla="*/ 1 h 2442"/>
                  <a:gd name="T6" fmla="*/ 1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13414" name="Picture 1399" descr="screen"/>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415" name="Freeform 1400"/>
              <p:cNvSpPr>
                <a:spLocks/>
              </p:cNvSpPr>
              <p:nvPr/>
            </p:nvSpPr>
            <p:spPr bwMode="auto">
              <a:xfrm>
                <a:off x="2082" y="1564"/>
                <a:ext cx="1531" cy="246"/>
              </a:xfrm>
              <a:custGeom>
                <a:avLst/>
                <a:gdLst>
                  <a:gd name="T0" fmla="*/ 1 w 2528"/>
                  <a:gd name="T1" fmla="*/ 0 h 455"/>
                  <a:gd name="T2" fmla="*/ 1 w 2528"/>
                  <a:gd name="T3" fmla="*/ 1 h 455"/>
                  <a:gd name="T4" fmla="*/ 1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416" name="Freeform 1401"/>
              <p:cNvSpPr>
                <a:spLocks/>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417" name="Freeform 1402"/>
              <p:cNvSpPr>
                <a:spLocks/>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418" name="Freeform 1403"/>
              <p:cNvSpPr>
                <a:spLocks/>
              </p:cNvSpPr>
              <p:nvPr/>
            </p:nvSpPr>
            <p:spPr bwMode="auto">
              <a:xfrm>
                <a:off x="1732" y="2534"/>
                <a:ext cx="1680" cy="399"/>
              </a:xfrm>
              <a:custGeom>
                <a:avLst/>
                <a:gdLst>
                  <a:gd name="T0" fmla="*/ 1 w 2773"/>
                  <a:gd name="T1" fmla="*/ 0 h 738"/>
                  <a:gd name="T2" fmla="*/ 0 w 2773"/>
                  <a:gd name="T3" fmla="*/ 1 h 738"/>
                  <a:gd name="T4" fmla="*/ 1 w 2773"/>
                  <a:gd name="T5" fmla="*/ 1 h 738"/>
                  <a:gd name="T6" fmla="*/ 1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419" name="Freeform 1404"/>
              <p:cNvSpPr>
                <a:spLocks/>
              </p:cNvSpPr>
              <p:nvPr/>
            </p:nvSpPr>
            <p:spPr bwMode="auto">
              <a:xfrm>
                <a:off x="3195" y="1755"/>
                <a:ext cx="429" cy="1187"/>
              </a:xfrm>
              <a:custGeom>
                <a:avLst/>
                <a:gdLst>
                  <a:gd name="T0" fmla="*/ 1 w 637"/>
                  <a:gd name="T1" fmla="*/ 0 h 1659"/>
                  <a:gd name="T2" fmla="*/ 1 w 637"/>
                  <a:gd name="T3" fmla="*/ 0 h 1659"/>
                  <a:gd name="T4" fmla="*/ 1 w 637"/>
                  <a:gd name="T5" fmla="*/ 1 h 1659"/>
                  <a:gd name="T6" fmla="*/ 0 w 637"/>
                  <a:gd name="T7" fmla="*/ 1 h 1659"/>
                  <a:gd name="T8" fmla="*/ 1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420" name="Freeform 1405"/>
              <p:cNvSpPr>
                <a:spLocks/>
              </p:cNvSpPr>
              <p:nvPr/>
            </p:nvSpPr>
            <p:spPr bwMode="auto">
              <a:xfrm>
                <a:off x="1734" y="2587"/>
                <a:ext cx="1494" cy="394"/>
              </a:xfrm>
              <a:custGeom>
                <a:avLst/>
                <a:gdLst>
                  <a:gd name="T0" fmla="*/ 0 w 2216"/>
                  <a:gd name="T1" fmla="*/ 0 h 550"/>
                  <a:gd name="T2" fmla="*/ 1 w 2216"/>
                  <a:gd name="T3" fmla="*/ 1 h 550"/>
                  <a:gd name="T4" fmla="*/ 1 w 2216"/>
                  <a:gd name="T5" fmla="*/ 1 h 550"/>
                  <a:gd name="T6" fmla="*/ 1 w 2216"/>
                  <a:gd name="T7" fmla="*/ 1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13421" name="Group 1406"/>
              <p:cNvGrpSpPr>
                <a:grpSpLocks/>
              </p:cNvGrpSpPr>
              <p:nvPr/>
            </p:nvGrpSpPr>
            <p:grpSpPr bwMode="auto">
              <a:xfrm>
                <a:off x="1709" y="3008"/>
                <a:ext cx="507" cy="234"/>
                <a:chOff x="1740" y="2642"/>
                <a:chExt cx="752" cy="327"/>
              </a:xfrm>
            </p:grpSpPr>
            <p:sp>
              <p:nvSpPr>
                <p:cNvPr id="13428" name="Freeform 1407"/>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429" name="Freeform 1408"/>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430" name="Freeform 1409"/>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431" name="Freeform 1410"/>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432" name="Freeform 1411"/>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433" name="Freeform 1412"/>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13422" name="Freeform 1413"/>
              <p:cNvSpPr>
                <a:spLocks/>
              </p:cNvSpPr>
              <p:nvPr/>
            </p:nvSpPr>
            <p:spPr bwMode="auto">
              <a:xfrm>
                <a:off x="2577" y="3043"/>
                <a:ext cx="614" cy="514"/>
              </a:xfrm>
              <a:custGeom>
                <a:avLst/>
                <a:gdLst>
                  <a:gd name="T0" fmla="*/ 1 w 990"/>
                  <a:gd name="T1" fmla="*/ 1 h 792"/>
                  <a:gd name="T2" fmla="*/ 1 w 990"/>
                  <a:gd name="T3" fmla="*/ 0 h 792"/>
                  <a:gd name="T4" fmla="*/ 1 w 990"/>
                  <a:gd name="T5" fmla="*/ 1 h 792"/>
                  <a:gd name="T6" fmla="*/ 0 w 990"/>
                  <a:gd name="T7" fmla="*/ 1 h 792"/>
                  <a:gd name="T8" fmla="*/ 1 w 990"/>
                  <a:gd name="T9" fmla="*/ 1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423" name="Freeform 1414"/>
              <p:cNvSpPr>
                <a:spLocks/>
              </p:cNvSpPr>
              <p:nvPr/>
            </p:nvSpPr>
            <p:spPr bwMode="auto">
              <a:xfrm>
                <a:off x="1010" y="3084"/>
                <a:ext cx="1571" cy="469"/>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424" name="Freeform 1415"/>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425" name="Freeform 1416"/>
              <p:cNvSpPr>
                <a:spLocks/>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426" name="Freeform 1417"/>
              <p:cNvSpPr>
                <a:spLocks/>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427" name="Freeform 1418"/>
              <p:cNvSpPr>
                <a:spLocks/>
              </p:cNvSpPr>
              <p:nvPr/>
            </p:nvSpPr>
            <p:spPr bwMode="auto">
              <a:xfrm flipV="1">
                <a:off x="2549" y="2986"/>
                <a:ext cx="608" cy="467"/>
              </a:xfrm>
              <a:custGeom>
                <a:avLst/>
                <a:gdLst>
                  <a:gd name="T0" fmla="*/ 0 w 2532"/>
                  <a:gd name="T1" fmla="*/ 0 h 723"/>
                  <a:gd name="T2" fmla="*/ 0 w 2532"/>
                  <a:gd name="T3" fmla="*/ 0 h 723"/>
                  <a:gd name="T4" fmla="*/ 0 w 2532"/>
                  <a:gd name="T5" fmla="*/ 1 h 723"/>
                  <a:gd name="T6" fmla="*/ 0 w 2532"/>
                  <a:gd name="T7" fmla="*/ 1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753" name="Line 913"/>
          <p:cNvSpPr>
            <a:spLocks noChangeShapeType="1"/>
          </p:cNvSpPr>
          <p:nvPr/>
        </p:nvSpPr>
        <p:spPr bwMode="auto">
          <a:xfrm>
            <a:off x="6850063" y="4508500"/>
            <a:ext cx="1290637" cy="541338"/>
          </a:xfrm>
          <a:prstGeom prst="line">
            <a:avLst/>
          </a:prstGeom>
          <a:noFill/>
          <a:ln w="76200">
            <a:solidFill>
              <a:srgbClr val="CC00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54" name="Line 911"/>
          <p:cNvSpPr>
            <a:spLocks noChangeShapeType="1"/>
          </p:cNvSpPr>
          <p:nvPr/>
        </p:nvSpPr>
        <p:spPr bwMode="auto">
          <a:xfrm>
            <a:off x="6945313" y="1382713"/>
            <a:ext cx="1700212" cy="3386137"/>
          </a:xfrm>
          <a:prstGeom prst="line">
            <a:avLst/>
          </a:prstGeom>
          <a:noFill/>
          <a:ln w="76200">
            <a:solidFill>
              <a:srgbClr val="CC00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764" name="Group 618"/>
          <p:cNvGrpSpPr>
            <a:grpSpLocks/>
          </p:cNvGrpSpPr>
          <p:nvPr/>
        </p:nvGrpSpPr>
        <p:grpSpPr bwMode="auto">
          <a:xfrm>
            <a:off x="5857875" y="1225550"/>
            <a:ext cx="1044575" cy="965200"/>
            <a:chOff x="4047" y="420"/>
            <a:chExt cx="658" cy="608"/>
          </a:xfrm>
        </p:grpSpPr>
        <p:sp>
          <p:nvSpPr>
            <p:cNvPr id="13339" name="Rectangle 227"/>
            <p:cNvSpPr>
              <a:spLocks noChangeArrowheads="1"/>
            </p:cNvSpPr>
            <p:nvPr/>
          </p:nvSpPr>
          <p:spPr bwMode="auto">
            <a:xfrm>
              <a:off x="4266" y="420"/>
              <a:ext cx="426" cy="489"/>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2400">
                <a:latin typeface="Arial" panose="020B0604020202020204" pitchFamily="34" charset="0"/>
                <a:ea typeface="宋体" panose="02010600030101010101" pitchFamily="2" charset="-122"/>
              </a:endParaRPr>
            </a:p>
          </p:txBody>
        </p:sp>
        <p:sp>
          <p:nvSpPr>
            <p:cNvPr id="13340" name="Rectangle 228"/>
            <p:cNvSpPr>
              <a:spLocks noChangeArrowheads="1"/>
            </p:cNvSpPr>
            <p:nvPr/>
          </p:nvSpPr>
          <p:spPr bwMode="auto">
            <a:xfrm>
              <a:off x="4245" y="435"/>
              <a:ext cx="435" cy="504"/>
            </a:xfrm>
            <a:prstGeom prst="rect">
              <a:avLst/>
            </a:prstGeom>
            <a:solidFill>
              <a:schemeClr val="bg1"/>
            </a:solidFill>
            <a:ln w="12700">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2400">
                <a:latin typeface="Arial" panose="020B0604020202020204" pitchFamily="34" charset="0"/>
                <a:ea typeface="宋体" panose="02010600030101010101" pitchFamily="2" charset="-122"/>
              </a:endParaRPr>
            </a:p>
          </p:txBody>
        </p:sp>
        <p:sp>
          <p:nvSpPr>
            <p:cNvPr id="13341" name="Rectangle 229"/>
            <p:cNvSpPr>
              <a:spLocks noChangeArrowheads="1"/>
            </p:cNvSpPr>
            <p:nvPr/>
          </p:nvSpPr>
          <p:spPr bwMode="auto">
            <a:xfrm>
              <a:off x="4251" y="438"/>
              <a:ext cx="426" cy="126"/>
            </a:xfrm>
            <a:prstGeom prst="rect">
              <a:avLst/>
            </a:prstGeom>
            <a:solidFill>
              <a:srgbClr val="CC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2400">
                <a:latin typeface="Arial" panose="020B0604020202020204" pitchFamily="34" charset="0"/>
                <a:ea typeface="宋体" panose="02010600030101010101" pitchFamily="2" charset="-122"/>
              </a:endParaRPr>
            </a:p>
          </p:txBody>
        </p:sp>
        <p:sp>
          <p:nvSpPr>
            <p:cNvPr id="13342" name="Text Box 230"/>
            <p:cNvSpPr txBox="1">
              <a:spLocks noChangeArrowheads="1"/>
            </p:cNvSpPr>
            <p:nvPr/>
          </p:nvSpPr>
          <p:spPr bwMode="auto">
            <a:xfrm>
              <a:off x="4192" y="420"/>
              <a:ext cx="513" cy="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000">
                  <a:solidFill>
                    <a:schemeClr val="bg1"/>
                  </a:solidFill>
                  <a:latin typeface="Arial" panose="020B0604020202020204" pitchFamily="34" charset="0"/>
                  <a:ea typeface="宋体" panose="02010600030101010101" pitchFamily="2" charset="-122"/>
                </a:rPr>
                <a:t>application</a:t>
              </a:r>
              <a:endParaRPr kumimoji="0" lang="en-US" altLang="zh-CN" sz="1000">
                <a:latin typeface="Arial" panose="020B0604020202020204" pitchFamily="34" charset="0"/>
                <a:ea typeface="宋体" panose="02010600030101010101" pitchFamily="2" charset="-122"/>
              </a:endParaRPr>
            </a:p>
            <a:p>
              <a:pPr algn="ctr" eaLnBrk="1" hangingPunct="1">
                <a:spcBef>
                  <a:spcPct val="0"/>
                </a:spcBef>
                <a:buClrTx/>
                <a:buSzTx/>
                <a:buFontTx/>
                <a:buNone/>
              </a:pPr>
              <a:r>
                <a:rPr kumimoji="0" lang="en-US" altLang="zh-CN" sz="1000">
                  <a:latin typeface="Arial" panose="020B0604020202020204" pitchFamily="34" charset="0"/>
                  <a:ea typeface="宋体" panose="02010600030101010101" pitchFamily="2" charset="-122"/>
                </a:rPr>
                <a:t>transport</a:t>
              </a:r>
            </a:p>
            <a:p>
              <a:pPr algn="ctr" eaLnBrk="1" hangingPunct="1">
                <a:spcBef>
                  <a:spcPct val="0"/>
                </a:spcBef>
                <a:buClrTx/>
                <a:buSzTx/>
                <a:buFontTx/>
                <a:buNone/>
              </a:pPr>
              <a:r>
                <a:rPr kumimoji="0" lang="en-US" altLang="zh-CN" sz="1000">
                  <a:latin typeface="Arial" panose="020B0604020202020204" pitchFamily="34" charset="0"/>
                  <a:ea typeface="宋体" panose="02010600030101010101" pitchFamily="2" charset="-122"/>
                </a:rPr>
                <a:t>network</a:t>
              </a:r>
            </a:p>
            <a:p>
              <a:pPr algn="ctr" eaLnBrk="1" hangingPunct="1">
                <a:spcBef>
                  <a:spcPct val="0"/>
                </a:spcBef>
                <a:buClrTx/>
                <a:buSzTx/>
                <a:buFontTx/>
                <a:buNone/>
              </a:pPr>
              <a:r>
                <a:rPr kumimoji="0" lang="en-US" altLang="zh-CN" sz="1000">
                  <a:latin typeface="Arial" panose="020B0604020202020204" pitchFamily="34" charset="0"/>
                  <a:ea typeface="宋体" panose="02010600030101010101" pitchFamily="2" charset="-122"/>
                </a:rPr>
                <a:t>data link</a:t>
              </a:r>
            </a:p>
            <a:p>
              <a:pPr algn="ctr" eaLnBrk="1" hangingPunct="1">
                <a:spcBef>
                  <a:spcPct val="0"/>
                </a:spcBef>
                <a:buClrTx/>
                <a:buSzTx/>
                <a:buFontTx/>
                <a:buNone/>
              </a:pPr>
              <a:r>
                <a:rPr kumimoji="0" lang="en-US" altLang="zh-CN" sz="1000">
                  <a:latin typeface="Arial" panose="020B0604020202020204" pitchFamily="34" charset="0"/>
                  <a:ea typeface="宋体" panose="02010600030101010101" pitchFamily="2" charset="-122"/>
                </a:rPr>
                <a:t>physical</a:t>
              </a:r>
              <a:endParaRPr kumimoji="0" lang="en-US" altLang="zh-CN" sz="2400">
                <a:latin typeface="Arial" panose="020B0604020202020204" pitchFamily="34" charset="0"/>
                <a:ea typeface="宋体" panose="02010600030101010101" pitchFamily="2" charset="-122"/>
              </a:endParaRPr>
            </a:p>
          </p:txBody>
        </p:sp>
        <p:sp>
          <p:nvSpPr>
            <p:cNvPr id="13343" name="Line 231"/>
            <p:cNvSpPr>
              <a:spLocks noChangeShapeType="1"/>
            </p:cNvSpPr>
            <p:nvPr/>
          </p:nvSpPr>
          <p:spPr bwMode="auto">
            <a:xfrm>
              <a:off x="4245" y="651"/>
              <a:ext cx="435" cy="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344" name="Line 232"/>
            <p:cNvSpPr>
              <a:spLocks noChangeShapeType="1"/>
            </p:cNvSpPr>
            <p:nvPr/>
          </p:nvSpPr>
          <p:spPr bwMode="auto">
            <a:xfrm>
              <a:off x="4251" y="738"/>
              <a:ext cx="435" cy="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345" name="Line 233"/>
            <p:cNvSpPr>
              <a:spLocks noChangeShapeType="1"/>
            </p:cNvSpPr>
            <p:nvPr/>
          </p:nvSpPr>
          <p:spPr bwMode="auto">
            <a:xfrm>
              <a:off x="4251" y="825"/>
              <a:ext cx="435" cy="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346" name="Freeform 917"/>
            <p:cNvSpPr>
              <a:spLocks/>
            </p:cNvSpPr>
            <p:nvPr/>
          </p:nvSpPr>
          <p:spPr bwMode="auto">
            <a:xfrm>
              <a:off x="4047" y="434"/>
              <a:ext cx="192" cy="594"/>
            </a:xfrm>
            <a:custGeom>
              <a:avLst/>
              <a:gdLst>
                <a:gd name="T0" fmla="*/ 0 w 192"/>
                <a:gd name="T1" fmla="*/ 594 h 594"/>
                <a:gd name="T2" fmla="*/ 192 w 192"/>
                <a:gd name="T3" fmla="*/ 0 h 594"/>
                <a:gd name="T4" fmla="*/ 192 w 192"/>
                <a:gd name="T5" fmla="*/ 515 h 594"/>
                <a:gd name="T6" fmla="*/ 0 w 192"/>
                <a:gd name="T7" fmla="*/ 594 h 594"/>
                <a:gd name="T8" fmla="*/ 0 60000 65536"/>
                <a:gd name="T9" fmla="*/ 0 60000 65536"/>
                <a:gd name="T10" fmla="*/ 0 60000 65536"/>
                <a:gd name="T11" fmla="*/ 0 60000 65536"/>
                <a:gd name="T12" fmla="*/ 0 w 192"/>
                <a:gd name="T13" fmla="*/ 0 h 594"/>
                <a:gd name="T14" fmla="*/ 192 w 192"/>
                <a:gd name="T15" fmla="*/ 594 h 594"/>
              </a:gdLst>
              <a:ahLst/>
              <a:cxnLst>
                <a:cxn ang="T8">
                  <a:pos x="T0" y="T1"/>
                </a:cxn>
                <a:cxn ang="T9">
                  <a:pos x="T2" y="T3"/>
                </a:cxn>
                <a:cxn ang="T10">
                  <a:pos x="T4" y="T5"/>
                </a:cxn>
                <a:cxn ang="T11">
                  <a:pos x="T6" y="T7"/>
                </a:cxn>
              </a:cxnLst>
              <a:rect l="T12" t="T13" r="T14" b="T15"/>
              <a:pathLst>
                <a:path w="192" h="594">
                  <a:moveTo>
                    <a:pt x="0" y="594"/>
                  </a:moveTo>
                  <a:lnTo>
                    <a:pt x="192" y="0"/>
                  </a:lnTo>
                  <a:lnTo>
                    <a:pt x="192" y="515"/>
                  </a:lnTo>
                  <a:lnTo>
                    <a:pt x="0" y="594"/>
                  </a:lnTo>
                  <a:close/>
                </a:path>
              </a:pathLst>
            </a:custGeom>
            <a:gradFill rotWithShape="1">
              <a:gsLst>
                <a:gs pos="0">
                  <a:schemeClr val="bg1"/>
                </a:gs>
                <a:gs pos="100000">
                  <a:srgbClr val="CC000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765" name="Group 619"/>
          <p:cNvGrpSpPr>
            <a:grpSpLocks/>
          </p:cNvGrpSpPr>
          <p:nvPr/>
        </p:nvGrpSpPr>
        <p:grpSpPr bwMode="auto">
          <a:xfrm>
            <a:off x="7956550" y="4810125"/>
            <a:ext cx="1044575" cy="965200"/>
            <a:chOff x="4047" y="420"/>
            <a:chExt cx="658" cy="608"/>
          </a:xfrm>
        </p:grpSpPr>
        <p:sp>
          <p:nvSpPr>
            <p:cNvPr id="13331" name="Rectangle 227"/>
            <p:cNvSpPr>
              <a:spLocks noChangeArrowheads="1"/>
            </p:cNvSpPr>
            <p:nvPr/>
          </p:nvSpPr>
          <p:spPr bwMode="auto">
            <a:xfrm>
              <a:off x="4266" y="420"/>
              <a:ext cx="426" cy="489"/>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2400">
                <a:latin typeface="Arial" panose="020B0604020202020204" pitchFamily="34" charset="0"/>
                <a:ea typeface="宋体" panose="02010600030101010101" pitchFamily="2" charset="-122"/>
              </a:endParaRPr>
            </a:p>
          </p:txBody>
        </p:sp>
        <p:sp>
          <p:nvSpPr>
            <p:cNvPr id="13332" name="Rectangle 228"/>
            <p:cNvSpPr>
              <a:spLocks noChangeArrowheads="1"/>
            </p:cNvSpPr>
            <p:nvPr/>
          </p:nvSpPr>
          <p:spPr bwMode="auto">
            <a:xfrm>
              <a:off x="4245" y="435"/>
              <a:ext cx="435" cy="504"/>
            </a:xfrm>
            <a:prstGeom prst="rect">
              <a:avLst/>
            </a:prstGeom>
            <a:solidFill>
              <a:schemeClr val="bg1"/>
            </a:solidFill>
            <a:ln w="12700">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2400">
                <a:latin typeface="Arial" panose="020B0604020202020204" pitchFamily="34" charset="0"/>
                <a:ea typeface="宋体" panose="02010600030101010101" pitchFamily="2" charset="-122"/>
              </a:endParaRPr>
            </a:p>
          </p:txBody>
        </p:sp>
        <p:sp>
          <p:nvSpPr>
            <p:cNvPr id="13333" name="Rectangle 229"/>
            <p:cNvSpPr>
              <a:spLocks noChangeArrowheads="1"/>
            </p:cNvSpPr>
            <p:nvPr/>
          </p:nvSpPr>
          <p:spPr bwMode="auto">
            <a:xfrm>
              <a:off x="4251" y="438"/>
              <a:ext cx="426" cy="126"/>
            </a:xfrm>
            <a:prstGeom prst="rect">
              <a:avLst/>
            </a:prstGeom>
            <a:solidFill>
              <a:srgbClr val="CC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2400">
                <a:latin typeface="Arial" panose="020B0604020202020204" pitchFamily="34" charset="0"/>
                <a:ea typeface="宋体" panose="02010600030101010101" pitchFamily="2" charset="-122"/>
              </a:endParaRPr>
            </a:p>
          </p:txBody>
        </p:sp>
        <p:sp>
          <p:nvSpPr>
            <p:cNvPr id="13334" name="Text Box 230"/>
            <p:cNvSpPr txBox="1">
              <a:spLocks noChangeArrowheads="1"/>
            </p:cNvSpPr>
            <p:nvPr/>
          </p:nvSpPr>
          <p:spPr bwMode="auto">
            <a:xfrm>
              <a:off x="4192" y="420"/>
              <a:ext cx="513" cy="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000">
                  <a:solidFill>
                    <a:schemeClr val="bg1"/>
                  </a:solidFill>
                  <a:latin typeface="Arial" panose="020B0604020202020204" pitchFamily="34" charset="0"/>
                  <a:ea typeface="宋体" panose="02010600030101010101" pitchFamily="2" charset="-122"/>
                </a:rPr>
                <a:t>application</a:t>
              </a:r>
              <a:endParaRPr kumimoji="0" lang="en-US" altLang="zh-CN" sz="1000">
                <a:latin typeface="Arial" panose="020B0604020202020204" pitchFamily="34" charset="0"/>
                <a:ea typeface="宋体" panose="02010600030101010101" pitchFamily="2" charset="-122"/>
              </a:endParaRPr>
            </a:p>
            <a:p>
              <a:pPr algn="ctr" eaLnBrk="1" hangingPunct="1">
                <a:spcBef>
                  <a:spcPct val="0"/>
                </a:spcBef>
                <a:buClrTx/>
                <a:buSzTx/>
                <a:buFontTx/>
                <a:buNone/>
              </a:pPr>
              <a:r>
                <a:rPr kumimoji="0" lang="en-US" altLang="zh-CN" sz="1000">
                  <a:latin typeface="Arial" panose="020B0604020202020204" pitchFamily="34" charset="0"/>
                  <a:ea typeface="宋体" panose="02010600030101010101" pitchFamily="2" charset="-122"/>
                </a:rPr>
                <a:t>transport</a:t>
              </a:r>
            </a:p>
            <a:p>
              <a:pPr algn="ctr" eaLnBrk="1" hangingPunct="1">
                <a:spcBef>
                  <a:spcPct val="0"/>
                </a:spcBef>
                <a:buClrTx/>
                <a:buSzTx/>
                <a:buFontTx/>
                <a:buNone/>
              </a:pPr>
              <a:r>
                <a:rPr kumimoji="0" lang="en-US" altLang="zh-CN" sz="1000">
                  <a:latin typeface="Arial" panose="020B0604020202020204" pitchFamily="34" charset="0"/>
                  <a:ea typeface="宋体" panose="02010600030101010101" pitchFamily="2" charset="-122"/>
                </a:rPr>
                <a:t>network</a:t>
              </a:r>
            </a:p>
            <a:p>
              <a:pPr algn="ctr" eaLnBrk="1" hangingPunct="1">
                <a:spcBef>
                  <a:spcPct val="0"/>
                </a:spcBef>
                <a:buClrTx/>
                <a:buSzTx/>
                <a:buFontTx/>
                <a:buNone/>
              </a:pPr>
              <a:r>
                <a:rPr kumimoji="0" lang="en-US" altLang="zh-CN" sz="1000">
                  <a:latin typeface="Arial" panose="020B0604020202020204" pitchFamily="34" charset="0"/>
                  <a:ea typeface="宋体" panose="02010600030101010101" pitchFamily="2" charset="-122"/>
                </a:rPr>
                <a:t>data link</a:t>
              </a:r>
            </a:p>
            <a:p>
              <a:pPr algn="ctr" eaLnBrk="1" hangingPunct="1">
                <a:spcBef>
                  <a:spcPct val="0"/>
                </a:spcBef>
                <a:buClrTx/>
                <a:buSzTx/>
                <a:buFontTx/>
                <a:buNone/>
              </a:pPr>
              <a:r>
                <a:rPr kumimoji="0" lang="en-US" altLang="zh-CN" sz="1000">
                  <a:latin typeface="Arial" panose="020B0604020202020204" pitchFamily="34" charset="0"/>
                  <a:ea typeface="宋体" panose="02010600030101010101" pitchFamily="2" charset="-122"/>
                </a:rPr>
                <a:t>physical</a:t>
              </a:r>
              <a:endParaRPr kumimoji="0" lang="en-US" altLang="zh-CN" sz="2400">
                <a:latin typeface="Arial" panose="020B0604020202020204" pitchFamily="34" charset="0"/>
                <a:ea typeface="宋体" panose="02010600030101010101" pitchFamily="2" charset="-122"/>
              </a:endParaRPr>
            </a:p>
          </p:txBody>
        </p:sp>
        <p:sp>
          <p:nvSpPr>
            <p:cNvPr id="13335" name="Line 231"/>
            <p:cNvSpPr>
              <a:spLocks noChangeShapeType="1"/>
            </p:cNvSpPr>
            <p:nvPr/>
          </p:nvSpPr>
          <p:spPr bwMode="auto">
            <a:xfrm>
              <a:off x="4245" y="651"/>
              <a:ext cx="435" cy="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336" name="Line 232"/>
            <p:cNvSpPr>
              <a:spLocks noChangeShapeType="1"/>
            </p:cNvSpPr>
            <p:nvPr/>
          </p:nvSpPr>
          <p:spPr bwMode="auto">
            <a:xfrm>
              <a:off x="4251" y="738"/>
              <a:ext cx="435" cy="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337" name="Line 233"/>
            <p:cNvSpPr>
              <a:spLocks noChangeShapeType="1"/>
            </p:cNvSpPr>
            <p:nvPr/>
          </p:nvSpPr>
          <p:spPr bwMode="auto">
            <a:xfrm>
              <a:off x="4251" y="825"/>
              <a:ext cx="435" cy="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338" name="Freeform 917"/>
            <p:cNvSpPr>
              <a:spLocks/>
            </p:cNvSpPr>
            <p:nvPr/>
          </p:nvSpPr>
          <p:spPr bwMode="auto">
            <a:xfrm>
              <a:off x="4047" y="434"/>
              <a:ext cx="192" cy="594"/>
            </a:xfrm>
            <a:custGeom>
              <a:avLst/>
              <a:gdLst>
                <a:gd name="T0" fmla="*/ 0 w 192"/>
                <a:gd name="T1" fmla="*/ 594 h 594"/>
                <a:gd name="T2" fmla="*/ 192 w 192"/>
                <a:gd name="T3" fmla="*/ 0 h 594"/>
                <a:gd name="T4" fmla="*/ 192 w 192"/>
                <a:gd name="T5" fmla="*/ 515 h 594"/>
                <a:gd name="T6" fmla="*/ 0 w 192"/>
                <a:gd name="T7" fmla="*/ 594 h 594"/>
                <a:gd name="T8" fmla="*/ 0 60000 65536"/>
                <a:gd name="T9" fmla="*/ 0 60000 65536"/>
                <a:gd name="T10" fmla="*/ 0 60000 65536"/>
                <a:gd name="T11" fmla="*/ 0 60000 65536"/>
                <a:gd name="T12" fmla="*/ 0 w 192"/>
                <a:gd name="T13" fmla="*/ 0 h 594"/>
                <a:gd name="T14" fmla="*/ 192 w 192"/>
                <a:gd name="T15" fmla="*/ 594 h 594"/>
              </a:gdLst>
              <a:ahLst/>
              <a:cxnLst>
                <a:cxn ang="T8">
                  <a:pos x="T0" y="T1"/>
                </a:cxn>
                <a:cxn ang="T9">
                  <a:pos x="T2" y="T3"/>
                </a:cxn>
                <a:cxn ang="T10">
                  <a:pos x="T4" y="T5"/>
                </a:cxn>
                <a:cxn ang="T11">
                  <a:pos x="T6" y="T7"/>
                </a:cxn>
              </a:cxnLst>
              <a:rect l="T12" t="T13" r="T14" b="T15"/>
              <a:pathLst>
                <a:path w="192" h="594">
                  <a:moveTo>
                    <a:pt x="0" y="594"/>
                  </a:moveTo>
                  <a:lnTo>
                    <a:pt x="192" y="0"/>
                  </a:lnTo>
                  <a:lnTo>
                    <a:pt x="192" y="515"/>
                  </a:lnTo>
                  <a:lnTo>
                    <a:pt x="0" y="594"/>
                  </a:lnTo>
                  <a:close/>
                </a:path>
              </a:pathLst>
            </a:custGeom>
            <a:gradFill rotWithShape="1">
              <a:gsLst>
                <a:gs pos="0">
                  <a:schemeClr val="bg1"/>
                </a:gs>
                <a:gs pos="100000">
                  <a:srgbClr val="CC000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766" name="Group 628"/>
          <p:cNvGrpSpPr>
            <a:grpSpLocks/>
          </p:cNvGrpSpPr>
          <p:nvPr/>
        </p:nvGrpSpPr>
        <p:grpSpPr bwMode="auto">
          <a:xfrm>
            <a:off x="5815013" y="4373563"/>
            <a:ext cx="1044575" cy="965200"/>
            <a:chOff x="4047" y="420"/>
            <a:chExt cx="658" cy="608"/>
          </a:xfrm>
        </p:grpSpPr>
        <p:sp>
          <p:nvSpPr>
            <p:cNvPr id="13323" name="Rectangle 227"/>
            <p:cNvSpPr>
              <a:spLocks noChangeArrowheads="1"/>
            </p:cNvSpPr>
            <p:nvPr/>
          </p:nvSpPr>
          <p:spPr bwMode="auto">
            <a:xfrm>
              <a:off x="4266" y="420"/>
              <a:ext cx="426" cy="489"/>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2400">
                <a:latin typeface="Arial" panose="020B0604020202020204" pitchFamily="34" charset="0"/>
                <a:ea typeface="宋体" panose="02010600030101010101" pitchFamily="2" charset="-122"/>
              </a:endParaRPr>
            </a:p>
          </p:txBody>
        </p:sp>
        <p:sp>
          <p:nvSpPr>
            <p:cNvPr id="13324" name="Rectangle 228"/>
            <p:cNvSpPr>
              <a:spLocks noChangeArrowheads="1"/>
            </p:cNvSpPr>
            <p:nvPr/>
          </p:nvSpPr>
          <p:spPr bwMode="auto">
            <a:xfrm>
              <a:off x="4245" y="435"/>
              <a:ext cx="435" cy="504"/>
            </a:xfrm>
            <a:prstGeom prst="rect">
              <a:avLst/>
            </a:prstGeom>
            <a:solidFill>
              <a:schemeClr val="bg1"/>
            </a:solidFill>
            <a:ln w="12700">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2400">
                <a:latin typeface="Arial" panose="020B0604020202020204" pitchFamily="34" charset="0"/>
                <a:ea typeface="宋体" panose="02010600030101010101" pitchFamily="2" charset="-122"/>
              </a:endParaRPr>
            </a:p>
          </p:txBody>
        </p:sp>
        <p:sp>
          <p:nvSpPr>
            <p:cNvPr id="13325" name="Rectangle 229"/>
            <p:cNvSpPr>
              <a:spLocks noChangeArrowheads="1"/>
            </p:cNvSpPr>
            <p:nvPr/>
          </p:nvSpPr>
          <p:spPr bwMode="auto">
            <a:xfrm>
              <a:off x="4251" y="438"/>
              <a:ext cx="426" cy="126"/>
            </a:xfrm>
            <a:prstGeom prst="rect">
              <a:avLst/>
            </a:prstGeom>
            <a:solidFill>
              <a:srgbClr val="CC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2400">
                <a:latin typeface="Arial" panose="020B0604020202020204" pitchFamily="34" charset="0"/>
                <a:ea typeface="宋体" panose="02010600030101010101" pitchFamily="2" charset="-122"/>
              </a:endParaRPr>
            </a:p>
          </p:txBody>
        </p:sp>
        <p:sp>
          <p:nvSpPr>
            <p:cNvPr id="13326" name="Text Box 230"/>
            <p:cNvSpPr txBox="1">
              <a:spLocks noChangeArrowheads="1"/>
            </p:cNvSpPr>
            <p:nvPr/>
          </p:nvSpPr>
          <p:spPr bwMode="auto">
            <a:xfrm>
              <a:off x="4192" y="420"/>
              <a:ext cx="513" cy="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000">
                  <a:solidFill>
                    <a:schemeClr val="bg1"/>
                  </a:solidFill>
                  <a:latin typeface="Arial" panose="020B0604020202020204" pitchFamily="34" charset="0"/>
                  <a:ea typeface="宋体" panose="02010600030101010101" pitchFamily="2" charset="-122"/>
                </a:rPr>
                <a:t>application</a:t>
              </a:r>
              <a:endParaRPr kumimoji="0" lang="en-US" altLang="zh-CN" sz="1000">
                <a:latin typeface="Arial" panose="020B0604020202020204" pitchFamily="34" charset="0"/>
                <a:ea typeface="宋体" panose="02010600030101010101" pitchFamily="2" charset="-122"/>
              </a:endParaRPr>
            </a:p>
            <a:p>
              <a:pPr algn="ctr" eaLnBrk="1" hangingPunct="1">
                <a:spcBef>
                  <a:spcPct val="0"/>
                </a:spcBef>
                <a:buClrTx/>
                <a:buSzTx/>
                <a:buFontTx/>
                <a:buNone/>
              </a:pPr>
              <a:r>
                <a:rPr kumimoji="0" lang="en-US" altLang="zh-CN" sz="1000">
                  <a:latin typeface="Arial" panose="020B0604020202020204" pitchFamily="34" charset="0"/>
                  <a:ea typeface="宋体" panose="02010600030101010101" pitchFamily="2" charset="-122"/>
                </a:rPr>
                <a:t>transport</a:t>
              </a:r>
            </a:p>
            <a:p>
              <a:pPr algn="ctr" eaLnBrk="1" hangingPunct="1">
                <a:spcBef>
                  <a:spcPct val="0"/>
                </a:spcBef>
                <a:buClrTx/>
                <a:buSzTx/>
                <a:buFontTx/>
                <a:buNone/>
              </a:pPr>
              <a:r>
                <a:rPr kumimoji="0" lang="en-US" altLang="zh-CN" sz="1000">
                  <a:latin typeface="Arial" panose="020B0604020202020204" pitchFamily="34" charset="0"/>
                  <a:ea typeface="宋体" panose="02010600030101010101" pitchFamily="2" charset="-122"/>
                </a:rPr>
                <a:t>network</a:t>
              </a:r>
            </a:p>
            <a:p>
              <a:pPr algn="ctr" eaLnBrk="1" hangingPunct="1">
                <a:spcBef>
                  <a:spcPct val="0"/>
                </a:spcBef>
                <a:buClrTx/>
                <a:buSzTx/>
                <a:buFontTx/>
                <a:buNone/>
              </a:pPr>
              <a:r>
                <a:rPr kumimoji="0" lang="en-US" altLang="zh-CN" sz="1000">
                  <a:latin typeface="Arial" panose="020B0604020202020204" pitchFamily="34" charset="0"/>
                  <a:ea typeface="宋体" panose="02010600030101010101" pitchFamily="2" charset="-122"/>
                </a:rPr>
                <a:t>data link</a:t>
              </a:r>
            </a:p>
            <a:p>
              <a:pPr algn="ctr" eaLnBrk="1" hangingPunct="1">
                <a:spcBef>
                  <a:spcPct val="0"/>
                </a:spcBef>
                <a:buClrTx/>
                <a:buSzTx/>
                <a:buFontTx/>
                <a:buNone/>
              </a:pPr>
              <a:r>
                <a:rPr kumimoji="0" lang="en-US" altLang="zh-CN" sz="1000">
                  <a:latin typeface="Arial" panose="020B0604020202020204" pitchFamily="34" charset="0"/>
                  <a:ea typeface="宋体" panose="02010600030101010101" pitchFamily="2" charset="-122"/>
                </a:rPr>
                <a:t>physical</a:t>
              </a:r>
              <a:endParaRPr kumimoji="0" lang="en-US" altLang="zh-CN" sz="2400">
                <a:latin typeface="Arial" panose="020B0604020202020204" pitchFamily="34" charset="0"/>
                <a:ea typeface="宋体" panose="02010600030101010101" pitchFamily="2" charset="-122"/>
              </a:endParaRPr>
            </a:p>
          </p:txBody>
        </p:sp>
        <p:sp>
          <p:nvSpPr>
            <p:cNvPr id="13327" name="Line 231"/>
            <p:cNvSpPr>
              <a:spLocks noChangeShapeType="1"/>
            </p:cNvSpPr>
            <p:nvPr/>
          </p:nvSpPr>
          <p:spPr bwMode="auto">
            <a:xfrm>
              <a:off x="4245" y="651"/>
              <a:ext cx="435" cy="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328" name="Line 232"/>
            <p:cNvSpPr>
              <a:spLocks noChangeShapeType="1"/>
            </p:cNvSpPr>
            <p:nvPr/>
          </p:nvSpPr>
          <p:spPr bwMode="auto">
            <a:xfrm>
              <a:off x="4251" y="738"/>
              <a:ext cx="435" cy="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329" name="Line 233"/>
            <p:cNvSpPr>
              <a:spLocks noChangeShapeType="1"/>
            </p:cNvSpPr>
            <p:nvPr/>
          </p:nvSpPr>
          <p:spPr bwMode="auto">
            <a:xfrm>
              <a:off x="4251" y="825"/>
              <a:ext cx="435" cy="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330" name="Freeform 917"/>
            <p:cNvSpPr>
              <a:spLocks/>
            </p:cNvSpPr>
            <p:nvPr/>
          </p:nvSpPr>
          <p:spPr bwMode="auto">
            <a:xfrm>
              <a:off x="4047" y="434"/>
              <a:ext cx="192" cy="594"/>
            </a:xfrm>
            <a:custGeom>
              <a:avLst/>
              <a:gdLst>
                <a:gd name="T0" fmla="*/ 0 w 192"/>
                <a:gd name="T1" fmla="*/ 594 h 594"/>
                <a:gd name="T2" fmla="*/ 192 w 192"/>
                <a:gd name="T3" fmla="*/ 0 h 594"/>
                <a:gd name="T4" fmla="*/ 192 w 192"/>
                <a:gd name="T5" fmla="*/ 515 h 594"/>
                <a:gd name="T6" fmla="*/ 0 w 192"/>
                <a:gd name="T7" fmla="*/ 594 h 594"/>
                <a:gd name="T8" fmla="*/ 0 60000 65536"/>
                <a:gd name="T9" fmla="*/ 0 60000 65536"/>
                <a:gd name="T10" fmla="*/ 0 60000 65536"/>
                <a:gd name="T11" fmla="*/ 0 60000 65536"/>
                <a:gd name="T12" fmla="*/ 0 w 192"/>
                <a:gd name="T13" fmla="*/ 0 h 594"/>
                <a:gd name="T14" fmla="*/ 192 w 192"/>
                <a:gd name="T15" fmla="*/ 594 h 594"/>
              </a:gdLst>
              <a:ahLst/>
              <a:cxnLst>
                <a:cxn ang="T8">
                  <a:pos x="T0" y="T1"/>
                </a:cxn>
                <a:cxn ang="T9">
                  <a:pos x="T2" y="T3"/>
                </a:cxn>
                <a:cxn ang="T10">
                  <a:pos x="T4" y="T5"/>
                </a:cxn>
                <a:cxn ang="T11">
                  <a:pos x="T6" y="T7"/>
                </a:cxn>
              </a:cxnLst>
              <a:rect l="T12" t="T13" r="T14" b="T15"/>
              <a:pathLst>
                <a:path w="192" h="594">
                  <a:moveTo>
                    <a:pt x="0" y="594"/>
                  </a:moveTo>
                  <a:lnTo>
                    <a:pt x="192" y="0"/>
                  </a:lnTo>
                  <a:lnTo>
                    <a:pt x="192" y="515"/>
                  </a:lnTo>
                  <a:lnTo>
                    <a:pt x="0" y="594"/>
                  </a:lnTo>
                  <a:close/>
                </a:path>
              </a:pathLst>
            </a:custGeom>
            <a:gradFill rotWithShape="1">
              <a:gsLst>
                <a:gs pos="0">
                  <a:schemeClr val="bg1"/>
                </a:gs>
                <a:gs pos="100000">
                  <a:srgbClr val="CC000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764"/>
                                        </p:tgtEl>
                                        <p:attrNameLst>
                                          <p:attrName>style.visibility</p:attrName>
                                        </p:attrNameLst>
                                      </p:cBhvr>
                                      <p:to>
                                        <p:strVal val="visible"/>
                                      </p:to>
                                    </p:set>
                                    <p:animEffect transition="in" filter="wipe(left)">
                                      <p:cBhvr>
                                        <p:cTn id="7" dur="1000"/>
                                        <p:tgtEl>
                                          <p:spTgt spid="764"/>
                                        </p:tgtEl>
                                      </p:cBhvr>
                                    </p:animEffect>
                                  </p:childTnLst>
                                </p:cTn>
                              </p:par>
                              <p:par>
                                <p:cTn id="8" presetID="22" presetClass="entr" presetSubtype="8" fill="hold" nodeType="withEffect">
                                  <p:stCondLst>
                                    <p:cond delay="0"/>
                                  </p:stCondLst>
                                  <p:childTnLst>
                                    <p:set>
                                      <p:cBhvr>
                                        <p:cTn id="9" dur="1" fill="hold">
                                          <p:stCondLst>
                                            <p:cond delay="0"/>
                                          </p:stCondLst>
                                        </p:cTn>
                                        <p:tgtEl>
                                          <p:spTgt spid="765"/>
                                        </p:tgtEl>
                                        <p:attrNameLst>
                                          <p:attrName>style.visibility</p:attrName>
                                        </p:attrNameLst>
                                      </p:cBhvr>
                                      <p:to>
                                        <p:strVal val="visible"/>
                                      </p:to>
                                    </p:set>
                                    <p:animEffect transition="in" filter="wipe(left)">
                                      <p:cBhvr>
                                        <p:cTn id="10" dur="1000"/>
                                        <p:tgtEl>
                                          <p:spTgt spid="765"/>
                                        </p:tgtEl>
                                      </p:cBhvr>
                                    </p:animEffect>
                                  </p:childTnLst>
                                </p:cTn>
                              </p:par>
                              <p:par>
                                <p:cTn id="11" presetID="22" presetClass="entr" presetSubtype="8" fill="hold" nodeType="withEffect">
                                  <p:stCondLst>
                                    <p:cond delay="0"/>
                                  </p:stCondLst>
                                  <p:childTnLst>
                                    <p:set>
                                      <p:cBhvr>
                                        <p:cTn id="12" dur="1" fill="hold">
                                          <p:stCondLst>
                                            <p:cond delay="0"/>
                                          </p:stCondLst>
                                        </p:cTn>
                                        <p:tgtEl>
                                          <p:spTgt spid="766"/>
                                        </p:tgtEl>
                                        <p:attrNameLst>
                                          <p:attrName>style.visibility</p:attrName>
                                        </p:attrNameLst>
                                      </p:cBhvr>
                                      <p:to>
                                        <p:strVal val="visible"/>
                                      </p:to>
                                    </p:set>
                                    <p:animEffect transition="in" filter="wipe(left)">
                                      <p:cBhvr>
                                        <p:cTn id="13" dur="1000"/>
                                        <p:tgtEl>
                                          <p:spTgt spid="766"/>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9" presetClass="entr" presetSubtype="0" fill="hold" nodeType="clickEffect">
                                  <p:stCondLst>
                                    <p:cond delay="0"/>
                                  </p:stCondLst>
                                  <p:childTnLst>
                                    <p:set>
                                      <p:cBhvr>
                                        <p:cTn id="17" dur="1" fill="hold">
                                          <p:stCondLst>
                                            <p:cond delay="0"/>
                                          </p:stCondLst>
                                        </p:cTn>
                                        <p:tgtEl>
                                          <p:spTgt spid="754"/>
                                        </p:tgtEl>
                                        <p:attrNameLst>
                                          <p:attrName>style.visibility</p:attrName>
                                        </p:attrNameLst>
                                      </p:cBhvr>
                                      <p:to>
                                        <p:strVal val="visible"/>
                                      </p:to>
                                    </p:set>
                                    <p:animEffect transition="in" filter="dissolve">
                                      <p:cBhvr>
                                        <p:cTn id="18" dur="500"/>
                                        <p:tgtEl>
                                          <p:spTgt spid="754"/>
                                        </p:tgtEl>
                                      </p:cBhvr>
                                    </p:animEffect>
                                  </p:childTnLst>
                                </p:cTn>
                              </p:par>
                              <p:par>
                                <p:cTn id="19" presetID="9" presetClass="entr" presetSubtype="0" fill="hold" nodeType="withEffect">
                                  <p:stCondLst>
                                    <p:cond delay="0"/>
                                  </p:stCondLst>
                                  <p:childTnLst>
                                    <p:set>
                                      <p:cBhvr>
                                        <p:cTn id="20" dur="1" fill="hold">
                                          <p:stCondLst>
                                            <p:cond delay="0"/>
                                          </p:stCondLst>
                                        </p:cTn>
                                        <p:tgtEl>
                                          <p:spTgt spid="753"/>
                                        </p:tgtEl>
                                        <p:attrNameLst>
                                          <p:attrName>style.visibility</p:attrName>
                                        </p:attrNameLst>
                                      </p:cBhvr>
                                      <p:to>
                                        <p:strVal val="visible"/>
                                      </p:to>
                                    </p:set>
                                    <p:animEffect transition="in" filter="dissolve">
                                      <p:cBhvr>
                                        <p:cTn id="21" dur="500"/>
                                        <p:tgtEl>
                                          <p:spTgt spid="7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3"/>
          <p:cNvSpPr>
            <a:spLocks noGrp="1" noChangeArrowheads="1"/>
          </p:cNvSpPr>
          <p:nvPr>
            <p:ph type="title" idx="4294967295"/>
          </p:nvPr>
        </p:nvSpPr>
        <p:spPr>
          <a:xfrm>
            <a:off x="403225" y="461963"/>
            <a:ext cx="7772400" cy="663575"/>
          </a:xfrm>
        </p:spPr>
        <p:txBody>
          <a:bodyPr/>
          <a:lstStyle/>
          <a:p>
            <a:r>
              <a:rPr lang="zh-CN" altLang="en-US" sz="3600" smtClean="0"/>
              <a:t>缓存案例</a:t>
            </a:r>
            <a:r>
              <a:rPr lang="en-US" altLang="zh-CN" sz="3600" smtClean="0"/>
              <a:t>:  </a:t>
            </a:r>
            <a:r>
              <a:rPr lang="zh-CN" altLang="en-US" sz="3600" smtClean="0"/>
              <a:t>增加本地缓存</a:t>
            </a:r>
            <a:endParaRPr lang="en-US" altLang="zh-CN" sz="3600" smtClean="0"/>
          </a:p>
        </p:txBody>
      </p:sp>
      <p:sp>
        <p:nvSpPr>
          <p:cNvPr id="56323" name="Rectangle 4"/>
          <p:cNvSpPr>
            <a:spLocks noGrp="1" noChangeArrowheads="1"/>
          </p:cNvSpPr>
          <p:nvPr>
            <p:ph type="body" sz="half" idx="4294967295"/>
          </p:nvPr>
        </p:nvSpPr>
        <p:spPr>
          <a:xfrm>
            <a:off x="509588" y="1290638"/>
            <a:ext cx="4459287" cy="1882775"/>
          </a:xfrm>
        </p:spPr>
        <p:txBody>
          <a:bodyPr/>
          <a:lstStyle/>
          <a:p>
            <a:pPr marL="228600" indent="-228600">
              <a:buFont typeface="Wingdings" panose="05000000000000000000" pitchFamily="2" charset="2"/>
              <a:buNone/>
              <a:tabLst>
                <a:tab pos="576263" algn="l"/>
              </a:tabLst>
            </a:pPr>
            <a:r>
              <a:rPr lang="zh-CN" altLang="en-US" sz="2000" i="1" smtClean="0">
                <a:solidFill>
                  <a:srgbClr val="CC0000"/>
                </a:solidFill>
              </a:rPr>
              <a:t>考虑本地缓存，计算接入链路利用率</a:t>
            </a:r>
            <a:r>
              <a:rPr lang="en-US" altLang="zh-CN" sz="2000" i="1" smtClean="0">
                <a:solidFill>
                  <a:srgbClr val="CC0000"/>
                </a:solidFill>
              </a:rPr>
              <a:t>:</a:t>
            </a:r>
          </a:p>
          <a:p>
            <a:pPr marL="228600" indent="-228600">
              <a:lnSpc>
                <a:spcPct val="80000"/>
              </a:lnSpc>
              <a:tabLst>
                <a:tab pos="576263" algn="l"/>
              </a:tabLst>
            </a:pPr>
            <a:r>
              <a:rPr lang="zh-CN" altLang="en-US" sz="1800" smtClean="0"/>
              <a:t>假设缓存命中率为</a:t>
            </a:r>
            <a:r>
              <a:rPr lang="en-US" altLang="zh-CN" sz="1800" smtClean="0"/>
              <a:t>0.4</a:t>
            </a:r>
          </a:p>
          <a:p>
            <a:pPr marL="576263" lvl="1" indent="-233363">
              <a:tabLst>
                <a:tab pos="576263" algn="l"/>
              </a:tabLst>
            </a:pPr>
            <a:r>
              <a:rPr lang="en-US" altLang="zh-CN" sz="1600" smtClean="0"/>
              <a:t>40% </a:t>
            </a:r>
            <a:r>
              <a:rPr lang="zh-CN" altLang="en-US" sz="1600" smtClean="0"/>
              <a:t>的请求可以在缓存服务器找到备份</a:t>
            </a:r>
            <a:r>
              <a:rPr lang="en-US" altLang="zh-CN" sz="1600" smtClean="0"/>
              <a:t>, 60%</a:t>
            </a:r>
            <a:r>
              <a:rPr lang="zh-CN" altLang="en-US" sz="1600" smtClean="0"/>
              <a:t>的请求仍然发到原服务器</a:t>
            </a:r>
            <a:endParaRPr lang="en-US" altLang="zh-CN" sz="1600" smtClean="0"/>
          </a:p>
          <a:p>
            <a:pPr marL="228600" indent="-228600">
              <a:lnSpc>
                <a:spcPct val="80000"/>
              </a:lnSpc>
              <a:buFont typeface="Wingdings" panose="05000000000000000000" pitchFamily="2" charset="2"/>
              <a:buNone/>
              <a:tabLst>
                <a:tab pos="576263" algn="l"/>
              </a:tabLst>
            </a:pPr>
            <a:r>
              <a:rPr lang="en-US" altLang="zh-CN" sz="1800" smtClean="0"/>
              <a:t>  </a:t>
            </a:r>
          </a:p>
        </p:txBody>
      </p:sp>
      <p:sp>
        <p:nvSpPr>
          <p:cNvPr id="56324" name="Text Box 50"/>
          <p:cNvSpPr txBox="1">
            <a:spLocks noChangeArrowheads="1"/>
          </p:cNvSpPr>
          <p:nvPr/>
        </p:nvSpPr>
        <p:spPr bwMode="auto">
          <a:xfrm>
            <a:off x="7696200" y="1824038"/>
            <a:ext cx="9334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r" eaLnBrk="1" hangingPunct="1">
              <a:spcBef>
                <a:spcPct val="0"/>
              </a:spcBef>
              <a:buClrTx/>
              <a:buSzTx/>
              <a:buFontTx/>
              <a:buNone/>
            </a:pPr>
            <a:r>
              <a:rPr kumimoji="0" lang="en-US" altLang="zh-CN" sz="1800">
                <a:latin typeface="Arial" panose="020B0604020202020204" pitchFamily="34" charset="0"/>
                <a:ea typeface="宋体" panose="02010600030101010101" pitchFamily="2" charset="-122"/>
              </a:rPr>
              <a:t>origin</a:t>
            </a:r>
          </a:p>
          <a:p>
            <a:pPr algn="r" eaLnBrk="1" hangingPunct="1">
              <a:spcBef>
                <a:spcPct val="0"/>
              </a:spcBef>
              <a:buClrTx/>
              <a:buSzTx/>
              <a:buFontTx/>
              <a:buNone/>
            </a:pPr>
            <a:r>
              <a:rPr kumimoji="0" lang="en-US" altLang="zh-CN" sz="1800">
                <a:latin typeface="Arial" panose="020B0604020202020204" pitchFamily="34" charset="0"/>
                <a:ea typeface="宋体" panose="02010600030101010101" pitchFamily="2" charset="-122"/>
              </a:rPr>
              <a:t>servers</a:t>
            </a:r>
          </a:p>
        </p:txBody>
      </p:sp>
      <p:sp>
        <p:nvSpPr>
          <p:cNvPr id="56325" name="Line 95"/>
          <p:cNvSpPr>
            <a:spLocks noChangeShapeType="1"/>
          </p:cNvSpPr>
          <p:nvPr/>
        </p:nvSpPr>
        <p:spPr bwMode="auto">
          <a:xfrm>
            <a:off x="6591300" y="3467100"/>
            <a:ext cx="0" cy="106203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326" name="Text Box 99"/>
          <p:cNvSpPr txBox="1">
            <a:spLocks noChangeArrowheads="1"/>
          </p:cNvSpPr>
          <p:nvPr/>
        </p:nvSpPr>
        <p:spPr bwMode="auto">
          <a:xfrm>
            <a:off x="6592888" y="3656013"/>
            <a:ext cx="1190625"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600">
                <a:latin typeface="Arial" panose="020B0604020202020204" pitchFamily="34" charset="0"/>
                <a:ea typeface="宋体" panose="02010600030101010101" pitchFamily="2" charset="-122"/>
              </a:rPr>
              <a:t>1.54 Mbps </a:t>
            </a:r>
          </a:p>
          <a:p>
            <a:pPr eaLnBrk="1" hangingPunct="1">
              <a:spcBef>
                <a:spcPct val="0"/>
              </a:spcBef>
              <a:buClrTx/>
              <a:buSzTx/>
              <a:buFontTx/>
              <a:buNone/>
            </a:pPr>
            <a:r>
              <a:rPr kumimoji="0" lang="en-US" altLang="zh-CN" sz="1600">
                <a:latin typeface="Arial" panose="020B0604020202020204" pitchFamily="34" charset="0"/>
                <a:ea typeface="宋体" panose="02010600030101010101" pitchFamily="2" charset="-122"/>
              </a:rPr>
              <a:t>access link</a:t>
            </a:r>
            <a:endParaRPr kumimoji="0" lang="en-US" altLang="zh-CN" sz="2400">
              <a:solidFill>
                <a:schemeClr val="accent2"/>
              </a:solidFill>
              <a:latin typeface="Arial" panose="020B0604020202020204" pitchFamily="34" charset="0"/>
              <a:ea typeface="宋体" panose="02010600030101010101" pitchFamily="2" charset="-122"/>
            </a:endParaRPr>
          </a:p>
        </p:txBody>
      </p:sp>
      <p:sp>
        <p:nvSpPr>
          <p:cNvPr id="149566" name="Rectangle 4"/>
          <p:cNvSpPr>
            <a:spLocks noChangeArrowheads="1"/>
          </p:cNvSpPr>
          <p:nvPr/>
        </p:nvSpPr>
        <p:spPr bwMode="auto">
          <a:xfrm>
            <a:off x="506413" y="3227388"/>
            <a:ext cx="4459287" cy="1354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28600" indent="-228600">
              <a:spcBef>
                <a:spcPct val="20000"/>
              </a:spcBef>
              <a:buClr>
                <a:schemeClr val="tx2"/>
              </a:buClr>
              <a:buSzPct val="70000"/>
              <a:buFont typeface="Wingdings" panose="05000000000000000000" pitchFamily="2" charset="2"/>
              <a:buChar char="l"/>
              <a:tabLst>
                <a:tab pos="576263" algn="l"/>
              </a:tabLst>
              <a:defRPr kumimoji="1" sz="3000">
                <a:solidFill>
                  <a:schemeClr val="tx1"/>
                </a:solidFill>
                <a:latin typeface="Calibri" panose="020F0502020204030204" pitchFamily="34" charset="0"/>
                <a:ea typeface="华文中宋" panose="02010600040101010101" pitchFamily="2" charset="-122"/>
              </a:defRPr>
            </a:lvl1pPr>
            <a:lvl2pPr marL="576263" indent="-233363">
              <a:spcBef>
                <a:spcPct val="20000"/>
              </a:spcBef>
              <a:buClr>
                <a:schemeClr val="accent2"/>
              </a:buClr>
              <a:buSzPct val="70000"/>
              <a:buFont typeface="Wingdings" panose="05000000000000000000" pitchFamily="2" charset="2"/>
              <a:buChar char="l"/>
              <a:tabLst>
                <a:tab pos="576263" algn="l"/>
              </a:tabLst>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tabLst>
                <a:tab pos="576263" algn="l"/>
              </a:tabLst>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tabLst>
                <a:tab pos="576263" algn="l"/>
              </a:tabLst>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tabLst>
                <a:tab pos="576263" algn="l"/>
              </a:tabLst>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tabLst>
                <a:tab pos="576263" algn="l"/>
              </a:tabLst>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tabLst>
                <a:tab pos="576263" algn="l"/>
              </a:tabLst>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tabLst>
                <a:tab pos="576263" algn="l"/>
              </a:tabLst>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tabLst>
                <a:tab pos="576263" algn="l"/>
              </a:tabLst>
              <a:defRPr kumimoji="1" sz="2000">
                <a:solidFill>
                  <a:schemeClr val="tx1"/>
                </a:solidFill>
                <a:latin typeface="Calibri" panose="020F0502020204030204" pitchFamily="34" charset="0"/>
                <a:ea typeface="华文中宋" panose="02010600040101010101" pitchFamily="2" charset="-122"/>
              </a:defRPr>
            </a:lvl9pPr>
          </a:lstStyle>
          <a:p>
            <a:pPr eaLnBrk="1" hangingPunct="1">
              <a:lnSpc>
                <a:spcPct val="85000"/>
              </a:lnSpc>
              <a:spcBef>
                <a:spcPct val="0"/>
              </a:spcBef>
              <a:buClr>
                <a:srgbClr val="000099"/>
              </a:buClr>
              <a:buSzPct val="65000"/>
              <a:buFont typeface="Wingdings" panose="05000000000000000000" pitchFamily="2" charset="2"/>
              <a:buChar char="v"/>
            </a:pPr>
            <a:r>
              <a:rPr kumimoji="0" lang="zh-CN" altLang="en-US" sz="1800">
                <a:latin typeface="Gill Sans MT" panose="020B0502020104020203" pitchFamily="34" charset="0"/>
                <a:ea typeface="宋体" panose="02010600030101010101" pitchFamily="2" charset="-122"/>
              </a:rPr>
              <a:t>接入链路利用率</a:t>
            </a:r>
            <a:endParaRPr kumimoji="0" lang="en-US" altLang="zh-CN" sz="1800">
              <a:latin typeface="Gill Sans MT" panose="020B0502020104020203" pitchFamily="34" charset="0"/>
              <a:ea typeface="宋体" panose="02010600030101010101" pitchFamily="2" charset="-122"/>
            </a:endParaRPr>
          </a:p>
          <a:p>
            <a:pPr lvl="1" eaLnBrk="1" hangingPunct="1">
              <a:lnSpc>
                <a:spcPct val="80000"/>
              </a:lnSpc>
              <a:spcBef>
                <a:spcPct val="0"/>
              </a:spcBef>
              <a:buClr>
                <a:srgbClr val="000099"/>
              </a:buClr>
              <a:buSzTx/>
              <a:buFont typeface="Wingdings" panose="05000000000000000000" pitchFamily="2" charset="2"/>
              <a:buChar char="§"/>
            </a:pPr>
            <a:r>
              <a:rPr kumimoji="0" lang="zh-CN" altLang="en-US" sz="1600">
                <a:latin typeface="Gill Sans MT" panose="020B0502020104020203" pitchFamily="34" charset="0"/>
                <a:ea typeface="宋体" panose="02010600030101010101" pitchFamily="2" charset="-122"/>
              </a:rPr>
              <a:t>只有</a:t>
            </a:r>
            <a:r>
              <a:rPr kumimoji="0" lang="en-US" altLang="zh-CN" sz="1600">
                <a:latin typeface="Gill Sans MT" panose="020B0502020104020203" pitchFamily="34" charset="0"/>
                <a:ea typeface="宋体" panose="02010600030101010101" pitchFamily="2" charset="-122"/>
              </a:rPr>
              <a:t>60%</a:t>
            </a:r>
            <a:r>
              <a:rPr kumimoji="0" lang="zh-CN" altLang="en-US" sz="1600">
                <a:latin typeface="Gill Sans MT" panose="020B0502020104020203" pitchFamily="34" charset="0"/>
                <a:ea typeface="宋体" panose="02010600030101010101" pitchFamily="2" charset="-122"/>
              </a:rPr>
              <a:t>请求需要使用接入链路</a:t>
            </a:r>
            <a:endParaRPr kumimoji="0" lang="en-US" altLang="zh-CN" sz="1600">
              <a:latin typeface="Gill Sans MT" panose="020B0502020104020203" pitchFamily="34" charset="0"/>
              <a:ea typeface="宋体" panose="02010600030101010101" pitchFamily="2" charset="-122"/>
            </a:endParaRPr>
          </a:p>
          <a:p>
            <a:pPr lvl="1" eaLnBrk="1" hangingPunct="1">
              <a:lnSpc>
                <a:spcPct val="80000"/>
              </a:lnSpc>
              <a:spcBef>
                <a:spcPct val="0"/>
              </a:spcBef>
              <a:buClr>
                <a:srgbClr val="000099"/>
              </a:buClr>
              <a:buSzTx/>
              <a:buFont typeface="Wingdings" panose="05000000000000000000" pitchFamily="2" charset="2"/>
              <a:buChar char="§"/>
            </a:pPr>
            <a:endParaRPr kumimoji="0" lang="en-US" altLang="zh-CN" sz="1600">
              <a:latin typeface="Gill Sans MT" panose="020B0502020104020203" pitchFamily="34" charset="0"/>
              <a:ea typeface="宋体" panose="02010600030101010101" pitchFamily="2" charset="-122"/>
            </a:endParaRPr>
          </a:p>
          <a:p>
            <a:pPr eaLnBrk="1" hangingPunct="1">
              <a:lnSpc>
                <a:spcPct val="80000"/>
              </a:lnSpc>
              <a:spcBef>
                <a:spcPct val="0"/>
              </a:spcBef>
              <a:buClr>
                <a:srgbClr val="000099"/>
              </a:buClr>
              <a:buSzPct val="65000"/>
              <a:buFont typeface="Wingdings" panose="05000000000000000000" pitchFamily="2" charset="2"/>
              <a:buChar char="v"/>
            </a:pPr>
            <a:r>
              <a:rPr kumimoji="0" lang="zh-CN" altLang="en-US" sz="1600">
                <a:latin typeface="Gill Sans MT" panose="020B0502020104020203" pitchFamily="34" charset="0"/>
                <a:ea typeface="宋体" panose="02010600030101010101" pitchFamily="2" charset="-122"/>
              </a:rPr>
              <a:t>通过接入链路的数据率</a:t>
            </a:r>
            <a:r>
              <a:rPr kumimoji="0" lang="en-US" altLang="zh-CN" sz="1600">
                <a:latin typeface="Gill Sans MT" panose="020B0502020104020203" pitchFamily="34" charset="0"/>
                <a:ea typeface="宋体" panose="02010600030101010101" pitchFamily="2" charset="-122"/>
              </a:rPr>
              <a:t> = 0.6*1.50 Mbps = .9 Mbps </a:t>
            </a:r>
          </a:p>
          <a:p>
            <a:pPr lvl="1" eaLnBrk="1" hangingPunct="1">
              <a:lnSpc>
                <a:spcPct val="80000"/>
              </a:lnSpc>
              <a:spcBef>
                <a:spcPct val="0"/>
              </a:spcBef>
              <a:buClr>
                <a:srgbClr val="000099"/>
              </a:buClr>
              <a:buSzTx/>
              <a:buFont typeface="Wingdings" panose="05000000000000000000" pitchFamily="2" charset="2"/>
              <a:buChar char="§"/>
            </a:pPr>
            <a:r>
              <a:rPr kumimoji="0" lang="zh-CN" altLang="en-US" sz="1600">
                <a:latin typeface="Gill Sans MT" panose="020B0502020104020203" pitchFamily="34" charset="0"/>
                <a:ea typeface="宋体" panose="02010600030101010101" pitchFamily="2" charset="-122"/>
              </a:rPr>
              <a:t>利用率</a:t>
            </a:r>
            <a:r>
              <a:rPr kumimoji="0" lang="en-US" altLang="zh-CN" sz="1600">
                <a:latin typeface="Gill Sans MT" panose="020B0502020104020203" pitchFamily="34" charset="0"/>
                <a:ea typeface="宋体" panose="02010600030101010101" pitchFamily="2" charset="-122"/>
              </a:rPr>
              <a:t> = 0.9/1.54 = .58</a:t>
            </a:r>
          </a:p>
        </p:txBody>
      </p:sp>
      <p:sp>
        <p:nvSpPr>
          <p:cNvPr id="149567" name="Rectangle 4"/>
          <p:cNvSpPr>
            <a:spLocks noChangeArrowheads="1"/>
          </p:cNvSpPr>
          <p:nvPr/>
        </p:nvSpPr>
        <p:spPr bwMode="auto">
          <a:xfrm>
            <a:off x="538163" y="4557713"/>
            <a:ext cx="4459287" cy="182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28600" indent="-228600">
              <a:spcBef>
                <a:spcPct val="20000"/>
              </a:spcBef>
              <a:buClr>
                <a:schemeClr val="tx2"/>
              </a:buClr>
              <a:buSzPct val="70000"/>
              <a:buFont typeface="Wingdings" panose="05000000000000000000" pitchFamily="2" charset="2"/>
              <a:buChar char="l"/>
              <a:tabLst>
                <a:tab pos="576263" algn="l"/>
              </a:tabLst>
              <a:defRPr kumimoji="1" sz="3000">
                <a:solidFill>
                  <a:schemeClr val="tx1"/>
                </a:solidFill>
                <a:latin typeface="Calibri" panose="020F0502020204030204" pitchFamily="34" charset="0"/>
                <a:ea typeface="华文中宋" panose="02010600040101010101" pitchFamily="2" charset="-122"/>
              </a:defRPr>
            </a:lvl1pPr>
            <a:lvl2pPr marL="576263" indent="-233363">
              <a:spcBef>
                <a:spcPct val="20000"/>
              </a:spcBef>
              <a:buClr>
                <a:schemeClr val="accent2"/>
              </a:buClr>
              <a:buSzPct val="70000"/>
              <a:buFont typeface="Wingdings" panose="05000000000000000000" pitchFamily="2" charset="2"/>
              <a:buChar char="l"/>
              <a:tabLst>
                <a:tab pos="576263" algn="l"/>
              </a:tabLst>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tabLst>
                <a:tab pos="576263" algn="l"/>
              </a:tabLst>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tabLst>
                <a:tab pos="576263" algn="l"/>
              </a:tabLst>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tabLst>
                <a:tab pos="576263" algn="l"/>
              </a:tabLst>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tabLst>
                <a:tab pos="576263" algn="l"/>
              </a:tabLst>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tabLst>
                <a:tab pos="576263" algn="l"/>
              </a:tabLst>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tabLst>
                <a:tab pos="576263" algn="l"/>
              </a:tabLst>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tabLst>
                <a:tab pos="576263" algn="l"/>
              </a:tabLst>
              <a:defRPr kumimoji="1" sz="2000">
                <a:solidFill>
                  <a:schemeClr val="tx1"/>
                </a:solidFill>
                <a:latin typeface="Calibri" panose="020F0502020204030204" pitchFamily="34" charset="0"/>
                <a:ea typeface="华文中宋" panose="02010600040101010101" pitchFamily="2" charset="-122"/>
              </a:defRPr>
            </a:lvl9pPr>
          </a:lstStyle>
          <a:p>
            <a:pPr eaLnBrk="1" hangingPunct="1">
              <a:lnSpc>
                <a:spcPct val="85000"/>
              </a:lnSpc>
              <a:spcBef>
                <a:spcPct val="0"/>
              </a:spcBef>
              <a:buClr>
                <a:srgbClr val="000099"/>
              </a:buClr>
              <a:buSzPct val="65000"/>
              <a:buFont typeface="Wingdings" panose="05000000000000000000" pitchFamily="2" charset="2"/>
              <a:buChar char="v"/>
            </a:pPr>
            <a:r>
              <a:rPr kumimoji="0" lang="zh-CN" altLang="en-US" sz="2000">
                <a:latin typeface="Gill Sans MT" panose="020B0502020104020203" pitchFamily="34" charset="0"/>
                <a:ea typeface="宋体" panose="02010600030101010101" pitchFamily="2" charset="-122"/>
              </a:rPr>
              <a:t>总时延</a:t>
            </a:r>
            <a:endParaRPr kumimoji="0" lang="en-US" altLang="zh-CN" sz="2000">
              <a:latin typeface="Gill Sans MT" panose="020B0502020104020203" pitchFamily="34" charset="0"/>
              <a:ea typeface="宋体" panose="02010600030101010101" pitchFamily="2" charset="-122"/>
            </a:endParaRPr>
          </a:p>
          <a:p>
            <a:pPr lvl="1" eaLnBrk="1" hangingPunct="1">
              <a:lnSpc>
                <a:spcPct val="80000"/>
              </a:lnSpc>
              <a:spcBef>
                <a:spcPct val="0"/>
              </a:spcBef>
              <a:buClr>
                <a:srgbClr val="000099"/>
              </a:buClr>
              <a:buSzTx/>
              <a:buFont typeface="Wingdings" panose="05000000000000000000" pitchFamily="2" charset="2"/>
              <a:buChar char="§"/>
            </a:pPr>
            <a:r>
              <a:rPr kumimoji="0" lang="en-US" altLang="zh-CN" sz="1800">
                <a:latin typeface="Gill Sans MT" panose="020B0502020104020203" pitchFamily="34" charset="0"/>
                <a:ea typeface="宋体" panose="02010600030101010101" pitchFamily="2" charset="-122"/>
              </a:rPr>
              <a:t>= 0.6 * (</a:t>
            </a:r>
            <a:r>
              <a:rPr kumimoji="0" lang="zh-CN" altLang="en-US" sz="1800">
                <a:latin typeface="Gill Sans MT" panose="020B0502020104020203" pitchFamily="34" charset="0"/>
                <a:ea typeface="宋体" panose="02010600030101010101" pitchFamily="2" charset="-122"/>
              </a:rPr>
              <a:t>从原服务器下载的时延</a:t>
            </a:r>
            <a:r>
              <a:rPr kumimoji="0" lang="en-US" altLang="zh-CN" sz="1800">
                <a:latin typeface="Gill Sans MT" panose="020B0502020104020203" pitchFamily="34" charset="0"/>
                <a:ea typeface="宋体" panose="02010600030101010101" pitchFamily="2" charset="-122"/>
              </a:rPr>
              <a:t>) +0.4 * (</a:t>
            </a:r>
            <a:r>
              <a:rPr kumimoji="0" lang="zh-CN" altLang="en-US" sz="1800">
                <a:latin typeface="Gill Sans MT" panose="020B0502020104020203" pitchFamily="34" charset="0"/>
                <a:ea typeface="宋体" panose="02010600030101010101" pitchFamily="2" charset="-122"/>
              </a:rPr>
              <a:t>从缓存服务器下载的时延</a:t>
            </a:r>
            <a:r>
              <a:rPr kumimoji="0" lang="en-US" altLang="zh-CN" sz="1800">
                <a:latin typeface="Gill Sans MT" panose="020B0502020104020203" pitchFamily="34" charset="0"/>
                <a:ea typeface="宋体" panose="02010600030101010101" pitchFamily="2" charset="-122"/>
              </a:rPr>
              <a:t>)</a:t>
            </a:r>
          </a:p>
          <a:p>
            <a:pPr lvl="1" eaLnBrk="1" hangingPunct="1">
              <a:lnSpc>
                <a:spcPct val="80000"/>
              </a:lnSpc>
              <a:spcBef>
                <a:spcPct val="0"/>
              </a:spcBef>
              <a:buClr>
                <a:srgbClr val="000099"/>
              </a:buClr>
              <a:buSzTx/>
              <a:buFont typeface="Wingdings" panose="05000000000000000000" pitchFamily="2" charset="2"/>
              <a:buChar char="§"/>
            </a:pPr>
            <a:r>
              <a:rPr kumimoji="0" lang="en-US" altLang="zh-CN" sz="1800">
                <a:latin typeface="Gill Sans MT" panose="020B0502020104020203" pitchFamily="34" charset="0"/>
                <a:ea typeface="宋体" panose="02010600030101010101" pitchFamily="2" charset="-122"/>
              </a:rPr>
              <a:t>= 0.6 (2.01) + 0.4 (~msecs) </a:t>
            </a:r>
          </a:p>
          <a:p>
            <a:pPr lvl="1" eaLnBrk="1" hangingPunct="1">
              <a:lnSpc>
                <a:spcPct val="80000"/>
              </a:lnSpc>
              <a:spcBef>
                <a:spcPct val="0"/>
              </a:spcBef>
              <a:buClr>
                <a:srgbClr val="000099"/>
              </a:buClr>
              <a:buSzTx/>
              <a:buFont typeface="Wingdings" panose="05000000000000000000" pitchFamily="2" charset="2"/>
              <a:buChar char="§"/>
            </a:pPr>
            <a:r>
              <a:rPr kumimoji="0" lang="en-US" altLang="zh-CN" sz="1800">
                <a:latin typeface="Gill Sans MT" panose="020B0502020104020203" pitchFamily="34" charset="0"/>
                <a:ea typeface="宋体" panose="02010600030101010101" pitchFamily="2" charset="-122"/>
              </a:rPr>
              <a:t>= ~ 1.2 secs</a:t>
            </a:r>
          </a:p>
          <a:p>
            <a:pPr lvl="1" eaLnBrk="1" hangingPunct="1">
              <a:lnSpc>
                <a:spcPct val="80000"/>
              </a:lnSpc>
              <a:spcBef>
                <a:spcPct val="0"/>
              </a:spcBef>
              <a:buClr>
                <a:srgbClr val="000099"/>
              </a:buClr>
              <a:buSzTx/>
              <a:buFont typeface="Wingdings" panose="05000000000000000000" pitchFamily="2" charset="2"/>
              <a:buChar char="§"/>
            </a:pPr>
            <a:r>
              <a:rPr kumimoji="0" lang="zh-CN" altLang="en-US" sz="1800">
                <a:latin typeface="Gill Sans MT" panose="020B0502020104020203" pitchFamily="34" charset="0"/>
                <a:ea typeface="宋体" panose="02010600030101010101" pitchFamily="2" charset="-122"/>
              </a:rPr>
              <a:t>时延小于使用</a:t>
            </a:r>
            <a:r>
              <a:rPr kumimoji="0" lang="en-US" altLang="zh-CN" sz="1800">
                <a:latin typeface="Gill Sans MT" panose="020B0502020104020203" pitchFamily="34" charset="0"/>
                <a:ea typeface="宋体" panose="02010600030101010101" pitchFamily="2" charset="-122"/>
              </a:rPr>
              <a:t>154 Mbps</a:t>
            </a:r>
            <a:r>
              <a:rPr kumimoji="0" lang="zh-CN" altLang="en-US" sz="1800">
                <a:latin typeface="Gill Sans MT" panose="020B0502020104020203" pitchFamily="34" charset="0"/>
                <a:ea typeface="宋体" panose="02010600030101010101" pitchFamily="2" charset="-122"/>
              </a:rPr>
              <a:t>链路的时延</a:t>
            </a:r>
            <a:r>
              <a:rPr kumimoji="0" lang="en-US" altLang="zh-CN" sz="1800">
                <a:latin typeface="Gill Sans MT" panose="020B0502020104020203" pitchFamily="34" charset="0"/>
                <a:ea typeface="宋体" panose="02010600030101010101" pitchFamily="2" charset="-122"/>
              </a:rPr>
              <a:t> (</a:t>
            </a:r>
            <a:r>
              <a:rPr kumimoji="0" lang="zh-CN" altLang="en-US" sz="1800">
                <a:latin typeface="Gill Sans MT" panose="020B0502020104020203" pitchFamily="34" charset="0"/>
                <a:ea typeface="宋体" panose="02010600030101010101" pitchFamily="2" charset="-122"/>
              </a:rPr>
              <a:t>而且</a:t>
            </a:r>
            <a:r>
              <a:rPr kumimoji="0" lang="zh-CN" altLang="en-US" sz="1800">
                <a:solidFill>
                  <a:srgbClr val="FF0000"/>
                </a:solidFill>
                <a:latin typeface="Gill Sans MT" panose="020B0502020104020203" pitchFamily="34" charset="0"/>
                <a:ea typeface="宋体" panose="02010600030101010101" pitchFamily="2" charset="-122"/>
              </a:rPr>
              <a:t>更便宜</a:t>
            </a:r>
            <a:r>
              <a:rPr kumimoji="0" lang="en-US" altLang="zh-CN" sz="1800">
                <a:latin typeface="Gill Sans MT" panose="020B0502020104020203" pitchFamily="34" charset="0"/>
                <a:ea typeface="宋体" panose="02010600030101010101" pitchFamily="2" charset="-122"/>
              </a:rPr>
              <a:t>!)</a:t>
            </a:r>
          </a:p>
          <a:p>
            <a:pPr eaLnBrk="1" hangingPunct="1">
              <a:lnSpc>
                <a:spcPct val="80000"/>
              </a:lnSpc>
              <a:spcBef>
                <a:spcPct val="0"/>
              </a:spcBef>
              <a:buClr>
                <a:srgbClr val="000099"/>
              </a:buClr>
              <a:buSzPct val="65000"/>
              <a:buFont typeface="Wingdings" panose="05000000000000000000" pitchFamily="2" charset="2"/>
              <a:buNone/>
            </a:pPr>
            <a:r>
              <a:rPr kumimoji="0" lang="en-US" altLang="zh-CN" sz="2400">
                <a:latin typeface="Gill Sans MT" panose="020B0502020104020203" pitchFamily="34" charset="0"/>
                <a:ea typeface="宋体" panose="02010600030101010101" pitchFamily="2" charset="-122"/>
              </a:rPr>
              <a:t>  </a:t>
            </a:r>
          </a:p>
        </p:txBody>
      </p:sp>
      <p:sp>
        <p:nvSpPr>
          <p:cNvPr id="56329" name="Line 2"/>
          <p:cNvSpPr>
            <a:spLocks noChangeShapeType="1"/>
          </p:cNvSpPr>
          <p:nvPr/>
        </p:nvSpPr>
        <p:spPr bwMode="auto">
          <a:xfrm>
            <a:off x="5267325" y="2409825"/>
            <a:ext cx="285750" cy="114300"/>
          </a:xfrm>
          <a:prstGeom prst="line">
            <a:avLst/>
          </a:prstGeom>
          <a:noFill/>
          <a:ln w="28575">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330" name="Line 51"/>
          <p:cNvSpPr>
            <a:spLocks noChangeShapeType="1"/>
          </p:cNvSpPr>
          <p:nvPr/>
        </p:nvSpPr>
        <p:spPr bwMode="auto">
          <a:xfrm>
            <a:off x="6076950" y="2028825"/>
            <a:ext cx="66675" cy="276225"/>
          </a:xfrm>
          <a:prstGeom prst="line">
            <a:avLst/>
          </a:prstGeom>
          <a:noFill/>
          <a:ln w="28575">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331" name="Line 52"/>
          <p:cNvSpPr>
            <a:spLocks noChangeShapeType="1"/>
          </p:cNvSpPr>
          <p:nvPr/>
        </p:nvSpPr>
        <p:spPr bwMode="auto">
          <a:xfrm flipH="1">
            <a:off x="6705600" y="2066925"/>
            <a:ext cx="9525" cy="238125"/>
          </a:xfrm>
          <a:prstGeom prst="line">
            <a:avLst/>
          </a:prstGeom>
          <a:noFill/>
          <a:ln w="28575">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332" name="Line 53"/>
          <p:cNvSpPr>
            <a:spLocks noChangeShapeType="1"/>
          </p:cNvSpPr>
          <p:nvPr/>
        </p:nvSpPr>
        <p:spPr bwMode="auto">
          <a:xfrm flipH="1">
            <a:off x="7162800" y="2228850"/>
            <a:ext cx="133350" cy="209550"/>
          </a:xfrm>
          <a:prstGeom prst="line">
            <a:avLst/>
          </a:prstGeom>
          <a:noFill/>
          <a:ln w="28575">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333" name="Line 54"/>
          <p:cNvSpPr>
            <a:spLocks noChangeShapeType="1"/>
          </p:cNvSpPr>
          <p:nvPr/>
        </p:nvSpPr>
        <p:spPr bwMode="auto">
          <a:xfrm flipH="1" flipV="1">
            <a:off x="7324725" y="2990850"/>
            <a:ext cx="247650" cy="0"/>
          </a:xfrm>
          <a:prstGeom prst="line">
            <a:avLst/>
          </a:prstGeom>
          <a:noFill/>
          <a:ln w="28575">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334" name="Freeform 55"/>
          <p:cNvSpPr>
            <a:spLocks/>
          </p:cNvSpPr>
          <p:nvPr/>
        </p:nvSpPr>
        <p:spPr bwMode="auto">
          <a:xfrm>
            <a:off x="5351463" y="2022475"/>
            <a:ext cx="2174875" cy="1581150"/>
          </a:xfrm>
          <a:custGeom>
            <a:avLst/>
            <a:gdLst>
              <a:gd name="T0" fmla="*/ 2147483646 w 2135"/>
              <a:gd name="T1" fmla="*/ 2147483646 h 1662"/>
              <a:gd name="T2" fmla="*/ 2147483646 w 2135"/>
              <a:gd name="T3" fmla="*/ 2147483646 h 1662"/>
              <a:gd name="T4" fmla="*/ 2147483646 w 2135"/>
              <a:gd name="T5" fmla="*/ 2147483646 h 1662"/>
              <a:gd name="T6" fmla="*/ 2147483646 w 2135"/>
              <a:gd name="T7" fmla="*/ 2147483646 h 1662"/>
              <a:gd name="T8" fmla="*/ 2147483646 w 2135"/>
              <a:gd name="T9" fmla="*/ 2147483646 h 1662"/>
              <a:gd name="T10" fmla="*/ 2147483646 w 2135"/>
              <a:gd name="T11" fmla="*/ 2147483646 h 1662"/>
              <a:gd name="T12" fmla="*/ 2147483646 w 2135"/>
              <a:gd name="T13" fmla="*/ 2147483646 h 1662"/>
              <a:gd name="T14" fmla="*/ 2147483646 w 2135"/>
              <a:gd name="T15" fmla="*/ 2147483646 h 1662"/>
              <a:gd name="T16" fmla="*/ 2147483646 w 2135"/>
              <a:gd name="T17" fmla="*/ 2147483646 h 1662"/>
              <a:gd name="T18" fmla="*/ 2147483646 w 2135"/>
              <a:gd name="T19" fmla="*/ 2147483646 h 1662"/>
              <a:gd name="T20" fmla="*/ 2147483646 w 2135"/>
              <a:gd name="T21" fmla="*/ 2147483646 h 166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135"/>
              <a:gd name="T34" fmla="*/ 0 h 1662"/>
              <a:gd name="T35" fmla="*/ 2135 w 2135"/>
              <a:gd name="T36" fmla="*/ 1662 h 166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135" h="1662">
                <a:moveTo>
                  <a:pt x="27" y="652"/>
                </a:moveTo>
                <a:cubicBezTo>
                  <a:pt x="14" y="487"/>
                  <a:pt x="0" y="152"/>
                  <a:pt x="105" y="76"/>
                </a:cubicBezTo>
                <a:cubicBezTo>
                  <a:pt x="210" y="0"/>
                  <a:pt x="473" y="192"/>
                  <a:pt x="657" y="196"/>
                </a:cubicBezTo>
                <a:cubicBezTo>
                  <a:pt x="841" y="200"/>
                  <a:pt x="985" y="65"/>
                  <a:pt x="1209" y="100"/>
                </a:cubicBezTo>
                <a:cubicBezTo>
                  <a:pt x="1433" y="135"/>
                  <a:pt x="1867" y="232"/>
                  <a:pt x="2001" y="406"/>
                </a:cubicBezTo>
                <a:cubicBezTo>
                  <a:pt x="2135" y="580"/>
                  <a:pt x="2083" y="945"/>
                  <a:pt x="2013" y="1144"/>
                </a:cubicBezTo>
                <a:cubicBezTo>
                  <a:pt x="1943" y="1343"/>
                  <a:pt x="1781" y="1538"/>
                  <a:pt x="1581" y="1600"/>
                </a:cubicBezTo>
                <a:cubicBezTo>
                  <a:pt x="1381" y="1662"/>
                  <a:pt x="993" y="1571"/>
                  <a:pt x="813" y="1516"/>
                </a:cubicBezTo>
                <a:cubicBezTo>
                  <a:pt x="633" y="1461"/>
                  <a:pt x="606" y="1345"/>
                  <a:pt x="501" y="1270"/>
                </a:cubicBezTo>
                <a:cubicBezTo>
                  <a:pt x="396" y="1195"/>
                  <a:pt x="262" y="1169"/>
                  <a:pt x="183" y="1066"/>
                </a:cubicBezTo>
                <a:cubicBezTo>
                  <a:pt x="104" y="963"/>
                  <a:pt x="25" y="819"/>
                  <a:pt x="27" y="652"/>
                </a:cubicBezTo>
                <a:close/>
              </a:path>
            </a:pathLst>
          </a:custGeom>
          <a:solidFill>
            <a:srgbClr val="33CCCC"/>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56335" name="Text Box 70"/>
          <p:cNvSpPr txBox="1">
            <a:spLocks noChangeArrowheads="1"/>
          </p:cNvSpPr>
          <p:nvPr/>
        </p:nvSpPr>
        <p:spPr bwMode="auto">
          <a:xfrm>
            <a:off x="6057900" y="2354263"/>
            <a:ext cx="931863"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600">
                <a:solidFill>
                  <a:srgbClr val="CC0000"/>
                </a:solidFill>
                <a:latin typeface="Arial" panose="020B0604020202020204" pitchFamily="34" charset="0"/>
                <a:ea typeface="宋体" panose="02010600030101010101" pitchFamily="2" charset="-122"/>
              </a:rPr>
              <a:t>public</a:t>
            </a:r>
          </a:p>
          <a:p>
            <a:pPr algn="ctr" eaLnBrk="1" hangingPunct="1">
              <a:spcBef>
                <a:spcPct val="0"/>
              </a:spcBef>
              <a:buClrTx/>
              <a:buSzTx/>
              <a:buFontTx/>
              <a:buNone/>
            </a:pPr>
            <a:r>
              <a:rPr kumimoji="0" lang="en-US" altLang="zh-CN" sz="1600">
                <a:solidFill>
                  <a:srgbClr val="CC0000"/>
                </a:solidFill>
                <a:latin typeface="Arial" panose="020B0604020202020204" pitchFamily="34" charset="0"/>
                <a:ea typeface="宋体" panose="02010600030101010101" pitchFamily="2" charset="-122"/>
              </a:rPr>
              <a:t> Internet</a:t>
            </a:r>
            <a:endParaRPr kumimoji="0" lang="en-US" altLang="zh-CN" sz="2400">
              <a:solidFill>
                <a:srgbClr val="CC0000"/>
              </a:solidFill>
              <a:latin typeface="Arial" panose="020B0604020202020204" pitchFamily="34" charset="0"/>
              <a:ea typeface="宋体" panose="02010600030101010101" pitchFamily="2" charset="-122"/>
            </a:endParaRPr>
          </a:p>
        </p:txBody>
      </p:sp>
      <p:grpSp>
        <p:nvGrpSpPr>
          <p:cNvPr id="56336" name="Group 71"/>
          <p:cNvGrpSpPr>
            <a:grpSpLocks/>
          </p:cNvGrpSpPr>
          <p:nvPr/>
        </p:nvGrpSpPr>
        <p:grpSpPr bwMode="auto">
          <a:xfrm>
            <a:off x="6175375" y="3165475"/>
            <a:ext cx="881063" cy="307975"/>
            <a:chOff x="2356" y="1300"/>
            <a:chExt cx="555" cy="194"/>
          </a:xfrm>
        </p:grpSpPr>
        <p:sp>
          <p:nvSpPr>
            <p:cNvPr id="56563"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2400">
                <a:latin typeface="Times New Roman" panose="02020603050405020304" pitchFamily="18" charset="0"/>
                <a:ea typeface="宋体" panose="02010600030101010101" pitchFamily="2" charset="-122"/>
                <a:cs typeface="Arial" panose="020B0604020202020204" pitchFamily="34" charset="0"/>
              </a:endParaRPr>
            </a:p>
          </p:txBody>
        </p:sp>
        <p:sp>
          <p:nvSpPr>
            <p:cNvPr id="56564"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endParaRPr kumimoji="0" lang="zh-CN" altLang="zh-CN" sz="2400">
                <a:latin typeface="Times New Roman" panose="02020603050405020304" pitchFamily="18" charset="0"/>
                <a:ea typeface="宋体" panose="02010600030101010101" pitchFamily="2" charset="-122"/>
                <a:cs typeface="Arial" panose="020B0604020202020204" pitchFamily="34" charset="0"/>
              </a:endParaRPr>
            </a:p>
          </p:txBody>
        </p:sp>
        <p:sp>
          <p:nvSpPr>
            <p:cNvPr id="56565"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2400">
                <a:latin typeface="Times New Roman" panose="02020603050405020304" pitchFamily="18" charset="0"/>
                <a:ea typeface="宋体" panose="02010600030101010101" pitchFamily="2" charset="-122"/>
                <a:cs typeface="Arial" panose="020B0604020202020204" pitchFamily="34" charset="0"/>
              </a:endParaRPr>
            </a:p>
          </p:txBody>
        </p:sp>
        <p:grpSp>
          <p:nvGrpSpPr>
            <p:cNvPr id="56566" name="Group 75"/>
            <p:cNvGrpSpPr>
              <a:grpSpLocks/>
            </p:cNvGrpSpPr>
            <p:nvPr/>
          </p:nvGrpSpPr>
          <p:grpSpPr bwMode="auto">
            <a:xfrm>
              <a:off x="2468" y="1332"/>
              <a:ext cx="310" cy="60"/>
              <a:chOff x="2468" y="1332"/>
              <a:chExt cx="310" cy="60"/>
            </a:xfrm>
          </p:grpSpPr>
          <p:sp>
            <p:nvSpPr>
              <p:cNvPr id="56569" name="Freeform 7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6570" name="Freeform 7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56567" name="Line 78"/>
            <p:cNvSpPr>
              <a:spLocks noChangeShapeType="1"/>
            </p:cNvSpPr>
            <p:nvPr/>
          </p:nvSpPr>
          <p:spPr bwMode="auto">
            <a:xfrm>
              <a:off x="2357" y="1361"/>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6568" name="Line 79"/>
            <p:cNvSpPr>
              <a:spLocks noChangeShapeType="1"/>
            </p:cNvSpPr>
            <p:nvPr/>
          </p:nvSpPr>
          <p:spPr bwMode="auto">
            <a:xfrm>
              <a:off x="2907" y="1363"/>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56337" name="Group 80"/>
          <p:cNvGrpSpPr>
            <a:grpSpLocks/>
          </p:cNvGrpSpPr>
          <p:nvPr/>
        </p:nvGrpSpPr>
        <p:grpSpPr bwMode="auto">
          <a:xfrm>
            <a:off x="4919663" y="1957388"/>
            <a:ext cx="377825" cy="576262"/>
            <a:chOff x="4140" y="429"/>
            <a:chExt cx="1425" cy="2396"/>
          </a:xfrm>
        </p:grpSpPr>
        <p:sp>
          <p:nvSpPr>
            <p:cNvPr id="56531" name="Freeform 81"/>
            <p:cNvSpPr>
              <a:spLocks/>
            </p:cNvSpPr>
            <p:nvPr/>
          </p:nvSpPr>
          <p:spPr bwMode="auto">
            <a:xfrm>
              <a:off x="5268" y="433"/>
              <a:ext cx="283" cy="2286"/>
            </a:xfrm>
            <a:custGeom>
              <a:avLst/>
              <a:gdLst>
                <a:gd name="T0" fmla="*/ 2 w 354"/>
                <a:gd name="T1" fmla="*/ 0 h 2742"/>
                <a:gd name="T2" fmla="*/ 2 w 354"/>
                <a:gd name="T3" fmla="*/ 5 h 2742"/>
                <a:gd name="T4" fmla="*/ 2 w 354"/>
                <a:gd name="T5" fmla="*/ 33 h 2742"/>
                <a:gd name="T6" fmla="*/ 0 w 354"/>
                <a:gd name="T7" fmla="*/ 35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6532" name="Rectangle 82"/>
            <p:cNvSpPr>
              <a:spLocks noChangeArrowheads="1"/>
            </p:cNvSpPr>
            <p:nvPr/>
          </p:nvSpPr>
          <p:spPr bwMode="auto">
            <a:xfrm>
              <a:off x="4206" y="429"/>
              <a:ext cx="1048"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56533" name="Freeform 83"/>
            <p:cNvSpPr>
              <a:spLocks/>
            </p:cNvSpPr>
            <p:nvPr/>
          </p:nvSpPr>
          <p:spPr bwMode="auto">
            <a:xfrm>
              <a:off x="5321" y="570"/>
              <a:ext cx="169" cy="2115"/>
            </a:xfrm>
            <a:custGeom>
              <a:avLst/>
              <a:gdLst>
                <a:gd name="T0" fmla="*/ 2 w 211"/>
                <a:gd name="T1" fmla="*/ 0 h 2537"/>
                <a:gd name="T2" fmla="*/ 2 w 211"/>
                <a:gd name="T3" fmla="*/ 3 h 2537"/>
                <a:gd name="T4" fmla="*/ 2 w 211"/>
                <a:gd name="T5" fmla="*/ 32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6534" name="Freeform 84"/>
            <p:cNvSpPr>
              <a:spLocks/>
            </p:cNvSpPr>
            <p:nvPr/>
          </p:nvSpPr>
          <p:spPr bwMode="auto">
            <a:xfrm>
              <a:off x="5284" y="1640"/>
              <a:ext cx="263" cy="189"/>
            </a:xfrm>
            <a:custGeom>
              <a:avLst/>
              <a:gdLst>
                <a:gd name="T0" fmla="*/ 2 w 328"/>
                <a:gd name="T1" fmla="*/ 0 h 226"/>
                <a:gd name="T2" fmla="*/ 2 w 328"/>
                <a:gd name="T3" fmla="*/ 3 h 226"/>
                <a:gd name="T4" fmla="*/ 2 w 328"/>
                <a:gd name="T5" fmla="*/ 3 h 226"/>
                <a:gd name="T6" fmla="*/ 0 w 328"/>
                <a:gd name="T7" fmla="*/ 3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6535" name="Rectangle 85"/>
            <p:cNvSpPr>
              <a:spLocks noChangeArrowheads="1"/>
            </p:cNvSpPr>
            <p:nvPr/>
          </p:nvSpPr>
          <p:spPr bwMode="auto">
            <a:xfrm>
              <a:off x="4212" y="693"/>
              <a:ext cx="599" cy="46"/>
            </a:xfrm>
            <a:prstGeom prst="rect">
              <a:avLst/>
            </a:prstGeom>
            <a:solidFill>
              <a:schemeClr val="tx1"/>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grpSp>
          <p:nvGrpSpPr>
            <p:cNvPr id="56536" name="Group 86"/>
            <p:cNvGrpSpPr>
              <a:grpSpLocks/>
            </p:cNvGrpSpPr>
            <p:nvPr/>
          </p:nvGrpSpPr>
          <p:grpSpPr bwMode="auto">
            <a:xfrm>
              <a:off x="4749" y="668"/>
              <a:ext cx="581" cy="145"/>
              <a:chOff x="614" y="2568"/>
              <a:chExt cx="725" cy="139"/>
            </a:xfrm>
          </p:grpSpPr>
          <p:sp>
            <p:nvSpPr>
              <p:cNvPr id="56561" name="AutoShape 87"/>
              <p:cNvSpPr>
                <a:spLocks noChangeArrowheads="1"/>
              </p:cNvSpPr>
              <p:nvPr/>
            </p:nvSpPr>
            <p:spPr bwMode="auto">
              <a:xfrm>
                <a:off x="616" y="2567"/>
                <a:ext cx="725"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56562" name="AutoShape 88"/>
              <p:cNvSpPr>
                <a:spLocks noChangeArrowheads="1"/>
              </p:cNvSpPr>
              <p:nvPr/>
            </p:nvSpPr>
            <p:spPr bwMode="auto">
              <a:xfrm>
                <a:off x="631" y="2586"/>
                <a:ext cx="695" cy="101"/>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grpSp>
        <p:sp>
          <p:nvSpPr>
            <p:cNvPr id="56537" name="Rectangle 89"/>
            <p:cNvSpPr>
              <a:spLocks noChangeArrowheads="1"/>
            </p:cNvSpPr>
            <p:nvPr/>
          </p:nvSpPr>
          <p:spPr bwMode="auto">
            <a:xfrm>
              <a:off x="4224" y="1016"/>
              <a:ext cx="599" cy="53"/>
            </a:xfrm>
            <a:prstGeom prst="rect">
              <a:avLst/>
            </a:prstGeom>
            <a:solidFill>
              <a:schemeClr val="tx1"/>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grpSp>
          <p:nvGrpSpPr>
            <p:cNvPr id="56538" name="Group 90"/>
            <p:cNvGrpSpPr>
              <a:grpSpLocks/>
            </p:cNvGrpSpPr>
            <p:nvPr/>
          </p:nvGrpSpPr>
          <p:grpSpPr bwMode="auto">
            <a:xfrm>
              <a:off x="4747" y="994"/>
              <a:ext cx="581" cy="134"/>
              <a:chOff x="614" y="2568"/>
              <a:chExt cx="725" cy="139"/>
            </a:xfrm>
          </p:grpSpPr>
          <p:sp>
            <p:nvSpPr>
              <p:cNvPr id="56559" name="AutoShape 91"/>
              <p:cNvSpPr>
                <a:spLocks noChangeArrowheads="1"/>
              </p:cNvSpPr>
              <p:nvPr/>
            </p:nvSpPr>
            <p:spPr bwMode="auto">
              <a:xfrm>
                <a:off x="611" y="2571"/>
                <a:ext cx="725" cy="137"/>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56560" name="AutoShape 92"/>
              <p:cNvSpPr>
                <a:spLocks noChangeArrowheads="1"/>
              </p:cNvSpPr>
              <p:nvPr/>
            </p:nvSpPr>
            <p:spPr bwMode="auto">
              <a:xfrm>
                <a:off x="626" y="2584"/>
                <a:ext cx="695"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grpSp>
        <p:sp>
          <p:nvSpPr>
            <p:cNvPr id="56539" name="Rectangle 93"/>
            <p:cNvSpPr>
              <a:spLocks noChangeArrowheads="1"/>
            </p:cNvSpPr>
            <p:nvPr/>
          </p:nvSpPr>
          <p:spPr bwMode="auto">
            <a:xfrm>
              <a:off x="4218" y="1360"/>
              <a:ext cx="593" cy="46"/>
            </a:xfrm>
            <a:prstGeom prst="rect">
              <a:avLst/>
            </a:prstGeom>
            <a:solidFill>
              <a:schemeClr val="tx1"/>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56540" name="Rectangle 94"/>
            <p:cNvSpPr>
              <a:spLocks noChangeArrowheads="1"/>
            </p:cNvSpPr>
            <p:nvPr/>
          </p:nvSpPr>
          <p:spPr bwMode="auto">
            <a:xfrm>
              <a:off x="4230" y="1657"/>
              <a:ext cx="593" cy="46"/>
            </a:xfrm>
            <a:prstGeom prst="rect">
              <a:avLst/>
            </a:prstGeom>
            <a:solidFill>
              <a:schemeClr val="tx1"/>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grpSp>
          <p:nvGrpSpPr>
            <p:cNvPr id="56541" name="Group 95"/>
            <p:cNvGrpSpPr>
              <a:grpSpLocks/>
            </p:cNvGrpSpPr>
            <p:nvPr/>
          </p:nvGrpSpPr>
          <p:grpSpPr bwMode="auto">
            <a:xfrm>
              <a:off x="4735" y="1627"/>
              <a:ext cx="582" cy="151"/>
              <a:chOff x="614" y="2568"/>
              <a:chExt cx="725" cy="139"/>
            </a:xfrm>
          </p:grpSpPr>
          <p:sp>
            <p:nvSpPr>
              <p:cNvPr id="56557" name="AutoShape 96"/>
              <p:cNvSpPr>
                <a:spLocks noChangeArrowheads="1"/>
              </p:cNvSpPr>
              <p:nvPr/>
            </p:nvSpPr>
            <p:spPr bwMode="auto">
              <a:xfrm>
                <a:off x="611" y="2571"/>
                <a:ext cx="731"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56558" name="AutoShape 97"/>
              <p:cNvSpPr>
                <a:spLocks noChangeArrowheads="1"/>
              </p:cNvSpPr>
              <p:nvPr/>
            </p:nvSpPr>
            <p:spPr bwMode="auto">
              <a:xfrm>
                <a:off x="626" y="2589"/>
                <a:ext cx="701" cy="9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grpSp>
        <p:sp>
          <p:nvSpPr>
            <p:cNvPr id="56542" name="Freeform 98"/>
            <p:cNvSpPr>
              <a:spLocks/>
            </p:cNvSpPr>
            <p:nvPr/>
          </p:nvSpPr>
          <p:spPr bwMode="auto">
            <a:xfrm>
              <a:off x="5288" y="1354"/>
              <a:ext cx="263" cy="188"/>
            </a:xfrm>
            <a:custGeom>
              <a:avLst/>
              <a:gdLst>
                <a:gd name="T0" fmla="*/ 2 w 328"/>
                <a:gd name="T1" fmla="*/ 0 h 226"/>
                <a:gd name="T2" fmla="*/ 2 w 328"/>
                <a:gd name="T3" fmla="*/ 2 h 226"/>
                <a:gd name="T4" fmla="*/ 2 w 328"/>
                <a:gd name="T5" fmla="*/ 2 h 226"/>
                <a:gd name="T6" fmla="*/ 0 w 328"/>
                <a:gd name="T7" fmla="*/ 2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6543" name="Group 99"/>
            <p:cNvGrpSpPr>
              <a:grpSpLocks/>
            </p:cNvGrpSpPr>
            <p:nvPr/>
          </p:nvGrpSpPr>
          <p:grpSpPr bwMode="auto">
            <a:xfrm>
              <a:off x="4739" y="1327"/>
              <a:ext cx="582" cy="139"/>
              <a:chOff x="614" y="2568"/>
              <a:chExt cx="725" cy="139"/>
            </a:xfrm>
          </p:grpSpPr>
          <p:sp>
            <p:nvSpPr>
              <p:cNvPr id="56555" name="AutoShape 100"/>
              <p:cNvSpPr>
                <a:spLocks noChangeArrowheads="1"/>
              </p:cNvSpPr>
              <p:nvPr/>
            </p:nvSpPr>
            <p:spPr bwMode="auto">
              <a:xfrm>
                <a:off x="614" y="2568"/>
                <a:ext cx="723"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56556" name="AutoShape 101"/>
              <p:cNvSpPr>
                <a:spLocks noChangeArrowheads="1"/>
              </p:cNvSpPr>
              <p:nvPr/>
            </p:nvSpPr>
            <p:spPr bwMode="auto">
              <a:xfrm>
                <a:off x="629" y="2581"/>
                <a:ext cx="694"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grpSp>
        <p:sp>
          <p:nvSpPr>
            <p:cNvPr id="56544" name="Rectangle 102"/>
            <p:cNvSpPr>
              <a:spLocks noChangeArrowheads="1"/>
            </p:cNvSpPr>
            <p:nvPr/>
          </p:nvSpPr>
          <p:spPr bwMode="auto">
            <a:xfrm>
              <a:off x="5248" y="429"/>
              <a:ext cx="72" cy="2290"/>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56545" name="Freeform 103"/>
            <p:cNvSpPr>
              <a:spLocks/>
            </p:cNvSpPr>
            <p:nvPr/>
          </p:nvSpPr>
          <p:spPr bwMode="auto">
            <a:xfrm>
              <a:off x="5312" y="1007"/>
              <a:ext cx="237" cy="213"/>
            </a:xfrm>
            <a:custGeom>
              <a:avLst/>
              <a:gdLst>
                <a:gd name="T0" fmla="*/ 2 w 296"/>
                <a:gd name="T1" fmla="*/ 0 h 256"/>
                <a:gd name="T2" fmla="*/ 2 w 296"/>
                <a:gd name="T3" fmla="*/ 2 h 256"/>
                <a:gd name="T4" fmla="*/ 2 w 296"/>
                <a:gd name="T5" fmla="*/ 2 h 256"/>
                <a:gd name="T6" fmla="*/ 0 w 296"/>
                <a:gd name="T7" fmla="*/ 2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6546" name="Freeform 104"/>
            <p:cNvSpPr>
              <a:spLocks/>
            </p:cNvSpPr>
            <p:nvPr/>
          </p:nvSpPr>
          <p:spPr bwMode="auto">
            <a:xfrm>
              <a:off x="5315" y="680"/>
              <a:ext cx="244" cy="240"/>
            </a:xfrm>
            <a:custGeom>
              <a:avLst/>
              <a:gdLst>
                <a:gd name="T0" fmla="*/ 0 w 304"/>
                <a:gd name="T1" fmla="*/ 0 h 288"/>
                <a:gd name="T2" fmla="*/ 2 w 304"/>
                <a:gd name="T3" fmla="*/ 3 h 288"/>
                <a:gd name="T4" fmla="*/ 2 w 304"/>
                <a:gd name="T5" fmla="*/ 3 h 288"/>
                <a:gd name="T6" fmla="*/ 2 w 304"/>
                <a:gd name="T7" fmla="*/ 3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6547" name="Oval 105"/>
            <p:cNvSpPr>
              <a:spLocks noChangeArrowheads="1"/>
            </p:cNvSpPr>
            <p:nvPr/>
          </p:nvSpPr>
          <p:spPr bwMode="auto">
            <a:xfrm>
              <a:off x="5517" y="2614"/>
              <a:ext cx="48" cy="92"/>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56548" name="Freeform 106"/>
            <p:cNvSpPr>
              <a:spLocks/>
            </p:cNvSpPr>
            <p:nvPr/>
          </p:nvSpPr>
          <p:spPr bwMode="auto">
            <a:xfrm>
              <a:off x="5302" y="2614"/>
              <a:ext cx="245" cy="200"/>
            </a:xfrm>
            <a:custGeom>
              <a:avLst/>
              <a:gdLst>
                <a:gd name="T0" fmla="*/ 0 w 306"/>
                <a:gd name="T1" fmla="*/ 3 h 240"/>
                <a:gd name="T2" fmla="*/ 2 w 306"/>
                <a:gd name="T3" fmla="*/ 3 h 240"/>
                <a:gd name="T4" fmla="*/ 2 w 306"/>
                <a:gd name="T5" fmla="*/ 3 h 240"/>
                <a:gd name="T6" fmla="*/ 2 w 306"/>
                <a:gd name="T7" fmla="*/ 0 h 240"/>
                <a:gd name="T8" fmla="*/ 0 w 306"/>
                <a:gd name="T9" fmla="*/ 3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6549" name="AutoShape 107"/>
            <p:cNvSpPr>
              <a:spLocks noChangeArrowheads="1"/>
            </p:cNvSpPr>
            <p:nvPr/>
          </p:nvSpPr>
          <p:spPr bwMode="auto">
            <a:xfrm>
              <a:off x="4140" y="2680"/>
              <a:ext cx="1197" cy="145"/>
            </a:xfrm>
            <a:prstGeom prst="roundRect">
              <a:avLst>
                <a:gd name="adj" fmla="val 50000"/>
              </a:avLst>
            </a:prstGeom>
            <a:solidFill>
              <a:srgbClr val="DDDDDD"/>
            </a:solidFill>
            <a:ln w="9525">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56550" name="AutoShape 108"/>
            <p:cNvSpPr>
              <a:spLocks noChangeArrowheads="1"/>
            </p:cNvSpPr>
            <p:nvPr/>
          </p:nvSpPr>
          <p:spPr bwMode="auto">
            <a:xfrm>
              <a:off x="4206" y="2713"/>
              <a:ext cx="1072"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56551" name="Oval 109"/>
            <p:cNvSpPr>
              <a:spLocks noChangeArrowheads="1"/>
            </p:cNvSpPr>
            <p:nvPr/>
          </p:nvSpPr>
          <p:spPr bwMode="auto">
            <a:xfrm>
              <a:off x="4308" y="2383"/>
              <a:ext cx="156" cy="145"/>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56552" name="Oval 110"/>
            <p:cNvSpPr>
              <a:spLocks noChangeArrowheads="1"/>
            </p:cNvSpPr>
            <p:nvPr/>
          </p:nvSpPr>
          <p:spPr bwMode="auto">
            <a:xfrm>
              <a:off x="4487" y="2383"/>
              <a:ext cx="162" cy="145"/>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endParaRPr kumimoji="0" lang="zh-CN" altLang="zh-CN" sz="1800">
                <a:solidFill>
                  <a:srgbClr val="FF0000"/>
                </a:solidFill>
                <a:latin typeface="Arial" panose="020B0604020202020204" pitchFamily="34" charset="0"/>
                <a:ea typeface="宋体" panose="02010600030101010101" pitchFamily="2" charset="-122"/>
                <a:cs typeface="Arial" panose="020B0604020202020204" pitchFamily="34" charset="0"/>
              </a:endParaRPr>
            </a:p>
          </p:txBody>
        </p:sp>
        <p:sp>
          <p:nvSpPr>
            <p:cNvPr id="56553" name="Oval 111"/>
            <p:cNvSpPr>
              <a:spLocks noChangeArrowheads="1"/>
            </p:cNvSpPr>
            <p:nvPr/>
          </p:nvSpPr>
          <p:spPr bwMode="auto">
            <a:xfrm>
              <a:off x="4661" y="2383"/>
              <a:ext cx="162" cy="139"/>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56554" name="Rectangle 112"/>
            <p:cNvSpPr>
              <a:spLocks noChangeArrowheads="1"/>
            </p:cNvSpPr>
            <p:nvPr/>
          </p:nvSpPr>
          <p:spPr bwMode="auto">
            <a:xfrm>
              <a:off x="5062" y="1835"/>
              <a:ext cx="84" cy="759"/>
            </a:xfrm>
            <a:prstGeom prst="rect">
              <a:avLst/>
            </a:prstGeom>
            <a:solidFill>
              <a:srgbClr val="292929"/>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grpSp>
      <p:grpSp>
        <p:nvGrpSpPr>
          <p:cNvPr id="56338" name="Group 113"/>
          <p:cNvGrpSpPr>
            <a:grpSpLocks/>
          </p:cNvGrpSpPr>
          <p:nvPr/>
        </p:nvGrpSpPr>
        <p:grpSpPr bwMode="auto">
          <a:xfrm>
            <a:off x="5834063" y="1479550"/>
            <a:ext cx="377825" cy="576263"/>
            <a:chOff x="4140" y="429"/>
            <a:chExt cx="1425" cy="2396"/>
          </a:xfrm>
        </p:grpSpPr>
        <p:sp>
          <p:nvSpPr>
            <p:cNvPr id="56499" name="Freeform 114"/>
            <p:cNvSpPr>
              <a:spLocks/>
            </p:cNvSpPr>
            <p:nvPr/>
          </p:nvSpPr>
          <p:spPr bwMode="auto">
            <a:xfrm>
              <a:off x="5268" y="433"/>
              <a:ext cx="283" cy="2286"/>
            </a:xfrm>
            <a:custGeom>
              <a:avLst/>
              <a:gdLst>
                <a:gd name="T0" fmla="*/ 2 w 354"/>
                <a:gd name="T1" fmla="*/ 0 h 2742"/>
                <a:gd name="T2" fmla="*/ 2 w 354"/>
                <a:gd name="T3" fmla="*/ 5 h 2742"/>
                <a:gd name="T4" fmla="*/ 2 w 354"/>
                <a:gd name="T5" fmla="*/ 33 h 2742"/>
                <a:gd name="T6" fmla="*/ 0 w 354"/>
                <a:gd name="T7" fmla="*/ 35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6500" name="Rectangle 115"/>
            <p:cNvSpPr>
              <a:spLocks noChangeArrowheads="1"/>
            </p:cNvSpPr>
            <p:nvPr/>
          </p:nvSpPr>
          <p:spPr bwMode="auto">
            <a:xfrm>
              <a:off x="4206" y="429"/>
              <a:ext cx="1048"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56501" name="Freeform 116"/>
            <p:cNvSpPr>
              <a:spLocks/>
            </p:cNvSpPr>
            <p:nvPr/>
          </p:nvSpPr>
          <p:spPr bwMode="auto">
            <a:xfrm>
              <a:off x="5321" y="570"/>
              <a:ext cx="169" cy="2115"/>
            </a:xfrm>
            <a:custGeom>
              <a:avLst/>
              <a:gdLst>
                <a:gd name="T0" fmla="*/ 2 w 211"/>
                <a:gd name="T1" fmla="*/ 0 h 2537"/>
                <a:gd name="T2" fmla="*/ 2 w 211"/>
                <a:gd name="T3" fmla="*/ 3 h 2537"/>
                <a:gd name="T4" fmla="*/ 2 w 211"/>
                <a:gd name="T5" fmla="*/ 32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6502" name="Freeform 117"/>
            <p:cNvSpPr>
              <a:spLocks/>
            </p:cNvSpPr>
            <p:nvPr/>
          </p:nvSpPr>
          <p:spPr bwMode="auto">
            <a:xfrm>
              <a:off x="5284" y="1640"/>
              <a:ext cx="263" cy="189"/>
            </a:xfrm>
            <a:custGeom>
              <a:avLst/>
              <a:gdLst>
                <a:gd name="T0" fmla="*/ 2 w 328"/>
                <a:gd name="T1" fmla="*/ 0 h 226"/>
                <a:gd name="T2" fmla="*/ 2 w 328"/>
                <a:gd name="T3" fmla="*/ 3 h 226"/>
                <a:gd name="T4" fmla="*/ 2 w 328"/>
                <a:gd name="T5" fmla="*/ 3 h 226"/>
                <a:gd name="T6" fmla="*/ 0 w 328"/>
                <a:gd name="T7" fmla="*/ 3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6503" name="Rectangle 118"/>
            <p:cNvSpPr>
              <a:spLocks noChangeArrowheads="1"/>
            </p:cNvSpPr>
            <p:nvPr/>
          </p:nvSpPr>
          <p:spPr bwMode="auto">
            <a:xfrm>
              <a:off x="4212" y="693"/>
              <a:ext cx="599" cy="46"/>
            </a:xfrm>
            <a:prstGeom prst="rect">
              <a:avLst/>
            </a:prstGeom>
            <a:solidFill>
              <a:schemeClr val="tx1"/>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grpSp>
          <p:nvGrpSpPr>
            <p:cNvPr id="56504" name="Group 119"/>
            <p:cNvGrpSpPr>
              <a:grpSpLocks/>
            </p:cNvGrpSpPr>
            <p:nvPr/>
          </p:nvGrpSpPr>
          <p:grpSpPr bwMode="auto">
            <a:xfrm>
              <a:off x="4749" y="668"/>
              <a:ext cx="581" cy="145"/>
              <a:chOff x="614" y="2568"/>
              <a:chExt cx="725" cy="139"/>
            </a:xfrm>
          </p:grpSpPr>
          <p:sp>
            <p:nvSpPr>
              <p:cNvPr id="56529" name="AutoShape 120"/>
              <p:cNvSpPr>
                <a:spLocks noChangeArrowheads="1"/>
              </p:cNvSpPr>
              <p:nvPr/>
            </p:nvSpPr>
            <p:spPr bwMode="auto">
              <a:xfrm>
                <a:off x="616" y="2567"/>
                <a:ext cx="725"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56530" name="AutoShape 121"/>
              <p:cNvSpPr>
                <a:spLocks noChangeArrowheads="1"/>
              </p:cNvSpPr>
              <p:nvPr/>
            </p:nvSpPr>
            <p:spPr bwMode="auto">
              <a:xfrm>
                <a:off x="631" y="2586"/>
                <a:ext cx="695" cy="101"/>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grpSp>
        <p:sp>
          <p:nvSpPr>
            <p:cNvPr id="56505" name="Rectangle 122"/>
            <p:cNvSpPr>
              <a:spLocks noChangeArrowheads="1"/>
            </p:cNvSpPr>
            <p:nvPr/>
          </p:nvSpPr>
          <p:spPr bwMode="auto">
            <a:xfrm>
              <a:off x="4224" y="1016"/>
              <a:ext cx="599" cy="53"/>
            </a:xfrm>
            <a:prstGeom prst="rect">
              <a:avLst/>
            </a:prstGeom>
            <a:solidFill>
              <a:schemeClr val="tx1"/>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grpSp>
          <p:nvGrpSpPr>
            <p:cNvPr id="56506" name="Group 123"/>
            <p:cNvGrpSpPr>
              <a:grpSpLocks/>
            </p:cNvGrpSpPr>
            <p:nvPr/>
          </p:nvGrpSpPr>
          <p:grpSpPr bwMode="auto">
            <a:xfrm>
              <a:off x="4747" y="994"/>
              <a:ext cx="581" cy="134"/>
              <a:chOff x="614" y="2568"/>
              <a:chExt cx="725" cy="139"/>
            </a:xfrm>
          </p:grpSpPr>
          <p:sp>
            <p:nvSpPr>
              <p:cNvPr id="56527" name="AutoShape 124"/>
              <p:cNvSpPr>
                <a:spLocks noChangeArrowheads="1"/>
              </p:cNvSpPr>
              <p:nvPr/>
            </p:nvSpPr>
            <p:spPr bwMode="auto">
              <a:xfrm>
                <a:off x="611" y="2571"/>
                <a:ext cx="725" cy="137"/>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56528" name="AutoShape 125"/>
              <p:cNvSpPr>
                <a:spLocks noChangeArrowheads="1"/>
              </p:cNvSpPr>
              <p:nvPr/>
            </p:nvSpPr>
            <p:spPr bwMode="auto">
              <a:xfrm>
                <a:off x="626" y="2584"/>
                <a:ext cx="695"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grpSp>
        <p:sp>
          <p:nvSpPr>
            <p:cNvPr id="56507" name="Rectangle 126"/>
            <p:cNvSpPr>
              <a:spLocks noChangeArrowheads="1"/>
            </p:cNvSpPr>
            <p:nvPr/>
          </p:nvSpPr>
          <p:spPr bwMode="auto">
            <a:xfrm>
              <a:off x="4218" y="1360"/>
              <a:ext cx="593" cy="46"/>
            </a:xfrm>
            <a:prstGeom prst="rect">
              <a:avLst/>
            </a:prstGeom>
            <a:solidFill>
              <a:schemeClr val="tx1"/>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56508" name="Rectangle 127"/>
            <p:cNvSpPr>
              <a:spLocks noChangeArrowheads="1"/>
            </p:cNvSpPr>
            <p:nvPr/>
          </p:nvSpPr>
          <p:spPr bwMode="auto">
            <a:xfrm>
              <a:off x="4230" y="1657"/>
              <a:ext cx="593" cy="46"/>
            </a:xfrm>
            <a:prstGeom prst="rect">
              <a:avLst/>
            </a:prstGeom>
            <a:solidFill>
              <a:schemeClr val="tx1"/>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grpSp>
          <p:nvGrpSpPr>
            <p:cNvPr id="56509" name="Group 128"/>
            <p:cNvGrpSpPr>
              <a:grpSpLocks/>
            </p:cNvGrpSpPr>
            <p:nvPr/>
          </p:nvGrpSpPr>
          <p:grpSpPr bwMode="auto">
            <a:xfrm>
              <a:off x="4735" y="1627"/>
              <a:ext cx="582" cy="151"/>
              <a:chOff x="614" y="2568"/>
              <a:chExt cx="725" cy="139"/>
            </a:xfrm>
          </p:grpSpPr>
          <p:sp>
            <p:nvSpPr>
              <p:cNvPr id="56525" name="AutoShape 129"/>
              <p:cNvSpPr>
                <a:spLocks noChangeArrowheads="1"/>
              </p:cNvSpPr>
              <p:nvPr/>
            </p:nvSpPr>
            <p:spPr bwMode="auto">
              <a:xfrm>
                <a:off x="611" y="2571"/>
                <a:ext cx="731"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56526" name="AutoShape 130"/>
              <p:cNvSpPr>
                <a:spLocks noChangeArrowheads="1"/>
              </p:cNvSpPr>
              <p:nvPr/>
            </p:nvSpPr>
            <p:spPr bwMode="auto">
              <a:xfrm>
                <a:off x="626" y="2589"/>
                <a:ext cx="701" cy="9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grpSp>
        <p:sp>
          <p:nvSpPr>
            <p:cNvPr id="56510" name="Freeform 131"/>
            <p:cNvSpPr>
              <a:spLocks/>
            </p:cNvSpPr>
            <p:nvPr/>
          </p:nvSpPr>
          <p:spPr bwMode="auto">
            <a:xfrm>
              <a:off x="5288" y="1354"/>
              <a:ext cx="263" cy="188"/>
            </a:xfrm>
            <a:custGeom>
              <a:avLst/>
              <a:gdLst>
                <a:gd name="T0" fmla="*/ 2 w 328"/>
                <a:gd name="T1" fmla="*/ 0 h 226"/>
                <a:gd name="T2" fmla="*/ 2 w 328"/>
                <a:gd name="T3" fmla="*/ 2 h 226"/>
                <a:gd name="T4" fmla="*/ 2 w 328"/>
                <a:gd name="T5" fmla="*/ 2 h 226"/>
                <a:gd name="T6" fmla="*/ 0 w 328"/>
                <a:gd name="T7" fmla="*/ 2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6511" name="Group 132"/>
            <p:cNvGrpSpPr>
              <a:grpSpLocks/>
            </p:cNvGrpSpPr>
            <p:nvPr/>
          </p:nvGrpSpPr>
          <p:grpSpPr bwMode="auto">
            <a:xfrm>
              <a:off x="4739" y="1327"/>
              <a:ext cx="582" cy="139"/>
              <a:chOff x="614" y="2568"/>
              <a:chExt cx="725" cy="139"/>
            </a:xfrm>
          </p:grpSpPr>
          <p:sp>
            <p:nvSpPr>
              <p:cNvPr id="56523" name="AutoShape 133"/>
              <p:cNvSpPr>
                <a:spLocks noChangeArrowheads="1"/>
              </p:cNvSpPr>
              <p:nvPr/>
            </p:nvSpPr>
            <p:spPr bwMode="auto">
              <a:xfrm>
                <a:off x="614" y="2568"/>
                <a:ext cx="723"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56524" name="AutoShape 134"/>
              <p:cNvSpPr>
                <a:spLocks noChangeArrowheads="1"/>
              </p:cNvSpPr>
              <p:nvPr/>
            </p:nvSpPr>
            <p:spPr bwMode="auto">
              <a:xfrm>
                <a:off x="629" y="2581"/>
                <a:ext cx="694"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grpSp>
        <p:sp>
          <p:nvSpPr>
            <p:cNvPr id="56512" name="Rectangle 135"/>
            <p:cNvSpPr>
              <a:spLocks noChangeArrowheads="1"/>
            </p:cNvSpPr>
            <p:nvPr/>
          </p:nvSpPr>
          <p:spPr bwMode="auto">
            <a:xfrm>
              <a:off x="5248" y="429"/>
              <a:ext cx="72" cy="2290"/>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56513" name="Freeform 136"/>
            <p:cNvSpPr>
              <a:spLocks/>
            </p:cNvSpPr>
            <p:nvPr/>
          </p:nvSpPr>
          <p:spPr bwMode="auto">
            <a:xfrm>
              <a:off x="5312" y="1007"/>
              <a:ext cx="237" cy="213"/>
            </a:xfrm>
            <a:custGeom>
              <a:avLst/>
              <a:gdLst>
                <a:gd name="T0" fmla="*/ 2 w 296"/>
                <a:gd name="T1" fmla="*/ 0 h 256"/>
                <a:gd name="T2" fmla="*/ 2 w 296"/>
                <a:gd name="T3" fmla="*/ 2 h 256"/>
                <a:gd name="T4" fmla="*/ 2 w 296"/>
                <a:gd name="T5" fmla="*/ 2 h 256"/>
                <a:gd name="T6" fmla="*/ 0 w 296"/>
                <a:gd name="T7" fmla="*/ 2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6514" name="Freeform 137"/>
            <p:cNvSpPr>
              <a:spLocks/>
            </p:cNvSpPr>
            <p:nvPr/>
          </p:nvSpPr>
          <p:spPr bwMode="auto">
            <a:xfrm>
              <a:off x="5315" y="680"/>
              <a:ext cx="244" cy="240"/>
            </a:xfrm>
            <a:custGeom>
              <a:avLst/>
              <a:gdLst>
                <a:gd name="T0" fmla="*/ 0 w 304"/>
                <a:gd name="T1" fmla="*/ 0 h 288"/>
                <a:gd name="T2" fmla="*/ 2 w 304"/>
                <a:gd name="T3" fmla="*/ 3 h 288"/>
                <a:gd name="T4" fmla="*/ 2 w 304"/>
                <a:gd name="T5" fmla="*/ 3 h 288"/>
                <a:gd name="T6" fmla="*/ 2 w 304"/>
                <a:gd name="T7" fmla="*/ 3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6515" name="Oval 138"/>
            <p:cNvSpPr>
              <a:spLocks noChangeArrowheads="1"/>
            </p:cNvSpPr>
            <p:nvPr/>
          </p:nvSpPr>
          <p:spPr bwMode="auto">
            <a:xfrm>
              <a:off x="5517" y="2614"/>
              <a:ext cx="48" cy="92"/>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56516" name="Freeform 139"/>
            <p:cNvSpPr>
              <a:spLocks/>
            </p:cNvSpPr>
            <p:nvPr/>
          </p:nvSpPr>
          <p:spPr bwMode="auto">
            <a:xfrm>
              <a:off x="5302" y="2614"/>
              <a:ext cx="245" cy="200"/>
            </a:xfrm>
            <a:custGeom>
              <a:avLst/>
              <a:gdLst>
                <a:gd name="T0" fmla="*/ 0 w 306"/>
                <a:gd name="T1" fmla="*/ 3 h 240"/>
                <a:gd name="T2" fmla="*/ 2 w 306"/>
                <a:gd name="T3" fmla="*/ 3 h 240"/>
                <a:gd name="T4" fmla="*/ 2 w 306"/>
                <a:gd name="T5" fmla="*/ 3 h 240"/>
                <a:gd name="T6" fmla="*/ 2 w 306"/>
                <a:gd name="T7" fmla="*/ 0 h 240"/>
                <a:gd name="T8" fmla="*/ 0 w 306"/>
                <a:gd name="T9" fmla="*/ 3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6517" name="AutoShape 140"/>
            <p:cNvSpPr>
              <a:spLocks noChangeArrowheads="1"/>
            </p:cNvSpPr>
            <p:nvPr/>
          </p:nvSpPr>
          <p:spPr bwMode="auto">
            <a:xfrm>
              <a:off x="4140" y="2680"/>
              <a:ext cx="1197" cy="145"/>
            </a:xfrm>
            <a:prstGeom prst="roundRect">
              <a:avLst>
                <a:gd name="adj" fmla="val 50000"/>
              </a:avLst>
            </a:prstGeom>
            <a:solidFill>
              <a:srgbClr val="DDDDDD"/>
            </a:solidFill>
            <a:ln w="9525">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56518" name="AutoShape 141"/>
            <p:cNvSpPr>
              <a:spLocks noChangeArrowheads="1"/>
            </p:cNvSpPr>
            <p:nvPr/>
          </p:nvSpPr>
          <p:spPr bwMode="auto">
            <a:xfrm>
              <a:off x="4206" y="2713"/>
              <a:ext cx="1072"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56519" name="Oval 142"/>
            <p:cNvSpPr>
              <a:spLocks noChangeArrowheads="1"/>
            </p:cNvSpPr>
            <p:nvPr/>
          </p:nvSpPr>
          <p:spPr bwMode="auto">
            <a:xfrm>
              <a:off x="4308" y="2383"/>
              <a:ext cx="156" cy="145"/>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56520" name="Oval 143"/>
            <p:cNvSpPr>
              <a:spLocks noChangeArrowheads="1"/>
            </p:cNvSpPr>
            <p:nvPr/>
          </p:nvSpPr>
          <p:spPr bwMode="auto">
            <a:xfrm>
              <a:off x="4487" y="2383"/>
              <a:ext cx="162" cy="145"/>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endParaRPr kumimoji="0" lang="zh-CN" altLang="zh-CN" sz="1800">
                <a:solidFill>
                  <a:srgbClr val="FF0000"/>
                </a:solidFill>
                <a:latin typeface="Arial" panose="020B0604020202020204" pitchFamily="34" charset="0"/>
                <a:ea typeface="宋体" panose="02010600030101010101" pitchFamily="2" charset="-122"/>
                <a:cs typeface="Arial" panose="020B0604020202020204" pitchFamily="34" charset="0"/>
              </a:endParaRPr>
            </a:p>
          </p:txBody>
        </p:sp>
        <p:sp>
          <p:nvSpPr>
            <p:cNvPr id="56521" name="Oval 144"/>
            <p:cNvSpPr>
              <a:spLocks noChangeArrowheads="1"/>
            </p:cNvSpPr>
            <p:nvPr/>
          </p:nvSpPr>
          <p:spPr bwMode="auto">
            <a:xfrm>
              <a:off x="4661" y="2383"/>
              <a:ext cx="162" cy="139"/>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56522" name="Rectangle 145"/>
            <p:cNvSpPr>
              <a:spLocks noChangeArrowheads="1"/>
            </p:cNvSpPr>
            <p:nvPr/>
          </p:nvSpPr>
          <p:spPr bwMode="auto">
            <a:xfrm>
              <a:off x="5062" y="1835"/>
              <a:ext cx="84" cy="759"/>
            </a:xfrm>
            <a:prstGeom prst="rect">
              <a:avLst/>
            </a:prstGeom>
            <a:solidFill>
              <a:srgbClr val="292929"/>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grpSp>
      <p:grpSp>
        <p:nvGrpSpPr>
          <p:cNvPr id="56339" name="Group 146"/>
          <p:cNvGrpSpPr>
            <a:grpSpLocks/>
          </p:cNvGrpSpPr>
          <p:nvPr/>
        </p:nvGrpSpPr>
        <p:grpSpPr bwMode="auto">
          <a:xfrm>
            <a:off x="6586538" y="1511300"/>
            <a:ext cx="377825" cy="576263"/>
            <a:chOff x="4140" y="429"/>
            <a:chExt cx="1425" cy="2396"/>
          </a:xfrm>
        </p:grpSpPr>
        <p:sp>
          <p:nvSpPr>
            <p:cNvPr id="56467" name="Freeform 147"/>
            <p:cNvSpPr>
              <a:spLocks/>
            </p:cNvSpPr>
            <p:nvPr/>
          </p:nvSpPr>
          <p:spPr bwMode="auto">
            <a:xfrm>
              <a:off x="5268" y="433"/>
              <a:ext cx="283" cy="2286"/>
            </a:xfrm>
            <a:custGeom>
              <a:avLst/>
              <a:gdLst>
                <a:gd name="T0" fmla="*/ 2 w 354"/>
                <a:gd name="T1" fmla="*/ 0 h 2742"/>
                <a:gd name="T2" fmla="*/ 2 w 354"/>
                <a:gd name="T3" fmla="*/ 5 h 2742"/>
                <a:gd name="T4" fmla="*/ 2 w 354"/>
                <a:gd name="T5" fmla="*/ 33 h 2742"/>
                <a:gd name="T6" fmla="*/ 0 w 354"/>
                <a:gd name="T7" fmla="*/ 35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6468" name="Rectangle 148"/>
            <p:cNvSpPr>
              <a:spLocks noChangeArrowheads="1"/>
            </p:cNvSpPr>
            <p:nvPr/>
          </p:nvSpPr>
          <p:spPr bwMode="auto">
            <a:xfrm>
              <a:off x="4206" y="429"/>
              <a:ext cx="1048"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56469" name="Freeform 149"/>
            <p:cNvSpPr>
              <a:spLocks/>
            </p:cNvSpPr>
            <p:nvPr/>
          </p:nvSpPr>
          <p:spPr bwMode="auto">
            <a:xfrm>
              <a:off x="5321" y="570"/>
              <a:ext cx="169" cy="2115"/>
            </a:xfrm>
            <a:custGeom>
              <a:avLst/>
              <a:gdLst>
                <a:gd name="T0" fmla="*/ 2 w 211"/>
                <a:gd name="T1" fmla="*/ 0 h 2537"/>
                <a:gd name="T2" fmla="*/ 2 w 211"/>
                <a:gd name="T3" fmla="*/ 3 h 2537"/>
                <a:gd name="T4" fmla="*/ 2 w 211"/>
                <a:gd name="T5" fmla="*/ 32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6470" name="Freeform 150"/>
            <p:cNvSpPr>
              <a:spLocks/>
            </p:cNvSpPr>
            <p:nvPr/>
          </p:nvSpPr>
          <p:spPr bwMode="auto">
            <a:xfrm>
              <a:off x="5284" y="1640"/>
              <a:ext cx="263" cy="189"/>
            </a:xfrm>
            <a:custGeom>
              <a:avLst/>
              <a:gdLst>
                <a:gd name="T0" fmla="*/ 2 w 328"/>
                <a:gd name="T1" fmla="*/ 0 h 226"/>
                <a:gd name="T2" fmla="*/ 2 w 328"/>
                <a:gd name="T3" fmla="*/ 3 h 226"/>
                <a:gd name="T4" fmla="*/ 2 w 328"/>
                <a:gd name="T5" fmla="*/ 3 h 226"/>
                <a:gd name="T6" fmla="*/ 0 w 328"/>
                <a:gd name="T7" fmla="*/ 3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6471" name="Rectangle 151"/>
            <p:cNvSpPr>
              <a:spLocks noChangeArrowheads="1"/>
            </p:cNvSpPr>
            <p:nvPr/>
          </p:nvSpPr>
          <p:spPr bwMode="auto">
            <a:xfrm>
              <a:off x="4212" y="693"/>
              <a:ext cx="599" cy="46"/>
            </a:xfrm>
            <a:prstGeom prst="rect">
              <a:avLst/>
            </a:prstGeom>
            <a:solidFill>
              <a:schemeClr val="tx1"/>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grpSp>
          <p:nvGrpSpPr>
            <p:cNvPr id="56472" name="Group 152"/>
            <p:cNvGrpSpPr>
              <a:grpSpLocks/>
            </p:cNvGrpSpPr>
            <p:nvPr/>
          </p:nvGrpSpPr>
          <p:grpSpPr bwMode="auto">
            <a:xfrm>
              <a:off x="4749" y="668"/>
              <a:ext cx="581" cy="145"/>
              <a:chOff x="614" y="2568"/>
              <a:chExt cx="725" cy="139"/>
            </a:xfrm>
          </p:grpSpPr>
          <p:sp>
            <p:nvSpPr>
              <p:cNvPr id="56497" name="AutoShape 153"/>
              <p:cNvSpPr>
                <a:spLocks noChangeArrowheads="1"/>
              </p:cNvSpPr>
              <p:nvPr/>
            </p:nvSpPr>
            <p:spPr bwMode="auto">
              <a:xfrm>
                <a:off x="616" y="2567"/>
                <a:ext cx="725"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56498" name="AutoShape 154"/>
              <p:cNvSpPr>
                <a:spLocks noChangeArrowheads="1"/>
              </p:cNvSpPr>
              <p:nvPr/>
            </p:nvSpPr>
            <p:spPr bwMode="auto">
              <a:xfrm>
                <a:off x="631" y="2586"/>
                <a:ext cx="695" cy="101"/>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grpSp>
        <p:sp>
          <p:nvSpPr>
            <p:cNvPr id="56473" name="Rectangle 155"/>
            <p:cNvSpPr>
              <a:spLocks noChangeArrowheads="1"/>
            </p:cNvSpPr>
            <p:nvPr/>
          </p:nvSpPr>
          <p:spPr bwMode="auto">
            <a:xfrm>
              <a:off x="4224" y="1016"/>
              <a:ext cx="599" cy="53"/>
            </a:xfrm>
            <a:prstGeom prst="rect">
              <a:avLst/>
            </a:prstGeom>
            <a:solidFill>
              <a:schemeClr val="tx1"/>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grpSp>
          <p:nvGrpSpPr>
            <p:cNvPr id="56474" name="Group 156"/>
            <p:cNvGrpSpPr>
              <a:grpSpLocks/>
            </p:cNvGrpSpPr>
            <p:nvPr/>
          </p:nvGrpSpPr>
          <p:grpSpPr bwMode="auto">
            <a:xfrm>
              <a:off x="4747" y="994"/>
              <a:ext cx="581" cy="134"/>
              <a:chOff x="614" y="2568"/>
              <a:chExt cx="725" cy="139"/>
            </a:xfrm>
          </p:grpSpPr>
          <p:sp>
            <p:nvSpPr>
              <p:cNvPr id="56495" name="AutoShape 157"/>
              <p:cNvSpPr>
                <a:spLocks noChangeArrowheads="1"/>
              </p:cNvSpPr>
              <p:nvPr/>
            </p:nvSpPr>
            <p:spPr bwMode="auto">
              <a:xfrm>
                <a:off x="611" y="2571"/>
                <a:ext cx="725" cy="137"/>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56496" name="AutoShape 158"/>
              <p:cNvSpPr>
                <a:spLocks noChangeArrowheads="1"/>
              </p:cNvSpPr>
              <p:nvPr/>
            </p:nvSpPr>
            <p:spPr bwMode="auto">
              <a:xfrm>
                <a:off x="626" y="2584"/>
                <a:ext cx="695"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grpSp>
        <p:sp>
          <p:nvSpPr>
            <p:cNvPr id="56475" name="Rectangle 159"/>
            <p:cNvSpPr>
              <a:spLocks noChangeArrowheads="1"/>
            </p:cNvSpPr>
            <p:nvPr/>
          </p:nvSpPr>
          <p:spPr bwMode="auto">
            <a:xfrm>
              <a:off x="4218" y="1360"/>
              <a:ext cx="593" cy="46"/>
            </a:xfrm>
            <a:prstGeom prst="rect">
              <a:avLst/>
            </a:prstGeom>
            <a:solidFill>
              <a:schemeClr val="tx1"/>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56476" name="Rectangle 160"/>
            <p:cNvSpPr>
              <a:spLocks noChangeArrowheads="1"/>
            </p:cNvSpPr>
            <p:nvPr/>
          </p:nvSpPr>
          <p:spPr bwMode="auto">
            <a:xfrm>
              <a:off x="4230" y="1657"/>
              <a:ext cx="593" cy="46"/>
            </a:xfrm>
            <a:prstGeom prst="rect">
              <a:avLst/>
            </a:prstGeom>
            <a:solidFill>
              <a:schemeClr val="tx1"/>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grpSp>
          <p:nvGrpSpPr>
            <p:cNvPr id="56477" name="Group 161"/>
            <p:cNvGrpSpPr>
              <a:grpSpLocks/>
            </p:cNvGrpSpPr>
            <p:nvPr/>
          </p:nvGrpSpPr>
          <p:grpSpPr bwMode="auto">
            <a:xfrm>
              <a:off x="4735" y="1627"/>
              <a:ext cx="582" cy="151"/>
              <a:chOff x="614" y="2568"/>
              <a:chExt cx="725" cy="139"/>
            </a:xfrm>
          </p:grpSpPr>
          <p:sp>
            <p:nvSpPr>
              <p:cNvPr id="56493" name="AutoShape 162"/>
              <p:cNvSpPr>
                <a:spLocks noChangeArrowheads="1"/>
              </p:cNvSpPr>
              <p:nvPr/>
            </p:nvSpPr>
            <p:spPr bwMode="auto">
              <a:xfrm>
                <a:off x="611" y="2571"/>
                <a:ext cx="731"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56494" name="AutoShape 163"/>
              <p:cNvSpPr>
                <a:spLocks noChangeArrowheads="1"/>
              </p:cNvSpPr>
              <p:nvPr/>
            </p:nvSpPr>
            <p:spPr bwMode="auto">
              <a:xfrm>
                <a:off x="626" y="2589"/>
                <a:ext cx="701" cy="9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grpSp>
        <p:sp>
          <p:nvSpPr>
            <p:cNvPr id="56478" name="Freeform 164"/>
            <p:cNvSpPr>
              <a:spLocks/>
            </p:cNvSpPr>
            <p:nvPr/>
          </p:nvSpPr>
          <p:spPr bwMode="auto">
            <a:xfrm>
              <a:off x="5288" y="1354"/>
              <a:ext cx="263" cy="188"/>
            </a:xfrm>
            <a:custGeom>
              <a:avLst/>
              <a:gdLst>
                <a:gd name="T0" fmla="*/ 2 w 328"/>
                <a:gd name="T1" fmla="*/ 0 h 226"/>
                <a:gd name="T2" fmla="*/ 2 w 328"/>
                <a:gd name="T3" fmla="*/ 2 h 226"/>
                <a:gd name="T4" fmla="*/ 2 w 328"/>
                <a:gd name="T5" fmla="*/ 2 h 226"/>
                <a:gd name="T6" fmla="*/ 0 w 328"/>
                <a:gd name="T7" fmla="*/ 2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6479" name="Group 165"/>
            <p:cNvGrpSpPr>
              <a:grpSpLocks/>
            </p:cNvGrpSpPr>
            <p:nvPr/>
          </p:nvGrpSpPr>
          <p:grpSpPr bwMode="auto">
            <a:xfrm>
              <a:off x="4739" y="1327"/>
              <a:ext cx="582" cy="139"/>
              <a:chOff x="614" y="2568"/>
              <a:chExt cx="725" cy="139"/>
            </a:xfrm>
          </p:grpSpPr>
          <p:sp>
            <p:nvSpPr>
              <p:cNvPr id="56491" name="AutoShape 166"/>
              <p:cNvSpPr>
                <a:spLocks noChangeArrowheads="1"/>
              </p:cNvSpPr>
              <p:nvPr/>
            </p:nvSpPr>
            <p:spPr bwMode="auto">
              <a:xfrm>
                <a:off x="614" y="2568"/>
                <a:ext cx="723"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56492" name="AutoShape 167"/>
              <p:cNvSpPr>
                <a:spLocks noChangeArrowheads="1"/>
              </p:cNvSpPr>
              <p:nvPr/>
            </p:nvSpPr>
            <p:spPr bwMode="auto">
              <a:xfrm>
                <a:off x="629" y="2581"/>
                <a:ext cx="694"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grpSp>
        <p:sp>
          <p:nvSpPr>
            <p:cNvPr id="56480" name="Rectangle 168"/>
            <p:cNvSpPr>
              <a:spLocks noChangeArrowheads="1"/>
            </p:cNvSpPr>
            <p:nvPr/>
          </p:nvSpPr>
          <p:spPr bwMode="auto">
            <a:xfrm>
              <a:off x="5248" y="429"/>
              <a:ext cx="72" cy="2290"/>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56481" name="Freeform 169"/>
            <p:cNvSpPr>
              <a:spLocks/>
            </p:cNvSpPr>
            <p:nvPr/>
          </p:nvSpPr>
          <p:spPr bwMode="auto">
            <a:xfrm>
              <a:off x="5312" y="1007"/>
              <a:ext cx="237" cy="213"/>
            </a:xfrm>
            <a:custGeom>
              <a:avLst/>
              <a:gdLst>
                <a:gd name="T0" fmla="*/ 2 w 296"/>
                <a:gd name="T1" fmla="*/ 0 h 256"/>
                <a:gd name="T2" fmla="*/ 2 w 296"/>
                <a:gd name="T3" fmla="*/ 2 h 256"/>
                <a:gd name="T4" fmla="*/ 2 w 296"/>
                <a:gd name="T5" fmla="*/ 2 h 256"/>
                <a:gd name="T6" fmla="*/ 0 w 296"/>
                <a:gd name="T7" fmla="*/ 2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6482" name="Freeform 170"/>
            <p:cNvSpPr>
              <a:spLocks/>
            </p:cNvSpPr>
            <p:nvPr/>
          </p:nvSpPr>
          <p:spPr bwMode="auto">
            <a:xfrm>
              <a:off x="5315" y="680"/>
              <a:ext cx="244" cy="240"/>
            </a:xfrm>
            <a:custGeom>
              <a:avLst/>
              <a:gdLst>
                <a:gd name="T0" fmla="*/ 0 w 304"/>
                <a:gd name="T1" fmla="*/ 0 h 288"/>
                <a:gd name="T2" fmla="*/ 2 w 304"/>
                <a:gd name="T3" fmla="*/ 3 h 288"/>
                <a:gd name="T4" fmla="*/ 2 w 304"/>
                <a:gd name="T5" fmla="*/ 3 h 288"/>
                <a:gd name="T6" fmla="*/ 2 w 304"/>
                <a:gd name="T7" fmla="*/ 3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6483" name="Oval 171"/>
            <p:cNvSpPr>
              <a:spLocks noChangeArrowheads="1"/>
            </p:cNvSpPr>
            <p:nvPr/>
          </p:nvSpPr>
          <p:spPr bwMode="auto">
            <a:xfrm>
              <a:off x="5517" y="2614"/>
              <a:ext cx="48" cy="92"/>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56484" name="Freeform 172"/>
            <p:cNvSpPr>
              <a:spLocks/>
            </p:cNvSpPr>
            <p:nvPr/>
          </p:nvSpPr>
          <p:spPr bwMode="auto">
            <a:xfrm>
              <a:off x="5302" y="2614"/>
              <a:ext cx="245" cy="200"/>
            </a:xfrm>
            <a:custGeom>
              <a:avLst/>
              <a:gdLst>
                <a:gd name="T0" fmla="*/ 0 w 306"/>
                <a:gd name="T1" fmla="*/ 3 h 240"/>
                <a:gd name="T2" fmla="*/ 2 w 306"/>
                <a:gd name="T3" fmla="*/ 3 h 240"/>
                <a:gd name="T4" fmla="*/ 2 w 306"/>
                <a:gd name="T5" fmla="*/ 3 h 240"/>
                <a:gd name="T6" fmla="*/ 2 w 306"/>
                <a:gd name="T7" fmla="*/ 0 h 240"/>
                <a:gd name="T8" fmla="*/ 0 w 306"/>
                <a:gd name="T9" fmla="*/ 3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6485" name="AutoShape 173"/>
            <p:cNvSpPr>
              <a:spLocks noChangeArrowheads="1"/>
            </p:cNvSpPr>
            <p:nvPr/>
          </p:nvSpPr>
          <p:spPr bwMode="auto">
            <a:xfrm>
              <a:off x="4140" y="2680"/>
              <a:ext cx="1197" cy="145"/>
            </a:xfrm>
            <a:prstGeom prst="roundRect">
              <a:avLst>
                <a:gd name="adj" fmla="val 50000"/>
              </a:avLst>
            </a:prstGeom>
            <a:solidFill>
              <a:srgbClr val="DDDDDD"/>
            </a:solidFill>
            <a:ln w="9525">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56486" name="AutoShape 174"/>
            <p:cNvSpPr>
              <a:spLocks noChangeArrowheads="1"/>
            </p:cNvSpPr>
            <p:nvPr/>
          </p:nvSpPr>
          <p:spPr bwMode="auto">
            <a:xfrm>
              <a:off x="4206" y="2713"/>
              <a:ext cx="1072"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56487" name="Oval 175"/>
            <p:cNvSpPr>
              <a:spLocks noChangeArrowheads="1"/>
            </p:cNvSpPr>
            <p:nvPr/>
          </p:nvSpPr>
          <p:spPr bwMode="auto">
            <a:xfrm>
              <a:off x="4308" y="2383"/>
              <a:ext cx="156" cy="145"/>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56488" name="Oval 176"/>
            <p:cNvSpPr>
              <a:spLocks noChangeArrowheads="1"/>
            </p:cNvSpPr>
            <p:nvPr/>
          </p:nvSpPr>
          <p:spPr bwMode="auto">
            <a:xfrm>
              <a:off x="4487" y="2383"/>
              <a:ext cx="162" cy="145"/>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endParaRPr kumimoji="0" lang="zh-CN" altLang="zh-CN" sz="1800">
                <a:solidFill>
                  <a:srgbClr val="FF0000"/>
                </a:solidFill>
                <a:latin typeface="Arial" panose="020B0604020202020204" pitchFamily="34" charset="0"/>
                <a:ea typeface="宋体" panose="02010600030101010101" pitchFamily="2" charset="-122"/>
                <a:cs typeface="Arial" panose="020B0604020202020204" pitchFamily="34" charset="0"/>
              </a:endParaRPr>
            </a:p>
          </p:txBody>
        </p:sp>
        <p:sp>
          <p:nvSpPr>
            <p:cNvPr id="56489" name="Oval 177"/>
            <p:cNvSpPr>
              <a:spLocks noChangeArrowheads="1"/>
            </p:cNvSpPr>
            <p:nvPr/>
          </p:nvSpPr>
          <p:spPr bwMode="auto">
            <a:xfrm>
              <a:off x="4661" y="2383"/>
              <a:ext cx="162" cy="139"/>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56490" name="Rectangle 178"/>
            <p:cNvSpPr>
              <a:spLocks noChangeArrowheads="1"/>
            </p:cNvSpPr>
            <p:nvPr/>
          </p:nvSpPr>
          <p:spPr bwMode="auto">
            <a:xfrm>
              <a:off x="5062" y="1835"/>
              <a:ext cx="84" cy="759"/>
            </a:xfrm>
            <a:prstGeom prst="rect">
              <a:avLst/>
            </a:prstGeom>
            <a:solidFill>
              <a:srgbClr val="292929"/>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grpSp>
      <p:grpSp>
        <p:nvGrpSpPr>
          <p:cNvPr id="56340" name="Group 179"/>
          <p:cNvGrpSpPr>
            <a:grpSpLocks/>
          </p:cNvGrpSpPr>
          <p:nvPr/>
        </p:nvGrpSpPr>
        <p:grpSpPr bwMode="auto">
          <a:xfrm>
            <a:off x="7196138" y="1663700"/>
            <a:ext cx="377825" cy="576263"/>
            <a:chOff x="4140" y="429"/>
            <a:chExt cx="1425" cy="2396"/>
          </a:xfrm>
        </p:grpSpPr>
        <p:sp>
          <p:nvSpPr>
            <p:cNvPr id="56435" name="Freeform 180"/>
            <p:cNvSpPr>
              <a:spLocks/>
            </p:cNvSpPr>
            <p:nvPr/>
          </p:nvSpPr>
          <p:spPr bwMode="auto">
            <a:xfrm>
              <a:off x="5268" y="433"/>
              <a:ext cx="283" cy="2286"/>
            </a:xfrm>
            <a:custGeom>
              <a:avLst/>
              <a:gdLst>
                <a:gd name="T0" fmla="*/ 2 w 354"/>
                <a:gd name="T1" fmla="*/ 0 h 2742"/>
                <a:gd name="T2" fmla="*/ 2 w 354"/>
                <a:gd name="T3" fmla="*/ 5 h 2742"/>
                <a:gd name="T4" fmla="*/ 2 w 354"/>
                <a:gd name="T5" fmla="*/ 33 h 2742"/>
                <a:gd name="T6" fmla="*/ 0 w 354"/>
                <a:gd name="T7" fmla="*/ 35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6436" name="Rectangle 181"/>
            <p:cNvSpPr>
              <a:spLocks noChangeArrowheads="1"/>
            </p:cNvSpPr>
            <p:nvPr/>
          </p:nvSpPr>
          <p:spPr bwMode="auto">
            <a:xfrm>
              <a:off x="4206" y="429"/>
              <a:ext cx="1048"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56437" name="Freeform 182"/>
            <p:cNvSpPr>
              <a:spLocks/>
            </p:cNvSpPr>
            <p:nvPr/>
          </p:nvSpPr>
          <p:spPr bwMode="auto">
            <a:xfrm>
              <a:off x="5321" y="570"/>
              <a:ext cx="169" cy="2115"/>
            </a:xfrm>
            <a:custGeom>
              <a:avLst/>
              <a:gdLst>
                <a:gd name="T0" fmla="*/ 2 w 211"/>
                <a:gd name="T1" fmla="*/ 0 h 2537"/>
                <a:gd name="T2" fmla="*/ 2 w 211"/>
                <a:gd name="T3" fmla="*/ 3 h 2537"/>
                <a:gd name="T4" fmla="*/ 2 w 211"/>
                <a:gd name="T5" fmla="*/ 32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6438" name="Freeform 183"/>
            <p:cNvSpPr>
              <a:spLocks/>
            </p:cNvSpPr>
            <p:nvPr/>
          </p:nvSpPr>
          <p:spPr bwMode="auto">
            <a:xfrm>
              <a:off x="5284" y="1640"/>
              <a:ext cx="263" cy="189"/>
            </a:xfrm>
            <a:custGeom>
              <a:avLst/>
              <a:gdLst>
                <a:gd name="T0" fmla="*/ 2 w 328"/>
                <a:gd name="T1" fmla="*/ 0 h 226"/>
                <a:gd name="T2" fmla="*/ 2 w 328"/>
                <a:gd name="T3" fmla="*/ 3 h 226"/>
                <a:gd name="T4" fmla="*/ 2 w 328"/>
                <a:gd name="T5" fmla="*/ 3 h 226"/>
                <a:gd name="T6" fmla="*/ 0 w 328"/>
                <a:gd name="T7" fmla="*/ 3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6439" name="Rectangle 184"/>
            <p:cNvSpPr>
              <a:spLocks noChangeArrowheads="1"/>
            </p:cNvSpPr>
            <p:nvPr/>
          </p:nvSpPr>
          <p:spPr bwMode="auto">
            <a:xfrm>
              <a:off x="4212" y="693"/>
              <a:ext cx="599" cy="46"/>
            </a:xfrm>
            <a:prstGeom prst="rect">
              <a:avLst/>
            </a:prstGeom>
            <a:solidFill>
              <a:schemeClr val="tx1"/>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grpSp>
          <p:nvGrpSpPr>
            <p:cNvPr id="56440" name="Group 185"/>
            <p:cNvGrpSpPr>
              <a:grpSpLocks/>
            </p:cNvGrpSpPr>
            <p:nvPr/>
          </p:nvGrpSpPr>
          <p:grpSpPr bwMode="auto">
            <a:xfrm>
              <a:off x="4749" y="668"/>
              <a:ext cx="581" cy="145"/>
              <a:chOff x="614" y="2568"/>
              <a:chExt cx="725" cy="139"/>
            </a:xfrm>
          </p:grpSpPr>
          <p:sp>
            <p:nvSpPr>
              <p:cNvPr id="56465" name="AutoShape 186"/>
              <p:cNvSpPr>
                <a:spLocks noChangeArrowheads="1"/>
              </p:cNvSpPr>
              <p:nvPr/>
            </p:nvSpPr>
            <p:spPr bwMode="auto">
              <a:xfrm>
                <a:off x="616" y="2567"/>
                <a:ext cx="725"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56466" name="AutoShape 187"/>
              <p:cNvSpPr>
                <a:spLocks noChangeArrowheads="1"/>
              </p:cNvSpPr>
              <p:nvPr/>
            </p:nvSpPr>
            <p:spPr bwMode="auto">
              <a:xfrm>
                <a:off x="631" y="2586"/>
                <a:ext cx="695" cy="101"/>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grpSp>
        <p:sp>
          <p:nvSpPr>
            <p:cNvPr id="56441" name="Rectangle 188"/>
            <p:cNvSpPr>
              <a:spLocks noChangeArrowheads="1"/>
            </p:cNvSpPr>
            <p:nvPr/>
          </p:nvSpPr>
          <p:spPr bwMode="auto">
            <a:xfrm>
              <a:off x="4224" y="1016"/>
              <a:ext cx="599" cy="53"/>
            </a:xfrm>
            <a:prstGeom prst="rect">
              <a:avLst/>
            </a:prstGeom>
            <a:solidFill>
              <a:schemeClr val="tx1"/>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grpSp>
          <p:nvGrpSpPr>
            <p:cNvPr id="56442" name="Group 189"/>
            <p:cNvGrpSpPr>
              <a:grpSpLocks/>
            </p:cNvGrpSpPr>
            <p:nvPr/>
          </p:nvGrpSpPr>
          <p:grpSpPr bwMode="auto">
            <a:xfrm>
              <a:off x="4747" y="994"/>
              <a:ext cx="581" cy="134"/>
              <a:chOff x="614" y="2568"/>
              <a:chExt cx="725" cy="139"/>
            </a:xfrm>
          </p:grpSpPr>
          <p:sp>
            <p:nvSpPr>
              <p:cNvPr id="56463" name="AutoShape 190"/>
              <p:cNvSpPr>
                <a:spLocks noChangeArrowheads="1"/>
              </p:cNvSpPr>
              <p:nvPr/>
            </p:nvSpPr>
            <p:spPr bwMode="auto">
              <a:xfrm>
                <a:off x="611" y="2571"/>
                <a:ext cx="725" cy="137"/>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56464" name="AutoShape 191"/>
              <p:cNvSpPr>
                <a:spLocks noChangeArrowheads="1"/>
              </p:cNvSpPr>
              <p:nvPr/>
            </p:nvSpPr>
            <p:spPr bwMode="auto">
              <a:xfrm>
                <a:off x="626" y="2584"/>
                <a:ext cx="695"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grpSp>
        <p:sp>
          <p:nvSpPr>
            <p:cNvPr id="56443" name="Rectangle 192"/>
            <p:cNvSpPr>
              <a:spLocks noChangeArrowheads="1"/>
            </p:cNvSpPr>
            <p:nvPr/>
          </p:nvSpPr>
          <p:spPr bwMode="auto">
            <a:xfrm>
              <a:off x="4218" y="1360"/>
              <a:ext cx="593" cy="46"/>
            </a:xfrm>
            <a:prstGeom prst="rect">
              <a:avLst/>
            </a:prstGeom>
            <a:solidFill>
              <a:schemeClr val="tx1"/>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56444" name="Rectangle 193"/>
            <p:cNvSpPr>
              <a:spLocks noChangeArrowheads="1"/>
            </p:cNvSpPr>
            <p:nvPr/>
          </p:nvSpPr>
          <p:spPr bwMode="auto">
            <a:xfrm>
              <a:off x="4230" y="1657"/>
              <a:ext cx="593" cy="46"/>
            </a:xfrm>
            <a:prstGeom prst="rect">
              <a:avLst/>
            </a:prstGeom>
            <a:solidFill>
              <a:schemeClr val="tx1"/>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grpSp>
          <p:nvGrpSpPr>
            <p:cNvPr id="56445" name="Group 194"/>
            <p:cNvGrpSpPr>
              <a:grpSpLocks/>
            </p:cNvGrpSpPr>
            <p:nvPr/>
          </p:nvGrpSpPr>
          <p:grpSpPr bwMode="auto">
            <a:xfrm>
              <a:off x="4735" y="1627"/>
              <a:ext cx="582" cy="151"/>
              <a:chOff x="614" y="2568"/>
              <a:chExt cx="725" cy="139"/>
            </a:xfrm>
          </p:grpSpPr>
          <p:sp>
            <p:nvSpPr>
              <p:cNvPr id="56461" name="AutoShape 195"/>
              <p:cNvSpPr>
                <a:spLocks noChangeArrowheads="1"/>
              </p:cNvSpPr>
              <p:nvPr/>
            </p:nvSpPr>
            <p:spPr bwMode="auto">
              <a:xfrm>
                <a:off x="611" y="2571"/>
                <a:ext cx="731"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56462" name="AutoShape 196"/>
              <p:cNvSpPr>
                <a:spLocks noChangeArrowheads="1"/>
              </p:cNvSpPr>
              <p:nvPr/>
            </p:nvSpPr>
            <p:spPr bwMode="auto">
              <a:xfrm>
                <a:off x="626" y="2589"/>
                <a:ext cx="701" cy="9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grpSp>
        <p:sp>
          <p:nvSpPr>
            <p:cNvPr id="56446" name="Freeform 197"/>
            <p:cNvSpPr>
              <a:spLocks/>
            </p:cNvSpPr>
            <p:nvPr/>
          </p:nvSpPr>
          <p:spPr bwMode="auto">
            <a:xfrm>
              <a:off x="5288" y="1354"/>
              <a:ext cx="263" cy="188"/>
            </a:xfrm>
            <a:custGeom>
              <a:avLst/>
              <a:gdLst>
                <a:gd name="T0" fmla="*/ 2 w 328"/>
                <a:gd name="T1" fmla="*/ 0 h 226"/>
                <a:gd name="T2" fmla="*/ 2 w 328"/>
                <a:gd name="T3" fmla="*/ 2 h 226"/>
                <a:gd name="T4" fmla="*/ 2 w 328"/>
                <a:gd name="T5" fmla="*/ 2 h 226"/>
                <a:gd name="T6" fmla="*/ 0 w 328"/>
                <a:gd name="T7" fmla="*/ 2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6447" name="Group 198"/>
            <p:cNvGrpSpPr>
              <a:grpSpLocks/>
            </p:cNvGrpSpPr>
            <p:nvPr/>
          </p:nvGrpSpPr>
          <p:grpSpPr bwMode="auto">
            <a:xfrm>
              <a:off x="4739" y="1327"/>
              <a:ext cx="582" cy="139"/>
              <a:chOff x="614" y="2568"/>
              <a:chExt cx="725" cy="139"/>
            </a:xfrm>
          </p:grpSpPr>
          <p:sp>
            <p:nvSpPr>
              <p:cNvPr id="56459" name="AutoShape 199"/>
              <p:cNvSpPr>
                <a:spLocks noChangeArrowheads="1"/>
              </p:cNvSpPr>
              <p:nvPr/>
            </p:nvSpPr>
            <p:spPr bwMode="auto">
              <a:xfrm>
                <a:off x="614" y="2568"/>
                <a:ext cx="723"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56460" name="AutoShape 200"/>
              <p:cNvSpPr>
                <a:spLocks noChangeArrowheads="1"/>
              </p:cNvSpPr>
              <p:nvPr/>
            </p:nvSpPr>
            <p:spPr bwMode="auto">
              <a:xfrm>
                <a:off x="629" y="2581"/>
                <a:ext cx="694"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grpSp>
        <p:sp>
          <p:nvSpPr>
            <p:cNvPr id="56448" name="Rectangle 201"/>
            <p:cNvSpPr>
              <a:spLocks noChangeArrowheads="1"/>
            </p:cNvSpPr>
            <p:nvPr/>
          </p:nvSpPr>
          <p:spPr bwMode="auto">
            <a:xfrm>
              <a:off x="5248" y="429"/>
              <a:ext cx="72" cy="2290"/>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56449" name="Freeform 202"/>
            <p:cNvSpPr>
              <a:spLocks/>
            </p:cNvSpPr>
            <p:nvPr/>
          </p:nvSpPr>
          <p:spPr bwMode="auto">
            <a:xfrm>
              <a:off x="5312" y="1007"/>
              <a:ext cx="237" cy="213"/>
            </a:xfrm>
            <a:custGeom>
              <a:avLst/>
              <a:gdLst>
                <a:gd name="T0" fmla="*/ 2 w 296"/>
                <a:gd name="T1" fmla="*/ 0 h 256"/>
                <a:gd name="T2" fmla="*/ 2 w 296"/>
                <a:gd name="T3" fmla="*/ 2 h 256"/>
                <a:gd name="T4" fmla="*/ 2 w 296"/>
                <a:gd name="T5" fmla="*/ 2 h 256"/>
                <a:gd name="T6" fmla="*/ 0 w 296"/>
                <a:gd name="T7" fmla="*/ 2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6450" name="Freeform 203"/>
            <p:cNvSpPr>
              <a:spLocks/>
            </p:cNvSpPr>
            <p:nvPr/>
          </p:nvSpPr>
          <p:spPr bwMode="auto">
            <a:xfrm>
              <a:off x="5315" y="680"/>
              <a:ext cx="244" cy="240"/>
            </a:xfrm>
            <a:custGeom>
              <a:avLst/>
              <a:gdLst>
                <a:gd name="T0" fmla="*/ 0 w 304"/>
                <a:gd name="T1" fmla="*/ 0 h 288"/>
                <a:gd name="T2" fmla="*/ 2 w 304"/>
                <a:gd name="T3" fmla="*/ 3 h 288"/>
                <a:gd name="T4" fmla="*/ 2 w 304"/>
                <a:gd name="T5" fmla="*/ 3 h 288"/>
                <a:gd name="T6" fmla="*/ 2 w 304"/>
                <a:gd name="T7" fmla="*/ 3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6451" name="Oval 204"/>
            <p:cNvSpPr>
              <a:spLocks noChangeArrowheads="1"/>
            </p:cNvSpPr>
            <p:nvPr/>
          </p:nvSpPr>
          <p:spPr bwMode="auto">
            <a:xfrm>
              <a:off x="5517" y="2614"/>
              <a:ext cx="48" cy="92"/>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56452" name="Freeform 205"/>
            <p:cNvSpPr>
              <a:spLocks/>
            </p:cNvSpPr>
            <p:nvPr/>
          </p:nvSpPr>
          <p:spPr bwMode="auto">
            <a:xfrm>
              <a:off x="5302" y="2614"/>
              <a:ext cx="245" cy="200"/>
            </a:xfrm>
            <a:custGeom>
              <a:avLst/>
              <a:gdLst>
                <a:gd name="T0" fmla="*/ 0 w 306"/>
                <a:gd name="T1" fmla="*/ 3 h 240"/>
                <a:gd name="T2" fmla="*/ 2 w 306"/>
                <a:gd name="T3" fmla="*/ 3 h 240"/>
                <a:gd name="T4" fmla="*/ 2 w 306"/>
                <a:gd name="T5" fmla="*/ 3 h 240"/>
                <a:gd name="T6" fmla="*/ 2 w 306"/>
                <a:gd name="T7" fmla="*/ 0 h 240"/>
                <a:gd name="T8" fmla="*/ 0 w 306"/>
                <a:gd name="T9" fmla="*/ 3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6453" name="AutoShape 206"/>
            <p:cNvSpPr>
              <a:spLocks noChangeArrowheads="1"/>
            </p:cNvSpPr>
            <p:nvPr/>
          </p:nvSpPr>
          <p:spPr bwMode="auto">
            <a:xfrm>
              <a:off x="4140" y="2680"/>
              <a:ext cx="1197" cy="145"/>
            </a:xfrm>
            <a:prstGeom prst="roundRect">
              <a:avLst>
                <a:gd name="adj" fmla="val 50000"/>
              </a:avLst>
            </a:prstGeom>
            <a:solidFill>
              <a:srgbClr val="DDDDDD"/>
            </a:solidFill>
            <a:ln w="9525">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56454" name="AutoShape 207"/>
            <p:cNvSpPr>
              <a:spLocks noChangeArrowheads="1"/>
            </p:cNvSpPr>
            <p:nvPr/>
          </p:nvSpPr>
          <p:spPr bwMode="auto">
            <a:xfrm>
              <a:off x="4206" y="2713"/>
              <a:ext cx="1072"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56455" name="Oval 208"/>
            <p:cNvSpPr>
              <a:spLocks noChangeArrowheads="1"/>
            </p:cNvSpPr>
            <p:nvPr/>
          </p:nvSpPr>
          <p:spPr bwMode="auto">
            <a:xfrm>
              <a:off x="4308" y="2383"/>
              <a:ext cx="156" cy="145"/>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56456" name="Oval 209"/>
            <p:cNvSpPr>
              <a:spLocks noChangeArrowheads="1"/>
            </p:cNvSpPr>
            <p:nvPr/>
          </p:nvSpPr>
          <p:spPr bwMode="auto">
            <a:xfrm>
              <a:off x="4487" y="2383"/>
              <a:ext cx="162" cy="145"/>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endParaRPr kumimoji="0" lang="zh-CN" altLang="zh-CN" sz="1800">
                <a:solidFill>
                  <a:srgbClr val="FF0000"/>
                </a:solidFill>
                <a:latin typeface="Arial" panose="020B0604020202020204" pitchFamily="34" charset="0"/>
                <a:ea typeface="宋体" panose="02010600030101010101" pitchFamily="2" charset="-122"/>
                <a:cs typeface="Arial" panose="020B0604020202020204" pitchFamily="34" charset="0"/>
              </a:endParaRPr>
            </a:p>
          </p:txBody>
        </p:sp>
        <p:sp>
          <p:nvSpPr>
            <p:cNvPr id="56457" name="Oval 210"/>
            <p:cNvSpPr>
              <a:spLocks noChangeArrowheads="1"/>
            </p:cNvSpPr>
            <p:nvPr/>
          </p:nvSpPr>
          <p:spPr bwMode="auto">
            <a:xfrm>
              <a:off x="4661" y="2383"/>
              <a:ext cx="162" cy="139"/>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56458" name="Rectangle 211"/>
            <p:cNvSpPr>
              <a:spLocks noChangeArrowheads="1"/>
            </p:cNvSpPr>
            <p:nvPr/>
          </p:nvSpPr>
          <p:spPr bwMode="auto">
            <a:xfrm>
              <a:off x="5062" y="1835"/>
              <a:ext cx="84" cy="759"/>
            </a:xfrm>
            <a:prstGeom prst="rect">
              <a:avLst/>
            </a:prstGeom>
            <a:solidFill>
              <a:srgbClr val="292929"/>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grpSp>
      <p:grpSp>
        <p:nvGrpSpPr>
          <p:cNvPr id="56341" name="Group 212"/>
          <p:cNvGrpSpPr>
            <a:grpSpLocks/>
          </p:cNvGrpSpPr>
          <p:nvPr/>
        </p:nvGrpSpPr>
        <p:grpSpPr bwMode="auto">
          <a:xfrm>
            <a:off x="7524750" y="2609850"/>
            <a:ext cx="377825" cy="576263"/>
            <a:chOff x="4140" y="429"/>
            <a:chExt cx="1425" cy="2396"/>
          </a:xfrm>
        </p:grpSpPr>
        <p:sp>
          <p:nvSpPr>
            <p:cNvPr id="56403" name="Freeform 213"/>
            <p:cNvSpPr>
              <a:spLocks/>
            </p:cNvSpPr>
            <p:nvPr/>
          </p:nvSpPr>
          <p:spPr bwMode="auto">
            <a:xfrm>
              <a:off x="5268" y="433"/>
              <a:ext cx="283" cy="2286"/>
            </a:xfrm>
            <a:custGeom>
              <a:avLst/>
              <a:gdLst>
                <a:gd name="T0" fmla="*/ 2 w 354"/>
                <a:gd name="T1" fmla="*/ 0 h 2742"/>
                <a:gd name="T2" fmla="*/ 2 w 354"/>
                <a:gd name="T3" fmla="*/ 5 h 2742"/>
                <a:gd name="T4" fmla="*/ 2 w 354"/>
                <a:gd name="T5" fmla="*/ 33 h 2742"/>
                <a:gd name="T6" fmla="*/ 0 w 354"/>
                <a:gd name="T7" fmla="*/ 35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6404" name="Rectangle 214"/>
            <p:cNvSpPr>
              <a:spLocks noChangeArrowheads="1"/>
            </p:cNvSpPr>
            <p:nvPr/>
          </p:nvSpPr>
          <p:spPr bwMode="auto">
            <a:xfrm>
              <a:off x="4206" y="429"/>
              <a:ext cx="1048"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56405" name="Freeform 215"/>
            <p:cNvSpPr>
              <a:spLocks/>
            </p:cNvSpPr>
            <p:nvPr/>
          </p:nvSpPr>
          <p:spPr bwMode="auto">
            <a:xfrm>
              <a:off x="5321" y="570"/>
              <a:ext cx="169" cy="2115"/>
            </a:xfrm>
            <a:custGeom>
              <a:avLst/>
              <a:gdLst>
                <a:gd name="T0" fmla="*/ 2 w 211"/>
                <a:gd name="T1" fmla="*/ 0 h 2537"/>
                <a:gd name="T2" fmla="*/ 2 w 211"/>
                <a:gd name="T3" fmla="*/ 3 h 2537"/>
                <a:gd name="T4" fmla="*/ 2 w 211"/>
                <a:gd name="T5" fmla="*/ 32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6406" name="Freeform 216"/>
            <p:cNvSpPr>
              <a:spLocks/>
            </p:cNvSpPr>
            <p:nvPr/>
          </p:nvSpPr>
          <p:spPr bwMode="auto">
            <a:xfrm>
              <a:off x="5284" y="1640"/>
              <a:ext cx="263" cy="189"/>
            </a:xfrm>
            <a:custGeom>
              <a:avLst/>
              <a:gdLst>
                <a:gd name="T0" fmla="*/ 2 w 328"/>
                <a:gd name="T1" fmla="*/ 0 h 226"/>
                <a:gd name="T2" fmla="*/ 2 w 328"/>
                <a:gd name="T3" fmla="*/ 3 h 226"/>
                <a:gd name="T4" fmla="*/ 2 w 328"/>
                <a:gd name="T5" fmla="*/ 3 h 226"/>
                <a:gd name="T6" fmla="*/ 0 w 328"/>
                <a:gd name="T7" fmla="*/ 3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6407" name="Rectangle 217"/>
            <p:cNvSpPr>
              <a:spLocks noChangeArrowheads="1"/>
            </p:cNvSpPr>
            <p:nvPr/>
          </p:nvSpPr>
          <p:spPr bwMode="auto">
            <a:xfrm>
              <a:off x="4212" y="693"/>
              <a:ext cx="599" cy="46"/>
            </a:xfrm>
            <a:prstGeom prst="rect">
              <a:avLst/>
            </a:prstGeom>
            <a:solidFill>
              <a:schemeClr val="tx1"/>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grpSp>
          <p:nvGrpSpPr>
            <p:cNvPr id="56408" name="Group 218"/>
            <p:cNvGrpSpPr>
              <a:grpSpLocks/>
            </p:cNvGrpSpPr>
            <p:nvPr/>
          </p:nvGrpSpPr>
          <p:grpSpPr bwMode="auto">
            <a:xfrm>
              <a:off x="4749" y="668"/>
              <a:ext cx="581" cy="145"/>
              <a:chOff x="614" y="2568"/>
              <a:chExt cx="725" cy="139"/>
            </a:xfrm>
          </p:grpSpPr>
          <p:sp>
            <p:nvSpPr>
              <p:cNvPr id="56433" name="AutoShape 219"/>
              <p:cNvSpPr>
                <a:spLocks noChangeArrowheads="1"/>
              </p:cNvSpPr>
              <p:nvPr/>
            </p:nvSpPr>
            <p:spPr bwMode="auto">
              <a:xfrm>
                <a:off x="616" y="2567"/>
                <a:ext cx="725"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56434" name="AutoShape 220"/>
              <p:cNvSpPr>
                <a:spLocks noChangeArrowheads="1"/>
              </p:cNvSpPr>
              <p:nvPr/>
            </p:nvSpPr>
            <p:spPr bwMode="auto">
              <a:xfrm>
                <a:off x="631" y="2586"/>
                <a:ext cx="695" cy="101"/>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grpSp>
        <p:sp>
          <p:nvSpPr>
            <p:cNvPr id="56409" name="Rectangle 221"/>
            <p:cNvSpPr>
              <a:spLocks noChangeArrowheads="1"/>
            </p:cNvSpPr>
            <p:nvPr/>
          </p:nvSpPr>
          <p:spPr bwMode="auto">
            <a:xfrm>
              <a:off x="4224" y="1016"/>
              <a:ext cx="599" cy="53"/>
            </a:xfrm>
            <a:prstGeom prst="rect">
              <a:avLst/>
            </a:prstGeom>
            <a:solidFill>
              <a:schemeClr val="tx1"/>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grpSp>
          <p:nvGrpSpPr>
            <p:cNvPr id="56410" name="Group 222"/>
            <p:cNvGrpSpPr>
              <a:grpSpLocks/>
            </p:cNvGrpSpPr>
            <p:nvPr/>
          </p:nvGrpSpPr>
          <p:grpSpPr bwMode="auto">
            <a:xfrm>
              <a:off x="4747" y="994"/>
              <a:ext cx="581" cy="134"/>
              <a:chOff x="614" y="2568"/>
              <a:chExt cx="725" cy="139"/>
            </a:xfrm>
          </p:grpSpPr>
          <p:sp>
            <p:nvSpPr>
              <p:cNvPr id="56431" name="AutoShape 223"/>
              <p:cNvSpPr>
                <a:spLocks noChangeArrowheads="1"/>
              </p:cNvSpPr>
              <p:nvPr/>
            </p:nvSpPr>
            <p:spPr bwMode="auto">
              <a:xfrm>
                <a:off x="611" y="2571"/>
                <a:ext cx="725" cy="137"/>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56432" name="AutoShape 224"/>
              <p:cNvSpPr>
                <a:spLocks noChangeArrowheads="1"/>
              </p:cNvSpPr>
              <p:nvPr/>
            </p:nvSpPr>
            <p:spPr bwMode="auto">
              <a:xfrm>
                <a:off x="626" y="2584"/>
                <a:ext cx="695"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grpSp>
        <p:sp>
          <p:nvSpPr>
            <p:cNvPr id="56411" name="Rectangle 225"/>
            <p:cNvSpPr>
              <a:spLocks noChangeArrowheads="1"/>
            </p:cNvSpPr>
            <p:nvPr/>
          </p:nvSpPr>
          <p:spPr bwMode="auto">
            <a:xfrm>
              <a:off x="4218" y="1360"/>
              <a:ext cx="593" cy="46"/>
            </a:xfrm>
            <a:prstGeom prst="rect">
              <a:avLst/>
            </a:prstGeom>
            <a:solidFill>
              <a:schemeClr val="tx1"/>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56412" name="Rectangle 226"/>
            <p:cNvSpPr>
              <a:spLocks noChangeArrowheads="1"/>
            </p:cNvSpPr>
            <p:nvPr/>
          </p:nvSpPr>
          <p:spPr bwMode="auto">
            <a:xfrm>
              <a:off x="4230" y="1657"/>
              <a:ext cx="593" cy="46"/>
            </a:xfrm>
            <a:prstGeom prst="rect">
              <a:avLst/>
            </a:prstGeom>
            <a:solidFill>
              <a:schemeClr val="tx1"/>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grpSp>
          <p:nvGrpSpPr>
            <p:cNvPr id="56413" name="Group 227"/>
            <p:cNvGrpSpPr>
              <a:grpSpLocks/>
            </p:cNvGrpSpPr>
            <p:nvPr/>
          </p:nvGrpSpPr>
          <p:grpSpPr bwMode="auto">
            <a:xfrm>
              <a:off x="4735" y="1627"/>
              <a:ext cx="582" cy="151"/>
              <a:chOff x="614" y="2568"/>
              <a:chExt cx="725" cy="139"/>
            </a:xfrm>
          </p:grpSpPr>
          <p:sp>
            <p:nvSpPr>
              <p:cNvPr id="56429" name="AutoShape 228"/>
              <p:cNvSpPr>
                <a:spLocks noChangeArrowheads="1"/>
              </p:cNvSpPr>
              <p:nvPr/>
            </p:nvSpPr>
            <p:spPr bwMode="auto">
              <a:xfrm>
                <a:off x="611" y="2571"/>
                <a:ext cx="731"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56430" name="AutoShape 229"/>
              <p:cNvSpPr>
                <a:spLocks noChangeArrowheads="1"/>
              </p:cNvSpPr>
              <p:nvPr/>
            </p:nvSpPr>
            <p:spPr bwMode="auto">
              <a:xfrm>
                <a:off x="626" y="2589"/>
                <a:ext cx="701" cy="9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grpSp>
        <p:sp>
          <p:nvSpPr>
            <p:cNvPr id="56414" name="Freeform 230"/>
            <p:cNvSpPr>
              <a:spLocks/>
            </p:cNvSpPr>
            <p:nvPr/>
          </p:nvSpPr>
          <p:spPr bwMode="auto">
            <a:xfrm>
              <a:off x="5288" y="1354"/>
              <a:ext cx="263" cy="188"/>
            </a:xfrm>
            <a:custGeom>
              <a:avLst/>
              <a:gdLst>
                <a:gd name="T0" fmla="*/ 2 w 328"/>
                <a:gd name="T1" fmla="*/ 0 h 226"/>
                <a:gd name="T2" fmla="*/ 2 w 328"/>
                <a:gd name="T3" fmla="*/ 2 h 226"/>
                <a:gd name="T4" fmla="*/ 2 w 328"/>
                <a:gd name="T5" fmla="*/ 2 h 226"/>
                <a:gd name="T6" fmla="*/ 0 w 328"/>
                <a:gd name="T7" fmla="*/ 2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6415" name="Group 231"/>
            <p:cNvGrpSpPr>
              <a:grpSpLocks/>
            </p:cNvGrpSpPr>
            <p:nvPr/>
          </p:nvGrpSpPr>
          <p:grpSpPr bwMode="auto">
            <a:xfrm>
              <a:off x="4739" y="1327"/>
              <a:ext cx="582" cy="139"/>
              <a:chOff x="614" y="2568"/>
              <a:chExt cx="725" cy="139"/>
            </a:xfrm>
          </p:grpSpPr>
          <p:sp>
            <p:nvSpPr>
              <p:cNvPr id="56427" name="AutoShape 232"/>
              <p:cNvSpPr>
                <a:spLocks noChangeArrowheads="1"/>
              </p:cNvSpPr>
              <p:nvPr/>
            </p:nvSpPr>
            <p:spPr bwMode="auto">
              <a:xfrm>
                <a:off x="614" y="2568"/>
                <a:ext cx="723"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56428" name="AutoShape 233"/>
              <p:cNvSpPr>
                <a:spLocks noChangeArrowheads="1"/>
              </p:cNvSpPr>
              <p:nvPr/>
            </p:nvSpPr>
            <p:spPr bwMode="auto">
              <a:xfrm>
                <a:off x="629" y="2581"/>
                <a:ext cx="694"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grpSp>
        <p:sp>
          <p:nvSpPr>
            <p:cNvPr id="56416" name="Rectangle 234"/>
            <p:cNvSpPr>
              <a:spLocks noChangeArrowheads="1"/>
            </p:cNvSpPr>
            <p:nvPr/>
          </p:nvSpPr>
          <p:spPr bwMode="auto">
            <a:xfrm>
              <a:off x="5248" y="429"/>
              <a:ext cx="72" cy="2290"/>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56417" name="Freeform 235"/>
            <p:cNvSpPr>
              <a:spLocks/>
            </p:cNvSpPr>
            <p:nvPr/>
          </p:nvSpPr>
          <p:spPr bwMode="auto">
            <a:xfrm>
              <a:off x="5312" y="1007"/>
              <a:ext cx="237" cy="213"/>
            </a:xfrm>
            <a:custGeom>
              <a:avLst/>
              <a:gdLst>
                <a:gd name="T0" fmla="*/ 2 w 296"/>
                <a:gd name="T1" fmla="*/ 0 h 256"/>
                <a:gd name="T2" fmla="*/ 2 w 296"/>
                <a:gd name="T3" fmla="*/ 2 h 256"/>
                <a:gd name="T4" fmla="*/ 2 w 296"/>
                <a:gd name="T5" fmla="*/ 2 h 256"/>
                <a:gd name="T6" fmla="*/ 0 w 296"/>
                <a:gd name="T7" fmla="*/ 2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6418" name="Freeform 236"/>
            <p:cNvSpPr>
              <a:spLocks/>
            </p:cNvSpPr>
            <p:nvPr/>
          </p:nvSpPr>
          <p:spPr bwMode="auto">
            <a:xfrm>
              <a:off x="5315" y="680"/>
              <a:ext cx="244" cy="240"/>
            </a:xfrm>
            <a:custGeom>
              <a:avLst/>
              <a:gdLst>
                <a:gd name="T0" fmla="*/ 0 w 304"/>
                <a:gd name="T1" fmla="*/ 0 h 288"/>
                <a:gd name="T2" fmla="*/ 2 w 304"/>
                <a:gd name="T3" fmla="*/ 3 h 288"/>
                <a:gd name="T4" fmla="*/ 2 w 304"/>
                <a:gd name="T5" fmla="*/ 3 h 288"/>
                <a:gd name="T6" fmla="*/ 2 w 304"/>
                <a:gd name="T7" fmla="*/ 3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6419" name="Oval 237"/>
            <p:cNvSpPr>
              <a:spLocks noChangeArrowheads="1"/>
            </p:cNvSpPr>
            <p:nvPr/>
          </p:nvSpPr>
          <p:spPr bwMode="auto">
            <a:xfrm>
              <a:off x="5517" y="2614"/>
              <a:ext cx="48" cy="92"/>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56420" name="Freeform 238"/>
            <p:cNvSpPr>
              <a:spLocks/>
            </p:cNvSpPr>
            <p:nvPr/>
          </p:nvSpPr>
          <p:spPr bwMode="auto">
            <a:xfrm>
              <a:off x="5302" y="2614"/>
              <a:ext cx="245" cy="200"/>
            </a:xfrm>
            <a:custGeom>
              <a:avLst/>
              <a:gdLst>
                <a:gd name="T0" fmla="*/ 0 w 306"/>
                <a:gd name="T1" fmla="*/ 3 h 240"/>
                <a:gd name="T2" fmla="*/ 2 w 306"/>
                <a:gd name="T3" fmla="*/ 3 h 240"/>
                <a:gd name="T4" fmla="*/ 2 w 306"/>
                <a:gd name="T5" fmla="*/ 3 h 240"/>
                <a:gd name="T6" fmla="*/ 2 w 306"/>
                <a:gd name="T7" fmla="*/ 0 h 240"/>
                <a:gd name="T8" fmla="*/ 0 w 306"/>
                <a:gd name="T9" fmla="*/ 3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6421" name="AutoShape 239"/>
            <p:cNvSpPr>
              <a:spLocks noChangeArrowheads="1"/>
            </p:cNvSpPr>
            <p:nvPr/>
          </p:nvSpPr>
          <p:spPr bwMode="auto">
            <a:xfrm>
              <a:off x="4140" y="2680"/>
              <a:ext cx="1197" cy="145"/>
            </a:xfrm>
            <a:prstGeom prst="roundRect">
              <a:avLst>
                <a:gd name="adj" fmla="val 50000"/>
              </a:avLst>
            </a:prstGeom>
            <a:solidFill>
              <a:srgbClr val="DDDDDD"/>
            </a:solidFill>
            <a:ln w="9525">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56422" name="AutoShape 240"/>
            <p:cNvSpPr>
              <a:spLocks noChangeArrowheads="1"/>
            </p:cNvSpPr>
            <p:nvPr/>
          </p:nvSpPr>
          <p:spPr bwMode="auto">
            <a:xfrm>
              <a:off x="4206" y="2713"/>
              <a:ext cx="1072"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56423" name="Oval 241"/>
            <p:cNvSpPr>
              <a:spLocks noChangeArrowheads="1"/>
            </p:cNvSpPr>
            <p:nvPr/>
          </p:nvSpPr>
          <p:spPr bwMode="auto">
            <a:xfrm>
              <a:off x="4308" y="2383"/>
              <a:ext cx="156" cy="145"/>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56424" name="Oval 242"/>
            <p:cNvSpPr>
              <a:spLocks noChangeArrowheads="1"/>
            </p:cNvSpPr>
            <p:nvPr/>
          </p:nvSpPr>
          <p:spPr bwMode="auto">
            <a:xfrm>
              <a:off x="4487" y="2383"/>
              <a:ext cx="162" cy="145"/>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endParaRPr kumimoji="0" lang="zh-CN" altLang="zh-CN" sz="1800">
                <a:solidFill>
                  <a:srgbClr val="FF0000"/>
                </a:solidFill>
                <a:latin typeface="Arial" panose="020B0604020202020204" pitchFamily="34" charset="0"/>
                <a:ea typeface="宋体" panose="02010600030101010101" pitchFamily="2" charset="-122"/>
                <a:cs typeface="Arial" panose="020B0604020202020204" pitchFamily="34" charset="0"/>
              </a:endParaRPr>
            </a:p>
          </p:txBody>
        </p:sp>
        <p:sp>
          <p:nvSpPr>
            <p:cNvPr id="56425" name="Oval 243"/>
            <p:cNvSpPr>
              <a:spLocks noChangeArrowheads="1"/>
            </p:cNvSpPr>
            <p:nvPr/>
          </p:nvSpPr>
          <p:spPr bwMode="auto">
            <a:xfrm>
              <a:off x="4661" y="2383"/>
              <a:ext cx="162" cy="139"/>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56426" name="Rectangle 244"/>
            <p:cNvSpPr>
              <a:spLocks noChangeArrowheads="1"/>
            </p:cNvSpPr>
            <p:nvPr/>
          </p:nvSpPr>
          <p:spPr bwMode="auto">
            <a:xfrm>
              <a:off x="5062" y="1835"/>
              <a:ext cx="84" cy="759"/>
            </a:xfrm>
            <a:prstGeom prst="rect">
              <a:avLst/>
            </a:prstGeom>
            <a:solidFill>
              <a:srgbClr val="292929"/>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grpSp>
      <p:sp>
        <p:nvSpPr>
          <p:cNvPr id="56342" name="Freeform 71"/>
          <p:cNvSpPr>
            <a:spLocks/>
          </p:cNvSpPr>
          <p:nvPr/>
        </p:nvSpPr>
        <p:spPr bwMode="auto">
          <a:xfrm>
            <a:off x="4932363" y="4392613"/>
            <a:ext cx="2965450" cy="1390650"/>
          </a:xfrm>
          <a:custGeom>
            <a:avLst/>
            <a:gdLst>
              <a:gd name="T0" fmla="*/ 2147483646 w 1868"/>
              <a:gd name="T1" fmla="*/ 2147483646 h 876"/>
              <a:gd name="T2" fmla="*/ 2147483646 w 1868"/>
              <a:gd name="T3" fmla="*/ 2147483646 h 876"/>
              <a:gd name="T4" fmla="*/ 2147483646 w 1868"/>
              <a:gd name="T5" fmla="*/ 2147483646 h 876"/>
              <a:gd name="T6" fmla="*/ 2147483646 w 1868"/>
              <a:gd name="T7" fmla="*/ 2147483646 h 876"/>
              <a:gd name="T8" fmla="*/ 2147483646 w 1868"/>
              <a:gd name="T9" fmla="*/ 2147483646 h 876"/>
              <a:gd name="T10" fmla="*/ 2147483646 w 1868"/>
              <a:gd name="T11" fmla="*/ 2147483646 h 876"/>
              <a:gd name="T12" fmla="*/ 2147483646 w 1868"/>
              <a:gd name="T13" fmla="*/ 2147483646 h 876"/>
              <a:gd name="T14" fmla="*/ 2147483646 w 1868"/>
              <a:gd name="T15" fmla="*/ 2147483646 h 876"/>
              <a:gd name="T16" fmla="*/ 2147483646 w 1868"/>
              <a:gd name="T17" fmla="*/ 2147483646 h 876"/>
              <a:gd name="T18" fmla="*/ 2147483646 w 1868"/>
              <a:gd name="T19" fmla="*/ 2147483646 h 876"/>
              <a:gd name="T20" fmla="*/ 2147483646 w 1868"/>
              <a:gd name="T21" fmla="*/ 2147483646 h 87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868"/>
              <a:gd name="T34" fmla="*/ 0 h 876"/>
              <a:gd name="T35" fmla="*/ 1868 w 1868"/>
              <a:gd name="T36" fmla="*/ 876 h 87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868" h="876">
                <a:moveTo>
                  <a:pt x="31" y="327"/>
                </a:moveTo>
                <a:cubicBezTo>
                  <a:pt x="20" y="237"/>
                  <a:pt x="0" y="189"/>
                  <a:pt x="103" y="137"/>
                </a:cubicBezTo>
                <a:cubicBezTo>
                  <a:pt x="206" y="85"/>
                  <a:pt x="476" y="34"/>
                  <a:pt x="649" y="17"/>
                </a:cubicBezTo>
                <a:cubicBezTo>
                  <a:pt x="822" y="0"/>
                  <a:pt x="955" y="18"/>
                  <a:pt x="1141" y="35"/>
                </a:cubicBezTo>
                <a:cubicBezTo>
                  <a:pt x="1327" y="52"/>
                  <a:pt x="1658" y="3"/>
                  <a:pt x="1763" y="121"/>
                </a:cubicBezTo>
                <a:cubicBezTo>
                  <a:pt x="1868" y="239"/>
                  <a:pt x="1840" y="621"/>
                  <a:pt x="1774" y="741"/>
                </a:cubicBezTo>
                <a:cubicBezTo>
                  <a:pt x="1708" y="861"/>
                  <a:pt x="1534" y="827"/>
                  <a:pt x="1369" y="845"/>
                </a:cubicBezTo>
                <a:cubicBezTo>
                  <a:pt x="1204" y="863"/>
                  <a:pt x="935" y="851"/>
                  <a:pt x="781" y="851"/>
                </a:cubicBezTo>
                <a:cubicBezTo>
                  <a:pt x="627" y="851"/>
                  <a:pt x="549" y="876"/>
                  <a:pt x="447" y="847"/>
                </a:cubicBezTo>
                <a:cubicBezTo>
                  <a:pt x="345" y="818"/>
                  <a:pt x="237" y="762"/>
                  <a:pt x="168" y="676"/>
                </a:cubicBezTo>
                <a:cubicBezTo>
                  <a:pt x="98" y="589"/>
                  <a:pt x="29" y="468"/>
                  <a:pt x="31" y="327"/>
                </a:cubicBezTo>
                <a:close/>
              </a:path>
            </a:pathLst>
          </a:custGeom>
          <a:solidFill>
            <a:srgbClr val="33CCCC"/>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56343" name="Line 77"/>
          <p:cNvSpPr>
            <a:spLocks noChangeShapeType="1"/>
          </p:cNvSpPr>
          <p:nvPr/>
        </p:nvSpPr>
        <p:spPr bwMode="auto">
          <a:xfrm flipH="1">
            <a:off x="5381625" y="4702175"/>
            <a:ext cx="855663" cy="4318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344" name="Line 78"/>
          <p:cNvSpPr>
            <a:spLocks noChangeShapeType="1"/>
          </p:cNvSpPr>
          <p:nvPr/>
        </p:nvSpPr>
        <p:spPr bwMode="auto">
          <a:xfrm flipH="1">
            <a:off x="5891213" y="4749800"/>
            <a:ext cx="563562" cy="3937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345" name="Line 79"/>
          <p:cNvSpPr>
            <a:spLocks noChangeShapeType="1"/>
          </p:cNvSpPr>
          <p:nvPr/>
        </p:nvSpPr>
        <p:spPr bwMode="auto">
          <a:xfrm flipH="1">
            <a:off x="6429375" y="4756150"/>
            <a:ext cx="149225" cy="38258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346" name="Line 80"/>
          <p:cNvSpPr>
            <a:spLocks noChangeShapeType="1"/>
          </p:cNvSpPr>
          <p:nvPr/>
        </p:nvSpPr>
        <p:spPr bwMode="auto">
          <a:xfrm>
            <a:off x="6796088" y="4735513"/>
            <a:ext cx="123825" cy="41275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347" name="Text Box 97"/>
          <p:cNvSpPr txBox="1">
            <a:spLocks noChangeArrowheads="1"/>
          </p:cNvSpPr>
          <p:nvPr/>
        </p:nvSpPr>
        <p:spPr bwMode="auto">
          <a:xfrm>
            <a:off x="4959350" y="4279900"/>
            <a:ext cx="1198563"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600">
                <a:solidFill>
                  <a:srgbClr val="CC0000"/>
                </a:solidFill>
                <a:latin typeface="Arial" panose="020B0604020202020204" pitchFamily="34" charset="0"/>
                <a:ea typeface="宋体" panose="02010600030101010101" pitchFamily="2" charset="-122"/>
              </a:rPr>
              <a:t>institutional</a:t>
            </a:r>
          </a:p>
          <a:p>
            <a:pPr algn="ctr" eaLnBrk="1" hangingPunct="1">
              <a:spcBef>
                <a:spcPct val="0"/>
              </a:spcBef>
              <a:buClrTx/>
              <a:buSzTx/>
              <a:buFontTx/>
              <a:buNone/>
            </a:pPr>
            <a:r>
              <a:rPr kumimoji="0" lang="en-US" altLang="zh-CN" sz="1600">
                <a:solidFill>
                  <a:srgbClr val="CC0000"/>
                </a:solidFill>
                <a:latin typeface="Arial" panose="020B0604020202020204" pitchFamily="34" charset="0"/>
                <a:ea typeface="宋体" panose="02010600030101010101" pitchFamily="2" charset="-122"/>
              </a:rPr>
              <a:t>network</a:t>
            </a:r>
            <a:endParaRPr kumimoji="0" lang="en-US" altLang="zh-CN" sz="2400">
              <a:solidFill>
                <a:srgbClr val="CC0000"/>
              </a:solidFill>
              <a:latin typeface="Arial" panose="020B0604020202020204" pitchFamily="34" charset="0"/>
              <a:ea typeface="宋体" panose="02010600030101010101" pitchFamily="2" charset="-122"/>
            </a:endParaRPr>
          </a:p>
        </p:txBody>
      </p:sp>
      <p:sp>
        <p:nvSpPr>
          <p:cNvPr id="56348" name="Text Box 98"/>
          <p:cNvSpPr txBox="1">
            <a:spLocks noChangeArrowheads="1"/>
          </p:cNvSpPr>
          <p:nvPr/>
        </p:nvSpPr>
        <p:spPr bwMode="auto">
          <a:xfrm>
            <a:off x="6967538" y="4660900"/>
            <a:ext cx="129063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600">
                <a:latin typeface="Arial" panose="020B0604020202020204" pitchFamily="34" charset="0"/>
                <a:ea typeface="宋体" panose="02010600030101010101" pitchFamily="2" charset="-122"/>
              </a:rPr>
              <a:t>1 Gbps LAN</a:t>
            </a:r>
            <a:endParaRPr kumimoji="0" lang="en-US" altLang="zh-CN" sz="2400">
              <a:solidFill>
                <a:schemeClr val="accent2"/>
              </a:solidFill>
              <a:latin typeface="Arial" panose="020B0604020202020204" pitchFamily="34" charset="0"/>
              <a:ea typeface="宋体" panose="02010600030101010101" pitchFamily="2" charset="-122"/>
            </a:endParaRPr>
          </a:p>
        </p:txBody>
      </p:sp>
      <p:grpSp>
        <p:nvGrpSpPr>
          <p:cNvPr id="56349" name="Group 120"/>
          <p:cNvGrpSpPr>
            <a:grpSpLocks/>
          </p:cNvGrpSpPr>
          <p:nvPr/>
        </p:nvGrpSpPr>
        <p:grpSpPr bwMode="auto">
          <a:xfrm>
            <a:off x="6154738" y="4460875"/>
            <a:ext cx="881062" cy="307975"/>
            <a:chOff x="2356" y="1300"/>
            <a:chExt cx="555" cy="194"/>
          </a:xfrm>
        </p:grpSpPr>
        <p:sp>
          <p:nvSpPr>
            <p:cNvPr id="56395"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2400">
                <a:latin typeface="Times New Roman" panose="02020603050405020304" pitchFamily="18" charset="0"/>
                <a:ea typeface="宋体" panose="02010600030101010101" pitchFamily="2" charset="-122"/>
                <a:cs typeface="Arial" panose="020B0604020202020204" pitchFamily="34" charset="0"/>
              </a:endParaRPr>
            </a:p>
          </p:txBody>
        </p:sp>
        <p:sp>
          <p:nvSpPr>
            <p:cNvPr id="56396"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endParaRPr kumimoji="0" lang="zh-CN" altLang="zh-CN" sz="2400">
                <a:latin typeface="Times New Roman" panose="02020603050405020304" pitchFamily="18" charset="0"/>
                <a:ea typeface="宋体" panose="02010600030101010101" pitchFamily="2" charset="-122"/>
                <a:cs typeface="Arial" panose="020B0604020202020204" pitchFamily="34" charset="0"/>
              </a:endParaRPr>
            </a:p>
          </p:txBody>
        </p:sp>
        <p:sp>
          <p:nvSpPr>
            <p:cNvPr id="56397"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2400">
                <a:latin typeface="Times New Roman" panose="02020603050405020304" pitchFamily="18" charset="0"/>
                <a:ea typeface="宋体" panose="02010600030101010101" pitchFamily="2" charset="-122"/>
                <a:cs typeface="Arial" panose="020B0604020202020204" pitchFamily="34" charset="0"/>
              </a:endParaRPr>
            </a:p>
          </p:txBody>
        </p:sp>
        <p:grpSp>
          <p:nvGrpSpPr>
            <p:cNvPr id="56398" name="Group 124"/>
            <p:cNvGrpSpPr>
              <a:grpSpLocks/>
            </p:cNvGrpSpPr>
            <p:nvPr/>
          </p:nvGrpSpPr>
          <p:grpSpPr bwMode="auto">
            <a:xfrm>
              <a:off x="2468" y="1332"/>
              <a:ext cx="310" cy="60"/>
              <a:chOff x="2468" y="1332"/>
              <a:chExt cx="310" cy="60"/>
            </a:xfrm>
          </p:grpSpPr>
          <p:sp>
            <p:nvSpPr>
              <p:cNvPr id="56401" name="Freeform 125"/>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6402" name="Freeform 126"/>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56399" name="Line 127"/>
            <p:cNvSpPr>
              <a:spLocks noChangeShapeType="1"/>
            </p:cNvSpPr>
            <p:nvPr/>
          </p:nvSpPr>
          <p:spPr bwMode="auto">
            <a:xfrm>
              <a:off x="2357" y="1361"/>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6400" name="Line 128"/>
            <p:cNvSpPr>
              <a:spLocks noChangeShapeType="1"/>
            </p:cNvSpPr>
            <p:nvPr/>
          </p:nvSpPr>
          <p:spPr bwMode="auto">
            <a:xfrm>
              <a:off x="2907" y="1363"/>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56350" name="Group 172"/>
          <p:cNvGrpSpPr>
            <a:grpSpLocks/>
          </p:cNvGrpSpPr>
          <p:nvPr/>
        </p:nvGrpSpPr>
        <p:grpSpPr bwMode="auto">
          <a:xfrm>
            <a:off x="5068888" y="5070475"/>
            <a:ext cx="525462" cy="557213"/>
            <a:chOff x="-44" y="1473"/>
            <a:chExt cx="981" cy="1105"/>
          </a:xfrm>
        </p:grpSpPr>
        <p:pic>
          <p:nvPicPr>
            <p:cNvPr id="56393" name="Picture 173"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394" name="Freeform 174"/>
            <p:cNvSpPr>
              <a:spLocks/>
            </p:cNvSpPr>
            <p:nvPr/>
          </p:nvSpPr>
          <p:spPr bwMode="auto">
            <a:xfrm flipH="1">
              <a:off x="374" y="1579"/>
              <a:ext cx="477" cy="506"/>
            </a:xfrm>
            <a:custGeom>
              <a:avLst/>
              <a:gdLst>
                <a:gd name="T0" fmla="*/ 0 w 356"/>
                <a:gd name="T1" fmla="*/ 0 h 368"/>
                <a:gd name="T2" fmla="*/ 336349 w 356"/>
                <a:gd name="T3" fmla="*/ 29472 h 368"/>
                <a:gd name="T4" fmla="*/ 399006 w 356"/>
                <a:gd name="T5" fmla="*/ 614167 h 368"/>
                <a:gd name="T6" fmla="*/ 87935 w 356"/>
                <a:gd name="T7" fmla="*/ 768083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56351" name="Group 340"/>
          <p:cNvGrpSpPr>
            <a:grpSpLocks/>
          </p:cNvGrpSpPr>
          <p:nvPr/>
        </p:nvGrpSpPr>
        <p:grpSpPr bwMode="auto">
          <a:xfrm>
            <a:off x="5580063" y="5092700"/>
            <a:ext cx="525462" cy="557213"/>
            <a:chOff x="-44" y="1473"/>
            <a:chExt cx="981" cy="1105"/>
          </a:xfrm>
        </p:grpSpPr>
        <p:pic>
          <p:nvPicPr>
            <p:cNvPr id="56391" name="Picture 341"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392" name="Freeform 342"/>
            <p:cNvSpPr>
              <a:spLocks/>
            </p:cNvSpPr>
            <p:nvPr/>
          </p:nvSpPr>
          <p:spPr bwMode="auto">
            <a:xfrm flipH="1">
              <a:off x="374" y="1579"/>
              <a:ext cx="477" cy="506"/>
            </a:xfrm>
            <a:custGeom>
              <a:avLst/>
              <a:gdLst>
                <a:gd name="T0" fmla="*/ 0 w 356"/>
                <a:gd name="T1" fmla="*/ 0 h 368"/>
                <a:gd name="T2" fmla="*/ 336349 w 356"/>
                <a:gd name="T3" fmla="*/ 29472 h 368"/>
                <a:gd name="T4" fmla="*/ 399006 w 356"/>
                <a:gd name="T5" fmla="*/ 614167 h 368"/>
                <a:gd name="T6" fmla="*/ 87935 w 356"/>
                <a:gd name="T7" fmla="*/ 768083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56352" name="Group 343"/>
          <p:cNvGrpSpPr>
            <a:grpSpLocks/>
          </p:cNvGrpSpPr>
          <p:nvPr/>
        </p:nvGrpSpPr>
        <p:grpSpPr bwMode="auto">
          <a:xfrm>
            <a:off x="6103938" y="5081588"/>
            <a:ext cx="525462" cy="557212"/>
            <a:chOff x="-44" y="1473"/>
            <a:chExt cx="981" cy="1105"/>
          </a:xfrm>
        </p:grpSpPr>
        <p:pic>
          <p:nvPicPr>
            <p:cNvPr id="56389" name="Picture 344"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390" name="Freeform 345"/>
            <p:cNvSpPr>
              <a:spLocks/>
            </p:cNvSpPr>
            <p:nvPr/>
          </p:nvSpPr>
          <p:spPr bwMode="auto">
            <a:xfrm flipH="1">
              <a:off x="374" y="1579"/>
              <a:ext cx="477" cy="506"/>
            </a:xfrm>
            <a:custGeom>
              <a:avLst/>
              <a:gdLst>
                <a:gd name="T0" fmla="*/ 0 w 356"/>
                <a:gd name="T1" fmla="*/ 0 h 368"/>
                <a:gd name="T2" fmla="*/ 336349 w 356"/>
                <a:gd name="T3" fmla="*/ 29472 h 368"/>
                <a:gd name="T4" fmla="*/ 399006 w 356"/>
                <a:gd name="T5" fmla="*/ 614167 h 368"/>
                <a:gd name="T6" fmla="*/ 87935 w 356"/>
                <a:gd name="T7" fmla="*/ 768083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62498" name="Group 308"/>
          <p:cNvGrpSpPr>
            <a:grpSpLocks/>
          </p:cNvGrpSpPr>
          <p:nvPr/>
        </p:nvGrpSpPr>
        <p:grpSpPr bwMode="auto">
          <a:xfrm>
            <a:off x="6719888" y="4941888"/>
            <a:ext cx="1860550" cy="809625"/>
            <a:chOff x="4217" y="3611"/>
            <a:chExt cx="1172" cy="510"/>
          </a:xfrm>
        </p:grpSpPr>
        <p:sp>
          <p:nvSpPr>
            <p:cNvPr id="56387" name="Rectangle 307"/>
            <p:cNvSpPr>
              <a:spLocks noChangeArrowheads="1"/>
            </p:cNvSpPr>
            <p:nvPr/>
          </p:nvSpPr>
          <p:spPr bwMode="auto">
            <a:xfrm>
              <a:off x="4217" y="3611"/>
              <a:ext cx="329" cy="473"/>
            </a:xfrm>
            <a:prstGeom prst="rect">
              <a:avLst/>
            </a:prstGeom>
            <a:solidFill>
              <a:srgbClr val="CC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56388" name="Text Box 97"/>
            <p:cNvSpPr txBox="1">
              <a:spLocks noChangeArrowheads="1"/>
            </p:cNvSpPr>
            <p:nvPr/>
          </p:nvSpPr>
          <p:spPr bwMode="auto">
            <a:xfrm>
              <a:off x="4561" y="3717"/>
              <a:ext cx="828"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lnSpc>
                  <a:spcPct val="90000"/>
                </a:lnSpc>
                <a:spcBef>
                  <a:spcPct val="0"/>
                </a:spcBef>
                <a:buClrTx/>
                <a:buSzTx/>
                <a:buFontTx/>
                <a:buNone/>
              </a:pPr>
              <a:r>
                <a:rPr kumimoji="0" lang="en-US" altLang="zh-CN" sz="1800">
                  <a:solidFill>
                    <a:srgbClr val="CC0000"/>
                  </a:solidFill>
                  <a:latin typeface="Arial" panose="020B0604020202020204" pitchFamily="34" charset="0"/>
                  <a:ea typeface="宋体" panose="02010600030101010101" pitchFamily="2" charset="-122"/>
                </a:rPr>
                <a:t>local web </a:t>
              </a:r>
            </a:p>
            <a:p>
              <a:pPr algn="ctr" eaLnBrk="1" hangingPunct="1">
                <a:lnSpc>
                  <a:spcPct val="90000"/>
                </a:lnSpc>
                <a:spcBef>
                  <a:spcPct val="0"/>
                </a:spcBef>
                <a:buClrTx/>
                <a:buSzTx/>
                <a:buFontTx/>
                <a:buNone/>
              </a:pPr>
              <a:r>
                <a:rPr kumimoji="0" lang="en-US" altLang="zh-CN" sz="1800">
                  <a:solidFill>
                    <a:srgbClr val="CC0000"/>
                  </a:solidFill>
                  <a:latin typeface="Arial" panose="020B0604020202020204" pitchFamily="34" charset="0"/>
                  <a:ea typeface="宋体" panose="02010600030101010101" pitchFamily="2" charset="-122"/>
                </a:rPr>
                <a:t>cache</a:t>
              </a:r>
            </a:p>
          </p:txBody>
        </p:sp>
      </p:grpSp>
      <p:grpSp>
        <p:nvGrpSpPr>
          <p:cNvPr id="56354" name="Group 307"/>
          <p:cNvGrpSpPr>
            <a:grpSpLocks/>
          </p:cNvGrpSpPr>
          <p:nvPr/>
        </p:nvGrpSpPr>
        <p:grpSpPr bwMode="auto">
          <a:xfrm>
            <a:off x="6784975" y="5027613"/>
            <a:ext cx="377825" cy="576262"/>
            <a:chOff x="4140" y="429"/>
            <a:chExt cx="1425" cy="2396"/>
          </a:xfrm>
        </p:grpSpPr>
        <p:sp>
          <p:nvSpPr>
            <p:cNvPr id="56355" name="Freeform 308"/>
            <p:cNvSpPr>
              <a:spLocks/>
            </p:cNvSpPr>
            <p:nvPr/>
          </p:nvSpPr>
          <p:spPr bwMode="auto">
            <a:xfrm>
              <a:off x="5268" y="433"/>
              <a:ext cx="283" cy="2286"/>
            </a:xfrm>
            <a:custGeom>
              <a:avLst/>
              <a:gdLst>
                <a:gd name="T0" fmla="*/ 2 w 354"/>
                <a:gd name="T1" fmla="*/ 0 h 2742"/>
                <a:gd name="T2" fmla="*/ 2 w 354"/>
                <a:gd name="T3" fmla="*/ 5 h 2742"/>
                <a:gd name="T4" fmla="*/ 2 w 354"/>
                <a:gd name="T5" fmla="*/ 33 h 2742"/>
                <a:gd name="T6" fmla="*/ 0 w 354"/>
                <a:gd name="T7" fmla="*/ 35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6356" name="Rectangle 309"/>
            <p:cNvSpPr>
              <a:spLocks noChangeArrowheads="1"/>
            </p:cNvSpPr>
            <p:nvPr/>
          </p:nvSpPr>
          <p:spPr bwMode="auto">
            <a:xfrm>
              <a:off x="4206" y="429"/>
              <a:ext cx="1048"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56357" name="Freeform 310"/>
            <p:cNvSpPr>
              <a:spLocks/>
            </p:cNvSpPr>
            <p:nvPr/>
          </p:nvSpPr>
          <p:spPr bwMode="auto">
            <a:xfrm>
              <a:off x="5321" y="570"/>
              <a:ext cx="169" cy="2115"/>
            </a:xfrm>
            <a:custGeom>
              <a:avLst/>
              <a:gdLst>
                <a:gd name="T0" fmla="*/ 2 w 211"/>
                <a:gd name="T1" fmla="*/ 0 h 2537"/>
                <a:gd name="T2" fmla="*/ 2 w 211"/>
                <a:gd name="T3" fmla="*/ 3 h 2537"/>
                <a:gd name="T4" fmla="*/ 2 w 211"/>
                <a:gd name="T5" fmla="*/ 32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6358" name="Freeform 311"/>
            <p:cNvSpPr>
              <a:spLocks/>
            </p:cNvSpPr>
            <p:nvPr/>
          </p:nvSpPr>
          <p:spPr bwMode="auto">
            <a:xfrm>
              <a:off x="5284" y="1640"/>
              <a:ext cx="263" cy="189"/>
            </a:xfrm>
            <a:custGeom>
              <a:avLst/>
              <a:gdLst>
                <a:gd name="T0" fmla="*/ 2 w 328"/>
                <a:gd name="T1" fmla="*/ 0 h 226"/>
                <a:gd name="T2" fmla="*/ 2 w 328"/>
                <a:gd name="T3" fmla="*/ 3 h 226"/>
                <a:gd name="T4" fmla="*/ 2 w 328"/>
                <a:gd name="T5" fmla="*/ 3 h 226"/>
                <a:gd name="T6" fmla="*/ 0 w 328"/>
                <a:gd name="T7" fmla="*/ 3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6359" name="Rectangle 312"/>
            <p:cNvSpPr>
              <a:spLocks noChangeArrowheads="1"/>
            </p:cNvSpPr>
            <p:nvPr/>
          </p:nvSpPr>
          <p:spPr bwMode="auto">
            <a:xfrm>
              <a:off x="4212" y="693"/>
              <a:ext cx="599" cy="46"/>
            </a:xfrm>
            <a:prstGeom prst="rect">
              <a:avLst/>
            </a:prstGeom>
            <a:solidFill>
              <a:schemeClr val="tx1"/>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grpSp>
          <p:nvGrpSpPr>
            <p:cNvPr id="56360" name="Group 313"/>
            <p:cNvGrpSpPr>
              <a:grpSpLocks/>
            </p:cNvGrpSpPr>
            <p:nvPr/>
          </p:nvGrpSpPr>
          <p:grpSpPr bwMode="auto">
            <a:xfrm>
              <a:off x="4749" y="668"/>
              <a:ext cx="581" cy="145"/>
              <a:chOff x="614" y="2568"/>
              <a:chExt cx="725" cy="139"/>
            </a:xfrm>
          </p:grpSpPr>
          <p:sp>
            <p:nvSpPr>
              <p:cNvPr id="56385" name="AutoShape 314"/>
              <p:cNvSpPr>
                <a:spLocks noChangeArrowheads="1"/>
              </p:cNvSpPr>
              <p:nvPr/>
            </p:nvSpPr>
            <p:spPr bwMode="auto">
              <a:xfrm>
                <a:off x="616" y="2567"/>
                <a:ext cx="725"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56386" name="AutoShape 315"/>
              <p:cNvSpPr>
                <a:spLocks noChangeArrowheads="1"/>
              </p:cNvSpPr>
              <p:nvPr/>
            </p:nvSpPr>
            <p:spPr bwMode="auto">
              <a:xfrm>
                <a:off x="631" y="2586"/>
                <a:ext cx="695" cy="101"/>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grpSp>
        <p:sp>
          <p:nvSpPr>
            <p:cNvPr id="56361" name="Rectangle 316"/>
            <p:cNvSpPr>
              <a:spLocks noChangeArrowheads="1"/>
            </p:cNvSpPr>
            <p:nvPr/>
          </p:nvSpPr>
          <p:spPr bwMode="auto">
            <a:xfrm>
              <a:off x="4224" y="1016"/>
              <a:ext cx="599" cy="53"/>
            </a:xfrm>
            <a:prstGeom prst="rect">
              <a:avLst/>
            </a:prstGeom>
            <a:solidFill>
              <a:schemeClr val="tx1"/>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grpSp>
          <p:nvGrpSpPr>
            <p:cNvPr id="56362" name="Group 317"/>
            <p:cNvGrpSpPr>
              <a:grpSpLocks/>
            </p:cNvGrpSpPr>
            <p:nvPr/>
          </p:nvGrpSpPr>
          <p:grpSpPr bwMode="auto">
            <a:xfrm>
              <a:off x="4747" y="994"/>
              <a:ext cx="581" cy="134"/>
              <a:chOff x="614" y="2568"/>
              <a:chExt cx="725" cy="139"/>
            </a:xfrm>
          </p:grpSpPr>
          <p:sp>
            <p:nvSpPr>
              <p:cNvPr id="56383" name="AutoShape 318"/>
              <p:cNvSpPr>
                <a:spLocks noChangeArrowheads="1"/>
              </p:cNvSpPr>
              <p:nvPr/>
            </p:nvSpPr>
            <p:spPr bwMode="auto">
              <a:xfrm>
                <a:off x="611" y="2571"/>
                <a:ext cx="725" cy="137"/>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56384" name="AutoShape 319"/>
              <p:cNvSpPr>
                <a:spLocks noChangeArrowheads="1"/>
              </p:cNvSpPr>
              <p:nvPr/>
            </p:nvSpPr>
            <p:spPr bwMode="auto">
              <a:xfrm>
                <a:off x="626" y="2584"/>
                <a:ext cx="695"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grpSp>
        <p:sp>
          <p:nvSpPr>
            <p:cNvPr id="56363" name="Rectangle 320"/>
            <p:cNvSpPr>
              <a:spLocks noChangeArrowheads="1"/>
            </p:cNvSpPr>
            <p:nvPr/>
          </p:nvSpPr>
          <p:spPr bwMode="auto">
            <a:xfrm>
              <a:off x="4218" y="1360"/>
              <a:ext cx="593" cy="46"/>
            </a:xfrm>
            <a:prstGeom prst="rect">
              <a:avLst/>
            </a:prstGeom>
            <a:solidFill>
              <a:schemeClr val="tx1"/>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56364" name="Rectangle 321"/>
            <p:cNvSpPr>
              <a:spLocks noChangeArrowheads="1"/>
            </p:cNvSpPr>
            <p:nvPr/>
          </p:nvSpPr>
          <p:spPr bwMode="auto">
            <a:xfrm>
              <a:off x="4230" y="1657"/>
              <a:ext cx="593" cy="46"/>
            </a:xfrm>
            <a:prstGeom prst="rect">
              <a:avLst/>
            </a:prstGeom>
            <a:solidFill>
              <a:schemeClr val="tx1"/>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grpSp>
          <p:nvGrpSpPr>
            <p:cNvPr id="56365" name="Group 322"/>
            <p:cNvGrpSpPr>
              <a:grpSpLocks/>
            </p:cNvGrpSpPr>
            <p:nvPr/>
          </p:nvGrpSpPr>
          <p:grpSpPr bwMode="auto">
            <a:xfrm>
              <a:off x="4735" y="1627"/>
              <a:ext cx="582" cy="151"/>
              <a:chOff x="614" y="2568"/>
              <a:chExt cx="725" cy="139"/>
            </a:xfrm>
          </p:grpSpPr>
          <p:sp>
            <p:nvSpPr>
              <p:cNvPr id="56381" name="AutoShape 323"/>
              <p:cNvSpPr>
                <a:spLocks noChangeArrowheads="1"/>
              </p:cNvSpPr>
              <p:nvPr/>
            </p:nvSpPr>
            <p:spPr bwMode="auto">
              <a:xfrm>
                <a:off x="611" y="2571"/>
                <a:ext cx="731"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56382" name="AutoShape 324"/>
              <p:cNvSpPr>
                <a:spLocks noChangeArrowheads="1"/>
              </p:cNvSpPr>
              <p:nvPr/>
            </p:nvSpPr>
            <p:spPr bwMode="auto">
              <a:xfrm>
                <a:off x="626" y="2589"/>
                <a:ext cx="701" cy="9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grpSp>
        <p:sp>
          <p:nvSpPr>
            <p:cNvPr id="56366" name="Freeform 325"/>
            <p:cNvSpPr>
              <a:spLocks/>
            </p:cNvSpPr>
            <p:nvPr/>
          </p:nvSpPr>
          <p:spPr bwMode="auto">
            <a:xfrm>
              <a:off x="5288" y="1354"/>
              <a:ext cx="263" cy="188"/>
            </a:xfrm>
            <a:custGeom>
              <a:avLst/>
              <a:gdLst>
                <a:gd name="T0" fmla="*/ 2 w 328"/>
                <a:gd name="T1" fmla="*/ 0 h 226"/>
                <a:gd name="T2" fmla="*/ 2 w 328"/>
                <a:gd name="T3" fmla="*/ 2 h 226"/>
                <a:gd name="T4" fmla="*/ 2 w 328"/>
                <a:gd name="T5" fmla="*/ 2 h 226"/>
                <a:gd name="T6" fmla="*/ 0 w 328"/>
                <a:gd name="T7" fmla="*/ 2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6367" name="Group 326"/>
            <p:cNvGrpSpPr>
              <a:grpSpLocks/>
            </p:cNvGrpSpPr>
            <p:nvPr/>
          </p:nvGrpSpPr>
          <p:grpSpPr bwMode="auto">
            <a:xfrm>
              <a:off x="4739" y="1327"/>
              <a:ext cx="582" cy="139"/>
              <a:chOff x="614" y="2568"/>
              <a:chExt cx="725" cy="139"/>
            </a:xfrm>
          </p:grpSpPr>
          <p:sp>
            <p:nvSpPr>
              <p:cNvPr id="56379" name="AutoShape 327"/>
              <p:cNvSpPr>
                <a:spLocks noChangeArrowheads="1"/>
              </p:cNvSpPr>
              <p:nvPr/>
            </p:nvSpPr>
            <p:spPr bwMode="auto">
              <a:xfrm>
                <a:off x="614" y="2568"/>
                <a:ext cx="723"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56380" name="AutoShape 328"/>
              <p:cNvSpPr>
                <a:spLocks noChangeArrowheads="1"/>
              </p:cNvSpPr>
              <p:nvPr/>
            </p:nvSpPr>
            <p:spPr bwMode="auto">
              <a:xfrm>
                <a:off x="629" y="2581"/>
                <a:ext cx="694"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grpSp>
        <p:sp>
          <p:nvSpPr>
            <p:cNvPr id="56368" name="Rectangle 329"/>
            <p:cNvSpPr>
              <a:spLocks noChangeArrowheads="1"/>
            </p:cNvSpPr>
            <p:nvPr/>
          </p:nvSpPr>
          <p:spPr bwMode="auto">
            <a:xfrm>
              <a:off x="5248" y="429"/>
              <a:ext cx="72" cy="2290"/>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56369" name="Freeform 330"/>
            <p:cNvSpPr>
              <a:spLocks/>
            </p:cNvSpPr>
            <p:nvPr/>
          </p:nvSpPr>
          <p:spPr bwMode="auto">
            <a:xfrm>
              <a:off x="5312" y="1007"/>
              <a:ext cx="237" cy="213"/>
            </a:xfrm>
            <a:custGeom>
              <a:avLst/>
              <a:gdLst>
                <a:gd name="T0" fmla="*/ 2 w 296"/>
                <a:gd name="T1" fmla="*/ 0 h 256"/>
                <a:gd name="T2" fmla="*/ 2 w 296"/>
                <a:gd name="T3" fmla="*/ 2 h 256"/>
                <a:gd name="T4" fmla="*/ 2 w 296"/>
                <a:gd name="T5" fmla="*/ 2 h 256"/>
                <a:gd name="T6" fmla="*/ 0 w 296"/>
                <a:gd name="T7" fmla="*/ 2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6370" name="Freeform 331"/>
            <p:cNvSpPr>
              <a:spLocks/>
            </p:cNvSpPr>
            <p:nvPr/>
          </p:nvSpPr>
          <p:spPr bwMode="auto">
            <a:xfrm>
              <a:off x="5315" y="680"/>
              <a:ext cx="244" cy="240"/>
            </a:xfrm>
            <a:custGeom>
              <a:avLst/>
              <a:gdLst>
                <a:gd name="T0" fmla="*/ 0 w 304"/>
                <a:gd name="T1" fmla="*/ 0 h 288"/>
                <a:gd name="T2" fmla="*/ 2 w 304"/>
                <a:gd name="T3" fmla="*/ 3 h 288"/>
                <a:gd name="T4" fmla="*/ 2 w 304"/>
                <a:gd name="T5" fmla="*/ 3 h 288"/>
                <a:gd name="T6" fmla="*/ 2 w 304"/>
                <a:gd name="T7" fmla="*/ 3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6371" name="Oval 332"/>
            <p:cNvSpPr>
              <a:spLocks noChangeArrowheads="1"/>
            </p:cNvSpPr>
            <p:nvPr/>
          </p:nvSpPr>
          <p:spPr bwMode="auto">
            <a:xfrm>
              <a:off x="5517" y="2614"/>
              <a:ext cx="48" cy="92"/>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56372" name="Freeform 333"/>
            <p:cNvSpPr>
              <a:spLocks/>
            </p:cNvSpPr>
            <p:nvPr/>
          </p:nvSpPr>
          <p:spPr bwMode="auto">
            <a:xfrm>
              <a:off x="5302" y="2614"/>
              <a:ext cx="245" cy="200"/>
            </a:xfrm>
            <a:custGeom>
              <a:avLst/>
              <a:gdLst>
                <a:gd name="T0" fmla="*/ 0 w 306"/>
                <a:gd name="T1" fmla="*/ 3 h 240"/>
                <a:gd name="T2" fmla="*/ 2 w 306"/>
                <a:gd name="T3" fmla="*/ 3 h 240"/>
                <a:gd name="T4" fmla="*/ 2 w 306"/>
                <a:gd name="T5" fmla="*/ 3 h 240"/>
                <a:gd name="T6" fmla="*/ 2 w 306"/>
                <a:gd name="T7" fmla="*/ 0 h 240"/>
                <a:gd name="T8" fmla="*/ 0 w 306"/>
                <a:gd name="T9" fmla="*/ 3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6373" name="AutoShape 334"/>
            <p:cNvSpPr>
              <a:spLocks noChangeArrowheads="1"/>
            </p:cNvSpPr>
            <p:nvPr/>
          </p:nvSpPr>
          <p:spPr bwMode="auto">
            <a:xfrm>
              <a:off x="4140" y="2680"/>
              <a:ext cx="1197" cy="145"/>
            </a:xfrm>
            <a:prstGeom prst="roundRect">
              <a:avLst>
                <a:gd name="adj" fmla="val 50000"/>
              </a:avLst>
            </a:prstGeom>
            <a:solidFill>
              <a:srgbClr val="DDDDDD"/>
            </a:solidFill>
            <a:ln w="9525">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56374" name="AutoShape 335"/>
            <p:cNvSpPr>
              <a:spLocks noChangeArrowheads="1"/>
            </p:cNvSpPr>
            <p:nvPr/>
          </p:nvSpPr>
          <p:spPr bwMode="auto">
            <a:xfrm>
              <a:off x="4206" y="2713"/>
              <a:ext cx="1072"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56375" name="Oval 336"/>
            <p:cNvSpPr>
              <a:spLocks noChangeArrowheads="1"/>
            </p:cNvSpPr>
            <p:nvPr/>
          </p:nvSpPr>
          <p:spPr bwMode="auto">
            <a:xfrm>
              <a:off x="4308" y="2383"/>
              <a:ext cx="156" cy="145"/>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56376" name="Oval 337"/>
            <p:cNvSpPr>
              <a:spLocks noChangeArrowheads="1"/>
            </p:cNvSpPr>
            <p:nvPr/>
          </p:nvSpPr>
          <p:spPr bwMode="auto">
            <a:xfrm>
              <a:off x="4487" y="2383"/>
              <a:ext cx="162" cy="145"/>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endParaRPr kumimoji="0" lang="zh-CN" altLang="zh-CN" sz="1800">
                <a:solidFill>
                  <a:srgbClr val="FF0000"/>
                </a:solidFill>
                <a:latin typeface="Arial" panose="020B0604020202020204" pitchFamily="34" charset="0"/>
                <a:ea typeface="宋体" panose="02010600030101010101" pitchFamily="2" charset="-122"/>
                <a:cs typeface="Arial" panose="020B0604020202020204" pitchFamily="34" charset="0"/>
              </a:endParaRPr>
            </a:p>
          </p:txBody>
        </p:sp>
        <p:sp>
          <p:nvSpPr>
            <p:cNvPr id="56377" name="Oval 338"/>
            <p:cNvSpPr>
              <a:spLocks noChangeArrowheads="1"/>
            </p:cNvSpPr>
            <p:nvPr/>
          </p:nvSpPr>
          <p:spPr bwMode="auto">
            <a:xfrm>
              <a:off x="4661" y="2383"/>
              <a:ext cx="162" cy="139"/>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56378" name="Rectangle 339"/>
            <p:cNvSpPr>
              <a:spLocks noChangeArrowheads="1"/>
            </p:cNvSpPr>
            <p:nvPr/>
          </p:nvSpPr>
          <p:spPr bwMode="auto">
            <a:xfrm>
              <a:off x="5062" y="1835"/>
              <a:ext cx="84" cy="759"/>
            </a:xfrm>
            <a:prstGeom prst="rect">
              <a:avLst/>
            </a:prstGeom>
            <a:solidFill>
              <a:srgbClr val="292929"/>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49566"/>
                                        </p:tgtEl>
                                        <p:attrNameLst>
                                          <p:attrName>style.visibility</p:attrName>
                                        </p:attrNameLst>
                                      </p:cBhvr>
                                      <p:to>
                                        <p:strVal val="visible"/>
                                      </p:to>
                                    </p:set>
                                    <p:animEffect transition="in" filter="dissolve">
                                      <p:cBhvr>
                                        <p:cTn id="7" dur="500"/>
                                        <p:tgtEl>
                                          <p:spTgt spid="14956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49567"/>
                                        </p:tgtEl>
                                        <p:attrNameLst>
                                          <p:attrName>style.visibility</p:attrName>
                                        </p:attrNameLst>
                                      </p:cBhvr>
                                      <p:to>
                                        <p:strVal val="visible"/>
                                      </p:to>
                                    </p:set>
                                    <p:animEffect transition="in" filter="dissolve">
                                      <p:cBhvr>
                                        <p:cTn id="12" dur="500"/>
                                        <p:tgtEl>
                                          <p:spTgt spid="149567"/>
                                        </p:tgtEl>
                                      </p:cBhvr>
                                    </p:animEffect>
                                  </p:childTnLst>
                                </p:cTn>
                              </p:par>
                              <p:par>
                                <p:cTn id="13" presetID="9" presetClass="entr" presetSubtype="0" fill="hold" nodeType="withEffect">
                                  <p:stCondLst>
                                    <p:cond delay="0"/>
                                  </p:stCondLst>
                                  <p:childTnLst>
                                    <p:set>
                                      <p:cBhvr>
                                        <p:cTn id="14" dur="1" fill="hold">
                                          <p:stCondLst>
                                            <p:cond delay="0"/>
                                          </p:stCondLst>
                                        </p:cTn>
                                        <p:tgtEl>
                                          <p:spTgt spid="62498"/>
                                        </p:tgtEl>
                                        <p:attrNameLst>
                                          <p:attrName>style.visibility</p:attrName>
                                        </p:attrNameLst>
                                      </p:cBhvr>
                                      <p:to>
                                        <p:strVal val="visible"/>
                                      </p:to>
                                    </p:set>
                                    <p:animEffect transition="in" filter="dissolve">
                                      <p:cBhvr>
                                        <p:cTn id="15" dur="500"/>
                                        <p:tgtEl>
                                          <p:spTgt spid="624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9566" grpId="0"/>
      <p:bldP spid="149567"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a:xfrm>
            <a:off x="342900" y="228600"/>
            <a:ext cx="7962900" cy="823913"/>
          </a:xfrm>
        </p:spPr>
        <p:txBody>
          <a:bodyPr/>
          <a:lstStyle/>
          <a:p>
            <a:r>
              <a:rPr lang="zh-CN" altLang="en-US" sz="3200" smtClean="0">
                <a:ea typeface="宋体" panose="02010600030101010101" pitchFamily="2" charset="-122"/>
              </a:rPr>
              <a:t>有条件的 </a:t>
            </a:r>
            <a:r>
              <a:rPr lang="en-US" altLang="zh-CN" sz="3200" smtClean="0">
                <a:ea typeface="宋体" panose="02010600030101010101" pitchFamily="2" charset="-122"/>
              </a:rPr>
              <a:t>GET</a:t>
            </a:r>
            <a:endParaRPr lang="en-US" altLang="zh-CN" smtClean="0">
              <a:ea typeface="宋体" panose="02010600030101010101" pitchFamily="2" charset="-122"/>
            </a:endParaRPr>
          </a:p>
        </p:txBody>
      </p:sp>
      <p:sp>
        <p:nvSpPr>
          <p:cNvPr id="58371" name="Rectangle 3"/>
          <p:cNvSpPr>
            <a:spLocks noGrp="1" noChangeArrowheads="1"/>
          </p:cNvSpPr>
          <p:nvPr>
            <p:ph type="body" sz="half" idx="1"/>
          </p:nvPr>
        </p:nvSpPr>
        <p:spPr>
          <a:xfrm>
            <a:off x="0" y="1330325"/>
            <a:ext cx="4044950" cy="4305300"/>
          </a:xfrm>
        </p:spPr>
        <p:txBody>
          <a:bodyPr/>
          <a:lstStyle/>
          <a:p>
            <a:r>
              <a:rPr lang="zh-CN" altLang="en-US" sz="2000" smtClean="0">
                <a:solidFill>
                  <a:srgbClr val="FF0000"/>
                </a:solidFill>
                <a:ea typeface="宋体" panose="02010600030101010101" pitchFamily="2" charset="-122"/>
              </a:rPr>
              <a:t>目标</a:t>
            </a:r>
            <a:r>
              <a:rPr lang="en-US" altLang="zh-CN" sz="2000" smtClean="0">
                <a:solidFill>
                  <a:srgbClr val="FF0000"/>
                </a:solidFill>
                <a:ea typeface="宋体" panose="02010600030101010101" pitchFamily="2" charset="-122"/>
              </a:rPr>
              <a:t>:</a:t>
            </a:r>
            <a:r>
              <a:rPr lang="en-US" altLang="zh-CN" sz="2000" smtClean="0">
                <a:ea typeface="宋体" panose="02010600030101010101" pitchFamily="2" charset="-122"/>
              </a:rPr>
              <a:t> </a:t>
            </a:r>
            <a:r>
              <a:rPr lang="zh-CN" altLang="en-US" sz="2000" smtClean="0">
                <a:ea typeface="宋体" panose="02010600030101010101" pitchFamily="2" charset="-122"/>
              </a:rPr>
              <a:t>如果代理服务器已经缓存了更新后的版本，则源服务器不发送任何对象文件</a:t>
            </a:r>
            <a:endParaRPr lang="en-US" altLang="zh-CN" sz="2000" smtClean="0">
              <a:ea typeface="宋体" panose="02010600030101010101" pitchFamily="2" charset="-122"/>
            </a:endParaRPr>
          </a:p>
          <a:p>
            <a:r>
              <a:rPr lang="zh-CN" altLang="en-US" sz="2000" smtClean="0">
                <a:ea typeface="宋体" panose="02010600030101010101" pitchFamily="2" charset="-122"/>
              </a:rPr>
              <a:t>代理服务器</a:t>
            </a:r>
            <a:r>
              <a:rPr lang="en-US" altLang="zh-CN" sz="2000" smtClean="0">
                <a:ea typeface="宋体" panose="02010600030101010101" pitchFamily="2" charset="-122"/>
              </a:rPr>
              <a:t>: </a:t>
            </a:r>
            <a:r>
              <a:rPr lang="zh-CN" altLang="en-US" sz="2000" smtClean="0">
                <a:ea typeface="宋体" panose="02010600030101010101" pitchFamily="2" charset="-122"/>
              </a:rPr>
              <a:t>在</a:t>
            </a:r>
            <a:r>
              <a:rPr lang="en-US" altLang="zh-CN" sz="2000" smtClean="0">
                <a:ea typeface="宋体" panose="02010600030101010101" pitchFamily="2" charset="-122"/>
              </a:rPr>
              <a:t>HTTP</a:t>
            </a:r>
            <a:r>
              <a:rPr lang="zh-CN" altLang="en-US" sz="2000" smtClean="0">
                <a:ea typeface="宋体" panose="02010600030101010101" pitchFamily="2" charset="-122"/>
              </a:rPr>
              <a:t>请求中指明已缓存副本的日期</a:t>
            </a:r>
            <a:endParaRPr lang="en-US" altLang="zh-CN" sz="2000" smtClean="0">
              <a:ea typeface="宋体" panose="02010600030101010101" pitchFamily="2" charset="-122"/>
            </a:endParaRPr>
          </a:p>
          <a:p>
            <a:pPr lvl="1">
              <a:buFont typeface="Wingdings" panose="05000000000000000000" pitchFamily="2" charset="2"/>
              <a:buNone/>
            </a:pPr>
            <a:r>
              <a:rPr lang="en-US" altLang="zh-CN" sz="1800" b="1" smtClean="0">
                <a:latin typeface="Courier New" panose="02070309020205020404" pitchFamily="49" charset="0"/>
                <a:ea typeface="宋体" panose="02010600030101010101" pitchFamily="2" charset="-122"/>
              </a:rPr>
              <a:t>If-modified-since: &lt;date&gt;</a:t>
            </a:r>
          </a:p>
          <a:p>
            <a:r>
              <a:rPr lang="zh-CN" altLang="en-US" sz="2000" smtClean="0">
                <a:ea typeface="宋体" panose="02010600030101010101" pitchFamily="2" charset="-122"/>
              </a:rPr>
              <a:t>服务器</a:t>
            </a:r>
            <a:r>
              <a:rPr lang="en-US" altLang="zh-CN" sz="2000" smtClean="0">
                <a:ea typeface="宋体" panose="02010600030101010101" pitchFamily="2" charset="-122"/>
              </a:rPr>
              <a:t>: </a:t>
            </a:r>
            <a:r>
              <a:rPr lang="zh-CN" altLang="en-US" sz="2000" smtClean="0">
                <a:ea typeface="宋体" panose="02010600030101010101" pitchFamily="2" charset="-122"/>
              </a:rPr>
              <a:t>如果缓存的副本已经更新，则响应消息中不发送对象文件</a:t>
            </a:r>
            <a:r>
              <a:rPr lang="en-US" altLang="zh-CN" sz="2000" smtClean="0">
                <a:ea typeface="宋体" panose="02010600030101010101" pitchFamily="2" charset="-122"/>
              </a:rPr>
              <a:t>: </a:t>
            </a:r>
          </a:p>
          <a:p>
            <a:pPr lvl="1">
              <a:buFont typeface="Wingdings" panose="05000000000000000000" pitchFamily="2" charset="2"/>
              <a:buNone/>
            </a:pPr>
            <a:r>
              <a:rPr lang="en-US" altLang="zh-CN" sz="1800" b="1" smtClean="0">
                <a:latin typeface="Courier New" panose="02070309020205020404" pitchFamily="49" charset="0"/>
                <a:ea typeface="宋体" panose="02010600030101010101" pitchFamily="2" charset="-122"/>
              </a:rPr>
              <a:t>HTTP/1.0 304 Not Modified</a:t>
            </a:r>
            <a:endParaRPr lang="en-US" altLang="zh-CN" sz="2000" smtClean="0">
              <a:ea typeface="宋体" panose="02010600030101010101" pitchFamily="2" charset="-122"/>
            </a:endParaRPr>
          </a:p>
        </p:txBody>
      </p:sp>
      <p:sp>
        <p:nvSpPr>
          <p:cNvPr id="58372" name="Line 4"/>
          <p:cNvSpPr>
            <a:spLocks noChangeShapeType="1"/>
          </p:cNvSpPr>
          <p:nvPr/>
        </p:nvSpPr>
        <p:spPr bwMode="auto">
          <a:xfrm>
            <a:off x="4276725" y="1854200"/>
            <a:ext cx="3305175" cy="38100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8373" name="Text Box 5"/>
          <p:cNvSpPr txBox="1">
            <a:spLocks noChangeArrowheads="1"/>
          </p:cNvSpPr>
          <p:nvPr/>
        </p:nvSpPr>
        <p:spPr bwMode="auto">
          <a:xfrm>
            <a:off x="3868738" y="1176338"/>
            <a:ext cx="9969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800" u="sng">
                <a:latin typeface="Arial" panose="020B0604020202020204" pitchFamily="34" charset="0"/>
                <a:ea typeface="宋体" panose="02010600030101010101" pitchFamily="2" charset="-122"/>
              </a:rPr>
              <a:t>cache</a:t>
            </a:r>
            <a:endParaRPr kumimoji="0" lang="en-US" altLang="zh-CN" sz="1800">
              <a:latin typeface="Times New Roman" panose="02020603050405020304" pitchFamily="18" charset="0"/>
              <a:ea typeface="宋体" panose="02010600030101010101" pitchFamily="2" charset="-122"/>
            </a:endParaRPr>
          </a:p>
        </p:txBody>
      </p:sp>
      <p:sp>
        <p:nvSpPr>
          <p:cNvPr id="58374" name="Text Box 6"/>
          <p:cNvSpPr txBox="1">
            <a:spLocks noChangeArrowheads="1"/>
          </p:cNvSpPr>
          <p:nvPr/>
        </p:nvSpPr>
        <p:spPr bwMode="auto">
          <a:xfrm>
            <a:off x="7321550" y="1147763"/>
            <a:ext cx="11049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800" u="sng">
                <a:latin typeface="Arial" panose="020B0604020202020204" pitchFamily="34" charset="0"/>
                <a:ea typeface="宋体" panose="02010600030101010101" pitchFamily="2" charset="-122"/>
              </a:rPr>
              <a:t>server</a:t>
            </a:r>
            <a:endParaRPr kumimoji="0" lang="en-US" altLang="zh-CN" sz="1800">
              <a:latin typeface="Times New Roman" panose="02020603050405020304" pitchFamily="18" charset="0"/>
              <a:ea typeface="宋体" panose="02010600030101010101" pitchFamily="2" charset="-122"/>
            </a:endParaRPr>
          </a:p>
        </p:txBody>
      </p:sp>
      <p:sp>
        <p:nvSpPr>
          <p:cNvPr id="58375" name="Text Box 8"/>
          <p:cNvSpPr txBox="1">
            <a:spLocks noChangeArrowheads="1"/>
          </p:cNvSpPr>
          <p:nvPr/>
        </p:nvSpPr>
        <p:spPr bwMode="auto">
          <a:xfrm>
            <a:off x="4583113" y="1738313"/>
            <a:ext cx="2681287" cy="865187"/>
          </a:xfrm>
          <a:prstGeom prst="rect">
            <a:avLst/>
          </a:prstGeom>
          <a:solidFill>
            <a:schemeClr val="bg1"/>
          </a:solidFill>
          <a:ln w="9525">
            <a:solidFill>
              <a:schemeClr val="tx1"/>
            </a:solidFill>
            <a:miter lim="800000"/>
            <a:headEnd/>
            <a:tailEnd/>
          </a:ln>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800">
                <a:latin typeface="Arial" panose="020B0604020202020204" pitchFamily="34" charset="0"/>
                <a:ea typeface="宋体" panose="02010600030101010101" pitchFamily="2" charset="-122"/>
              </a:rPr>
              <a:t>HTTP </a:t>
            </a:r>
            <a:r>
              <a:rPr kumimoji="0" lang="zh-CN" altLang="en-US" sz="1800">
                <a:latin typeface="Arial" panose="020B0604020202020204" pitchFamily="34" charset="0"/>
                <a:ea typeface="宋体" panose="02010600030101010101" pitchFamily="2" charset="-122"/>
              </a:rPr>
              <a:t>请求消息</a:t>
            </a:r>
            <a:endParaRPr kumimoji="0" lang="en-US" altLang="zh-CN" sz="1800">
              <a:latin typeface="Arial" panose="020B0604020202020204" pitchFamily="34" charset="0"/>
              <a:ea typeface="宋体" panose="02010600030101010101" pitchFamily="2" charset="-122"/>
            </a:endParaRPr>
          </a:p>
          <a:p>
            <a:pPr algn="ctr" eaLnBrk="1" hangingPunct="1">
              <a:spcBef>
                <a:spcPct val="0"/>
              </a:spcBef>
              <a:buClrTx/>
              <a:buSzTx/>
              <a:buFontTx/>
              <a:buNone/>
            </a:pPr>
            <a:r>
              <a:rPr kumimoji="0" lang="en-US" altLang="zh-CN" sz="1600" b="1">
                <a:latin typeface="Courier New" panose="02070309020205020404" pitchFamily="49" charset="0"/>
                <a:ea typeface="宋体" panose="02010600030101010101" pitchFamily="2" charset="-122"/>
              </a:rPr>
              <a:t>If-modified-since: &lt;date&gt;</a:t>
            </a:r>
            <a:endParaRPr kumimoji="0" lang="en-US" altLang="zh-CN" sz="2000" b="1">
              <a:latin typeface="Courier New" panose="02070309020205020404" pitchFamily="49" charset="0"/>
              <a:ea typeface="宋体" panose="02010600030101010101" pitchFamily="2" charset="-122"/>
            </a:endParaRPr>
          </a:p>
        </p:txBody>
      </p:sp>
      <p:sp>
        <p:nvSpPr>
          <p:cNvPr id="58376" name="Line 9"/>
          <p:cNvSpPr>
            <a:spLocks noChangeShapeType="1"/>
          </p:cNvSpPr>
          <p:nvPr/>
        </p:nvSpPr>
        <p:spPr bwMode="auto">
          <a:xfrm flipH="1">
            <a:off x="4295775" y="2844800"/>
            <a:ext cx="3305175" cy="38100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58377" name="Group 30"/>
          <p:cNvGrpSpPr>
            <a:grpSpLocks/>
          </p:cNvGrpSpPr>
          <p:nvPr/>
        </p:nvGrpSpPr>
        <p:grpSpPr bwMode="auto">
          <a:xfrm>
            <a:off x="4564063" y="2838450"/>
            <a:ext cx="2643187" cy="865188"/>
            <a:chOff x="2698" y="2036"/>
            <a:chExt cx="1665" cy="545"/>
          </a:xfrm>
        </p:grpSpPr>
        <p:sp>
          <p:nvSpPr>
            <p:cNvPr id="58385" name="Rectangle 10"/>
            <p:cNvSpPr>
              <a:spLocks noChangeArrowheads="1"/>
            </p:cNvSpPr>
            <p:nvPr/>
          </p:nvSpPr>
          <p:spPr bwMode="auto">
            <a:xfrm>
              <a:off x="2760" y="2071"/>
              <a:ext cx="1578" cy="465"/>
            </a:xfrm>
            <a:prstGeom prst="rect">
              <a:avLst/>
            </a:prstGeom>
            <a:solidFill>
              <a:schemeClr val="bg1"/>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58386" name="Text Box 11"/>
            <p:cNvSpPr txBox="1">
              <a:spLocks noChangeArrowheads="1"/>
            </p:cNvSpPr>
            <p:nvPr/>
          </p:nvSpPr>
          <p:spPr bwMode="auto">
            <a:xfrm>
              <a:off x="2698" y="2036"/>
              <a:ext cx="1665" cy="545"/>
            </a:xfrm>
            <a:prstGeom prst="rect">
              <a:avLst/>
            </a:prstGeom>
            <a:solidFill>
              <a:schemeClr val="bg1"/>
            </a:solidFill>
            <a:ln w="9525">
              <a:solidFill>
                <a:schemeClr val="tx1"/>
              </a:solidFill>
              <a:miter lim="800000"/>
              <a:headEnd/>
              <a:tailEnd/>
            </a:ln>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800">
                  <a:latin typeface="Arial" panose="020B0604020202020204" pitchFamily="34" charset="0"/>
                  <a:ea typeface="宋体" panose="02010600030101010101" pitchFamily="2" charset="-122"/>
                </a:rPr>
                <a:t>HTTP </a:t>
              </a:r>
              <a:r>
                <a:rPr kumimoji="0" lang="zh-CN" altLang="en-US" sz="1800">
                  <a:latin typeface="Arial" panose="020B0604020202020204" pitchFamily="34" charset="0"/>
                  <a:ea typeface="宋体" panose="02010600030101010101" pitchFamily="2" charset="-122"/>
                </a:rPr>
                <a:t>响应消息</a:t>
              </a:r>
            </a:p>
            <a:p>
              <a:pPr algn="ctr" eaLnBrk="1" hangingPunct="1">
                <a:spcBef>
                  <a:spcPct val="0"/>
                </a:spcBef>
                <a:buClrTx/>
                <a:buSzTx/>
                <a:buFontTx/>
                <a:buNone/>
              </a:pPr>
              <a:r>
                <a:rPr kumimoji="0" lang="en-US" altLang="zh-CN" sz="1600" b="1">
                  <a:latin typeface="Courier New" panose="02070309020205020404" pitchFamily="49" charset="0"/>
                  <a:ea typeface="宋体" panose="02010600030101010101" pitchFamily="2" charset="-122"/>
                </a:rPr>
                <a:t>HTTP/1.0 </a:t>
              </a:r>
            </a:p>
            <a:p>
              <a:pPr algn="ctr" eaLnBrk="1" hangingPunct="1">
                <a:spcBef>
                  <a:spcPct val="0"/>
                </a:spcBef>
                <a:buClrTx/>
                <a:buSzTx/>
                <a:buFontTx/>
                <a:buNone/>
              </a:pPr>
              <a:r>
                <a:rPr kumimoji="0" lang="en-US" altLang="zh-CN" sz="1600" b="1">
                  <a:latin typeface="Courier New" panose="02070309020205020404" pitchFamily="49" charset="0"/>
                  <a:ea typeface="宋体" panose="02010600030101010101" pitchFamily="2" charset="-122"/>
                </a:rPr>
                <a:t>304 Not Modified</a:t>
              </a:r>
              <a:endParaRPr kumimoji="0" lang="en-US" altLang="zh-CN" sz="2000" b="1">
                <a:latin typeface="Courier New" panose="02070309020205020404" pitchFamily="49" charset="0"/>
                <a:ea typeface="宋体" panose="02010600030101010101" pitchFamily="2" charset="-122"/>
              </a:endParaRPr>
            </a:p>
          </p:txBody>
        </p:sp>
      </p:grpSp>
      <p:sp>
        <p:nvSpPr>
          <p:cNvPr id="58378" name="Text Box 28"/>
          <p:cNvSpPr txBox="1">
            <a:spLocks noChangeArrowheads="1"/>
          </p:cNvSpPr>
          <p:nvPr/>
        </p:nvSpPr>
        <p:spPr bwMode="auto">
          <a:xfrm>
            <a:off x="7594600" y="2100263"/>
            <a:ext cx="1201738"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zh-CN" altLang="en-US" sz="2000">
                <a:solidFill>
                  <a:schemeClr val="accent2"/>
                </a:solidFill>
                <a:latin typeface="Arial" panose="020B0604020202020204" pitchFamily="34" charset="0"/>
                <a:ea typeface="宋体" panose="02010600030101010101" pitchFamily="2" charset="-122"/>
              </a:rPr>
              <a:t>文件对象</a:t>
            </a:r>
          </a:p>
          <a:p>
            <a:pPr algn="ctr" eaLnBrk="1" hangingPunct="1">
              <a:spcBef>
                <a:spcPct val="0"/>
              </a:spcBef>
              <a:buClrTx/>
              <a:buSzTx/>
              <a:buFontTx/>
              <a:buNone/>
            </a:pPr>
            <a:r>
              <a:rPr kumimoji="0" lang="zh-CN" altLang="en-US" sz="2000">
                <a:solidFill>
                  <a:schemeClr val="accent2"/>
                </a:solidFill>
                <a:latin typeface="Arial" panose="020B0604020202020204" pitchFamily="34" charset="0"/>
                <a:ea typeface="宋体" panose="02010600030101010101" pitchFamily="2" charset="-122"/>
              </a:rPr>
              <a:t>没有更改</a:t>
            </a:r>
            <a:endParaRPr kumimoji="0" lang="en-US" altLang="zh-CN" sz="1800">
              <a:latin typeface="Times New Roman" panose="02020603050405020304" pitchFamily="18" charset="0"/>
              <a:ea typeface="宋体" panose="02010600030101010101" pitchFamily="2" charset="-122"/>
            </a:endParaRPr>
          </a:p>
        </p:txBody>
      </p:sp>
      <p:sp>
        <p:nvSpPr>
          <p:cNvPr id="58379" name="Line 31"/>
          <p:cNvSpPr>
            <a:spLocks noChangeShapeType="1"/>
          </p:cNvSpPr>
          <p:nvPr/>
        </p:nvSpPr>
        <p:spPr bwMode="auto">
          <a:xfrm>
            <a:off x="4400550" y="3911600"/>
            <a:ext cx="3905250" cy="0"/>
          </a:xfrm>
          <a:prstGeom prst="line">
            <a:avLst/>
          </a:prstGeom>
          <a:noFill/>
          <a:ln w="28575">
            <a:solidFill>
              <a:schemeClr val="accent2"/>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8380" name="Line 32"/>
          <p:cNvSpPr>
            <a:spLocks noChangeShapeType="1"/>
          </p:cNvSpPr>
          <p:nvPr/>
        </p:nvSpPr>
        <p:spPr bwMode="auto">
          <a:xfrm>
            <a:off x="4343400" y="4206875"/>
            <a:ext cx="3305175" cy="38100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8381" name="Text Box 34"/>
          <p:cNvSpPr txBox="1">
            <a:spLocks noChangeArrowheads="1"/>
          </p:cNvSpPr>
          <p:nvPr/>
        </p:nvSpPr>
        <p:spPr bwMode="auto">
          <a:xfrm>
            <a:off x="4587875" y="4090988"/>
            <a:ext cx="2681288" cy="865187"/>
          </a:xfrm>
          <a:prstGeom prst="rect">
            <a:avLst/>
          </a:prstGeom>
          <a:solidFill>
            <a:schemeClr val="bg1"/>
          </a:solidFill>
          <a:ln w="9525">
            <a:solidFill>
              <a:schemeClr val="tx1"/>
            </a:solidFill>
            <a:miter lim="800000"/>
            <a:headEnd/>
            <a:tailEnd/>
          </a:ln>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800">
                <a:latin typeface="Arial" panose="020B0604020202020204" pitchFamily="34" charset="0"/>
                <a:ea typeface="宋体" panose="02010600030101010101" pitchFamily="2" charset="-122"/>
              </a:rPr>
              <a:t>HTTP </a:t>
            </a:r>
            <a:r>
              <a:rPr kumimoji="0" lang="zh-CN" altLang="en-US" sz="1800">
                <a:latin typeface="Arial" panose="020B0604020202020204" pitchFamily="34" charset="0"/>
                <a:ea typeface="宋体" panose="02010600030101010101" pitchFamily="2" charset="-122"/>
              </a:rPr>
              <a:t>请求消息</a:t>
            </a:r>
          </a:p>
          <a:p>
            <a:pPr algn="ctr" eaLnBrk="1" hangingPunct="1">
              <a:spcBef>
                <a:spcPct val="0"/>
              </a:spcBef>
              <a:buClrTx/>
              <a:buSzTx/>
              <a:buFontTx/>
              <a:buNone/>
            </a:pPr>
            <a:r>
              <a:rPr kumimoji="0" lang="en-US" altLang="zh-CN" sz="1600" b="1">
                <a:latin typeface="Courier New" panose="02070309020205020404" pitchFamily="49" charset="0"/>
                <a:ea typeface="宋体" panose="02010600030101010101" pitchFamily="2" charset="-122"/>
              </a:rPr>
              <a:t>If-modified-since: &lt;date&gt;</a:t>
            </a:r>
            <a:endParaRPr kumimoji="0" lang="en-US" altLang="zh-CN" sz="2000" b="1">
              <a:latin typeface="Courier New" panose="02070309020205020404" pitchFamily="49" charset="0"/>
              <a:ea typeface="宋体" panose="02010600030101010101" pitchFamily="2" charset="-122"/>
            </a:endParaRPr>
          </a:p>
        </p:txBody>
      </p:sp>
      <p:sp>
        <p:nvSpPr>
          <p:cNvPr id="58382" name="Line 35"/>
          <p:cNvSpPr>
            <a:spLocks noChangeShapeType="1"/>
          </p:cNvSpPr>
          <p:nvPr/>
        </p:nvSpPr>
        <p:spPr bwMode="auto">
          <a:xfrm flipH="1">
            <a:off x="4362450" y="5197475"/>
            <a:ext cx="3305175" cy="38100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8383" name="Text Box 38"/>
          <p:cNvSpPr txBox="1">
            <a:spLocks noChangeArrowheads="1"/>
          </p:cNvSpPr>
          <p:nvPr/>
        </p:nvSpPr>
        <p:spPr bwMode="auto">
          <a:xfrm>
            <a:off x="4606925" y="5141913"/>
            <a:ext cx="2643188" cy="925512"/>
          </a:xfrm>
          <a:prstGeom prst="rect">
            <a:avLst/>
          </a:prstGeom>
          <a:solidFill>
            <a:schemeClr val="bg1"/>
          </a:solidFill>
          <a:ln w="9525">
            <a:solidFill>
              <a:schemeClr val="tx1"/>
            </a:solidFill>
            <a:miter lim="800000"/>
            <a:headEnd/>
            <a:tailEnd/>
          </a:ln>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800">
                <a:latin typeface="Arial" panose="020B0604020202020204" pitchFamily="34" charset="0"/>
                <a:ea typeface="宋体" panose="02010600030101010101" pitchFamily="2" charset="-122"/>
              </a:rPr>
              <a:t>HTTP </a:t>
            </a:r>
            <a:r>
              <a:rPr kumimoji="0" lang="zh-CN" altLang="en-US" sz="1800">
                <a:latin typeface="Arial" panose="020B0604020202020204" pitchFamily="34" charset="0"/>
                <a:ea typeface="宋体" panose="02010600030101010101" pitchFamily="2" charset="-122"/>
              </a:rPr>
              <a:t>响应消息</a:t>
            </a:r>
          </a:p>
          <a:p>
            <a:pPr algn="ctr" eaLnBrk="1" hangingPunct="1">
              <a:spcBef>
                <a:spcPct val="0"/>
              </a:spcBef>
              <a:buClrTx/>
              <a:buSzTx/>
              <a:buFontTx/>
              <a:buNone/>
            </a:pPr>
            <a:r>
              <a:rPr kumimoji="0" lang="en-US" altLang="zh-CN" sz="1600" b="1">
                <a:latin typeface="Courier New" panose="02070309020205020404" pitchFamily="49" charset="0"/>
                <a:ea typeface="宋体" panose="02010600030101010101" pitchFamily="2" charset="-122"/>
              </a:rPr>
              <a:t>HTTP/1.0 200 OK</a:t>
            </a:r>
          </a:p>
          <a:p>
            <a:pPr algn="ctr" eaLnBrk="1" hangingPunct="1">
              <a:spcBef>
                <a:spcPct val="0"/>
              </a:spcBef>
              <a:buClrTx/>
              <a:buSzTx/>
              <a:buFontTx/>
              <a:buNone/>
            </a:pPr>
            <a:r>
              <a:rPr kumimoji="0" lang="en-US" altLang="zh-CN" sz="2000" b="1">
                <a:latin typeface="Courier New" panose="02070309020205020404" pitchFamily="49" charset="0"/>
                <a:ea typeface="宋体" panose="02010600030101010101" pitchFamily="2" charset="-122"/>
              </a:rPr>
              <a:t>&lt;data&gt;</a:t>
            </a:r>
          </a:p>
        </p:txBody>
      </p:sp>
      <p:sp>
        <p:nvSpPr>
          <p:cNvPr id="58384" name="Text Box 39"/>
          <p:cNvSpPr txBox="1">
            <a:spLocks noChangeArrowheads="1"/>
          </p:cNvSpPr>
          <p:nvPr/>
        </p:nvSpPr>
        <p:spPr bwMode="auto">
          <a:xfrm>
            <a:off x="7658100" y="4548188"/>
            <a:ext cx="1209675"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zh-CN" altLang="en-US" sz="2000">
                <a:solidFill>
                  <a:schemeClr val="accent2"/>
                </a:solidFill>
                <a:latin typeface="Arial" panose="020B0604020202020204" pitchFamily="34" charset="0"/>
                <a:ea typeface="宋体" panose="02010600030101010101" pitchFamily="2" charset="-122"/>
              </a:rPr>
              <a:t>文件对象</a:t>
            </a:r>
          </a:p>
          <a:p>
            <a:pPr algn="ctr" eaLnBrk="1" hangingPunct="1">
              <a:spcBef>
                <a:spcPct val="0"/>
              </a:spcBef>
              <a:buClrTx/>
              <a:buSzTx/>
              <a:buFontTx/>
              <a:buNone/>
            </a:pPr>
            <a:r>
              <a:rPr kumimoji="0" lang="zh-CN" altLang="en-US" sz="2000">
                <a:solidFill>
                  <a:schemeClr val="accent2"/>
                </a:solidFill>
                <a:latin typeface="Arial" panose="020B0604020202020204" pitchFamily="34" charset="0"/>
                <a:ea typeface="宋体" panose="02010600030101010101" pitchFamily="2" charset="-122"/>
              </a:rPr>
              <a:t>有更改</a:t>
            </a:r>
            <a:endParaRPr kumimoji="0" lang="en-US" altLang="zh-CN" sz="1800">
              <a:latin typeface="Times New Roman" panose="02020603050405020304" pitchFamily="18" charset="0"/>
              <a:ea typeface="宋体" panose="02010600030101010101" pitchFamily="2" charset="-122"/>
            </a:endParaRPr>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Slide Number Placeholder 6"/>
          <p:cNvSpPr>
            <a:spLocks noGrp="1"/>
          </p:cNvSpPr>
          <p:nvPr>
            <p:ph type="sldNum" sz="quarter" idx="11"/>
          </p:nvPr>
        </p:nvSpPr>
        <p:spPr>
          <a:xfrm>
            <a:off x="0" y="6543675"/>
            <a:ext cx="5219700" cy="3143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l">
              <a:spcBef>
                <a:spcPct val="0"/>
              </a:spcBef>
              <a:buClrTx/>
              <a:buSzTx/>
              <a:buFontTx/>
              <a:buNone/>
            </a:pPr>
            <a:fld id="{F8C96046-8D00-4C02-9BCE-BA7A5B7FB761}" type="slidenum">
              <a:rPr kumimoji="0" lang="en-US" altLang="zh-CN" sz="1600" smtClean="0">
                <a:solidFill>
                  <a:schemeClr val="bg2"/>
                </a:solidFill>
                <a:latin typeface="华文隶书" panose="02010800040101010101" pitchFamily="2" charset="-122"/>
                <a:ea typeface="华文隶书" panose="02010800040101010101" pitchFamily="2" charset="-122"/>
                <a:cs typeface="Arial" panose="020B0604020202020204" pitchFamily="34" charset="0"/>
              </a:rPr>
              <a:pPr algn="l">
                <a:spcBef>
                  <a:spcPct val="0"/>
                </a:spcBef>
                <a:buClrTx/>
                <a:buSzTx/>
                <a:buFontTx/>
                <a:buNone/>
              </a:pPr>
              <a:t>52</a:t>
            </a:fld>
            <a:endParaRPr kumimoji="0" lang="en-US" altLang="zh-CN" sz="1600" smtClean="0">
              <a:solidFill>
                <a:schemeClr val="bg2"/>
              </a:solidFill>
              <a:latin typeface="华文隶书" panose="02010800040101010101" pitchFamily="2" charset="-122"/>
              <a:ea typeface="华文隶书" panose="02010800040101010101" pitchFamily="2" charset="-122"/>
              <a:cs typeface="Arial" panose="020B0604020202020204" pitchFamily="34" charset="0"/>
            </a:endParaRPr>
          </a:p>
        </p:txBody>
      </p:sp>
      <p:sp>
        <p:nvSpPr>
          <p:cNvPr id="59395" name="Rectangle 2"/>
          <p:cNvSpPr>
            <a:spLocks noGrp="1" noChangeArrowheads="1"/>
          </p:cNvSpPr>
          <p:nvPr>
            <p:ph type="title"/>
          </p:nvPr>
        </p:nvSpPr>
        <p:spPr/>
        <p:txBody>
          <a:bodyPr/>
          <a:lstStyle/>
          <a:p>
            <a:r>
              <a:rPr lang="zh-CN" altLang="en-US" smtClean="0">
                <a:ea typeface="宋体" panose="02010600030101010101" pitchFamily="2" charset="-122"/>
              </a:rPr>
              <a:t>讨论：</a:t>
            </a:r>
            <a:r>
              <a:rPr lang="en-US" altLang="zh-CN" smtClean="0">
                <a:ea typeface="宋体" panose="02010600030101010101" pitchFamily="2" charset="-122"/>
              </a:rPr>
              <a:t>SMTP vs HTTP</a:t>
            </a:r>
            <a:endParaRPr lang="zh-CN" altLang="en-US" smtClean="0">
              <a:ea typeface="宋体" panose="02010600030101010101" pitchFamily="2" charset="-122"/>
            </a:endParaRPr>
          </a:p>
        </p:txBody>
      </p:sp>
      <p:sp>
        <p:nvSpPr>
          <p:cNvPr id="59396" name="Rectangle 3"/>
          <p:cNvSpPr>
            <a:spLocks noGrp="1" noChangeArrowheads="1"/>
          </p:cNvSpPr>
          <p:nvPr>
            <p:ph type="body" sz="half" idx="1"/>
          </p:nvPr>
        </p:nvSpPr>
        <p:spPr/>
        <p:txBody>
          <a:bodyPr/>
          <a:lstStyle/>
          <a:p>
            <a:r>
              <a:rPr lang="en-US" altLang="zh-CN" sz="2000" smtClean="0">
                <a:ea typeface="宋体" panose="02010600030101010101" pitchFamily="2" charset="-122"/>
              </a:rPr>
              <a:t>SMTP </a:t>
            </a:r>
            <a:r>
              <a:rPr lang="zh-CN" altLang="en-US" sz="2000" smtClean="0">
                <a:ea typeface="宋体" panose="02010600030101010101" pitchFamily="2" charset="-122"/>
              </a:rPr>
              <a:t>协议使用持续的连接</a:t>
            </a:r>
            <a:endParaRPr lang="en-US" altLang="zh-CN" sz="2000" smtClean="0">
              <a:ea typeface="宋体" panose="02010600030101010101" pitchFamily="2" charset="-122"/>
            </a:endParaRPr>
          </a:p>
          <a:p>
            <a:r>
              <a:rPr lang="en-US" altLang="zh-CN" sz="2000" smtClean="0">
                <a:ea typeface="宋体" panose="02010600030101010101" pitchFamily="2" charset="-122"/>
              </a:rPr>
              <a:t>SMTP </a:t>
            </a:r>
            <a:r>
              <a:rPr lang="zh-CN" altLang="en-US" sz="2000" smtClean="0">
                <a:ea typeface="宋体" panose="02010600030101010101" pitchFamily="2" charset="-122"/>
              </a:rPr>
              <a:t>要求消息（包括消息头和消息体）都是</a:t>
            </a:r>
            <a:r>
              <a:rPr lang="en-US" altLang="zh-CN" sz="2000" smtClean="0">
                <a:ea typeface="宋体" panose="02010600030101010101" pitchFamily="2" charset="-122"/>
              </a:rPr>
              <a:t>7</a:t>
            </a:r>
            <a:r>
              <a:rPr lang="zh-CN" altLang="en-US" sz="2000" smtClean="0">
                <a:ea typeface="宋体" panose="02010600030101010101" pitchFamily="2" charset="-122"/>
              </a:rPr>
              <a:t>位</a:t>
            </a:r>
            <a:r>
              <a:rPr lang="en-US" altLang="zh-CN" sz="2000" smtClean="0">
                <a:ea typeface="宋体" panose="02010600030101010101" pitchFamily="2" charset="-122"/>
              </a:rPr>
              <a:t>ASCII</a:t>
            </a:r>
            <a:r>
              <a:rPr lang="zh-CN" altLang="en-US" sz="2000" smtClean="0">
                <a:ea typeface="宋体" panose="02010600030101010101" pitchFamily="2" charset="-122"/>
              </a:rPr>
              <a:t>码</a:t>
            </a:r>
            <a:endParaRPr lang="en-US" altLang="zh-CN" sz="2000" smtClean="0">
              <a:ea typeface="宋体" panose="02010600030101010101" pitchFamily="2" charset="-122"/>
            </a:endParaRPr>
          </a:p>
          <a:p>
            <a:r>
              <a:rPr lang="en-US" altLang="zh-CN" sz="2000" smtClean="0">
                <a:ea typeface="宋体" panose="02010600030101010101" pitchFamily="2" charset="-122"/>
              </a:rPr>
              <a:t>SMTP</a:t>
            </a:r>
            <a:r>
              <a:rPr lang="zh-CN" altLang="en-US" sz="2000" smtClean="0">
                <a:ea typeface="宋体" panose="02010600030101010101" pitchFamily="2" charset="-122"/>
              </a:rPr>
              <a:t>服务器使用</a:t>
            </a:r>
            <a:r>
              <a:rPr lang="en-US" altLang="zh-CN" sz="2000" smtClean="0">
                <a:latin typeface="Courier New" panose="02070309020205020404" pitchFamily="49" charset="0"/>
                <a:ea typeface="宋体" panose="02010600030101010101" pitchFamily="2" charset="-122"/>
              </a:rPr>
              <a:t>CRLF.CRLF (</a:t>
            </a:r>
            <a:r>
              <a:rPr lang="zh-CN" altLang="en-US" sz="2000" smtClean="0">
                <a:latin typeface="Courier New" panose="02070309020205020404" pitchFamily="49" charset="0"/>
                <a:ea typeface="宋体" panose="02010600030101010101" pitchFamily="2" charset="-122"/>
              </a:rPr>
              <a:t>回车换行</a:t>
            </a:r>
            <a:r>
              <a:rPr lang="en-US" altLang="zh-CN" sz="2000" smtClean="0">
                <a:latin typeface="Courier New" panose="02070309020205020404" pitchFamily="49" charset="0"/>
                <a:ea typeface="宋体" panose="02010600030101010101" pitchFamily="2" charset="-122"/>
              </a:rPr>
              <a:t>)</a:t>
            </a:r>
            <a:r>
              <a:rPr lang="zh-CN" altLang="en-US" sz="2000" smtClean="0">
                <a:latin typeface="Courier New" panose="02070309020205020404" pitchFamily="49" charset="0"/>
                <a:ea typeface="宋体" panose="02010600030101010101" pitchFamily="2" charset="-122"/>
              </a:rPr>
              <a:t>来表示消息的结束</a:t>
            </a:r>
            <a:endParaRPr lang="en-US" altLang="zh-CN" sz="2000" smtClean="0">
              <a:ea typeface="宋体" panose="02010600030101010101" pitchFamily="2" charset="-122"/>
            </a:endParaRPr>
          </a:p>
        </p:txBody>
      </p:sp>
      <p:sp>
        <p:nvSpPr>
          <p:cNvPr id="59397" name="Rectangle 4"/>
          <p:cNvSpPr>
            <a:spLocks noGrp="1" noChangeArrowheads="1"/>
          </p:cNvSpPr>
          <p:nvPr>
            <p:ph type="body" sz="half" idx="2"/>
          </p:nvPr>
        </p:nvSpPr>
        <p:spPr/>
        <p:txBody>
          <a:bodyPr/>
          <a:lstStyle/>
          <a:p>
            <a:pPr>
              <a:buFont typeface="ZapfDingbats" pitchFamily="82" charset="2"/>
              <a:buNone/>
            </a:pPr>
            <a:r>
              <a:rPr lang="zh-CN" altLang="en-US" sz="2400" smtClean="0">
                <a:solidFill>
                  <a:srgbClr val="FF0000"/>
                </a:solidFill>
                <a:ea typeface="宋体" panose="02010600030101010101" pitchFamily="2" charset="-122"/>
              </a:rPr>
              <a:t>与</a:t>
            </a:r>
            <a:r>
              <a:rPr lang="en-US" altLang="zh-CN" sz="2400" smtClean="0">
                <a:solidFill>
                  <a:srgbClr val="FF0000"/>
                </a:solidFill>
                <a:ea typeface="宋体" panose="02010600030101010101" pitchFamily="2" charset="-122"/>
              </a:rPr>
              <a:t>HTTP</a:t>
            </a:r>
            <a:r>
              <a:rPr lang="zh-CN" altLang="en-US" sz="2400" smtClean="0">
                <a:solidFill>
                  <a:srgbClr val="FF0000"/>
                </a:solidFill>
                <a:ea typeface="宋体" panose="02010600030101010101" pitchFamily="2" charset="-122"/>
              </a:rPr>
              <a:t>的比较</a:t>
            </a:r>
            <a:r>
              <a:rPr lang="en-US" altLang="zh-CN" sz="2400" smtClean="0">
                <a:solidFill>
                  <a:srgbClr val="FF0000"/>
                </a:solidFill>
                <a:ea typeface="宋体" panose="02010600030101010101" pitchFamily="2" charset="-122"/>
              </a:rPr>
              <a:t>:</a:t>
            </a:r>
          </a:p>
          <a:p>
            <a:pPr>
              <a:spcBef>
                <a:spcPct val="50000"/>
              </a:spcBef>
            </a:pPr>
            <a:r>
              <a:rPr lang="en-US" altLang="zh-CN" sz="2000" smtClean="0">
                <a:ea typeface="宋体" panose="02010600030101010101" pitchFamily="2" charset="-122"/>
              </a:rPr>
              <a:t>HTTP: </a:t>
            </a:r>
            <a:r>
              <a:rPr lang="zh-CN" altLang="en-US" sz="2000" smtClean="0">
                <a:ea typeface="宋体" panose="02010600030101010101" pitchFamily="2" charset="-122"/>
              </a:rPr>
              <a:t>拉取信息</a:t>
            </a:r>
            <a:r>
              <a:rPr lang="en-US" altLang="zh-CN" sz="2000" smtClean="0">
                <a:ea typeface="宋体" panose="02010600030101010101" pitchFamily="2" charset="-122"/>
              </a:rPr>
              <a:t>(pull)</a:t>
            </a:r>
          </a:p>
          <a:p>
            <a:pPr>
              <a:spcAft>
                <a:spcPct val="50000"/>
              </a:spcAft>
            </a:pPr>
            <a:r>
              <a:rPr lang="en-US" altLang="zh-CN" sz="2000" smtClean="0">
                <a:ea typeface="宋体" panose="02010600030101010101" pitchFamily="2" charset="-122"/>
              </a:rPr>
              <a:t>SMTP: </a:t>
            </a:r>
            <a:r>
              <a:rPr lang="zh-CN" altLang="en-US" sz="2000" smtClean="0">
                <a:ea typeface="宋体" panose="02010600030101010101" pitchFamily="2" charset="-122"/>
              </a:rPr>
              <a:t>推送信息</a:t>
            </a:r>
            <a:r>
              <a:rPr lang="en-US" altLang="zh-CN" sz="2000" smtClean="0">
                <a:ea typeface="宋体" panose="02010600030101010101" pitchFamily="2" charset="-122"/>
              </a:rPr>
              <a:t>(push)</a:t>
            </a:r>
          </a:p>
          <a:p>
            <a:pPr>
              <a:spcAft>
                <a:spcPct val="50000"/>
              </a:spcAft>
            </a:pPr>
            <a:r>
              <a:rPr lang="zh-CN" altLang="en-US" sz="2000" smtClean="0">
                <a:ea typeface="宋体" panose="02010600030101010101" pitchFamily="2" charset="-122"/>
              </a:rPr>
              <a:t>都有</a:t>
            </a:r>
            <a:r>
              <a:rPr lang="en-US" altLang="zh-CN" sz="2000" smtClean="0">
                <a:ea typeface="宋体" panose="02010600030101010101" pitchFamily="2" charset="-122"/>
              </a:rPr>
              <a:t>ASCII</a:t>
            </a:r>
            <a:r>
              <a:rPr lang="zh-CN" altLang="en-US" sz="2000" smtClean="0">
                <a:ea typeface="宋体" panose="02010600030101010101" pitchFamily="2" charset="-122"/>
              </a:rPr>
              <a:t>码的命令和响应交互</a:t>
            </a:r>
            <a:r>
              <a:rPr lang="en-US" altLang="zh-CN" sz="2000" smtClean="0">
                <a:ea typeface="宋体" panose="02010600030101010101" pitchFamily="2" charset="-122"/>
              </a:rPr>
              <a:t>,</a:t>
            </a:r>
            <a:r>
              <a:rPr lang="zh-CN" altLang="en-US" sz="2000" smtClean="0">
                <a:ea typeface="宋体" panose="02010600030101010101" pitchFamily="2" charset="-122"/>
              </a:rPr>
              <a:t>状态码</a:t>
            </a:r>
            <a:endParaRPr lang="en-US" altLang="zh-CN" sz="2000" smtClean="0">
              <a:ea typeface="宋体" panose="02010600030101010101" pitchFamily="2" charset="-122"/>
            </a:endParaRPr>
          </a:p>
          <a:p>
            <a:r>
              <a:rPr lang="en-US" altLang="zh-CN" sz="2000" smtClean="0">
                <a:ea typeface="宋体" panose="02010600030101010101" pitchFamily="2" charset="-122"/>
              </a:rPr>
              <a:t>HTTP: </a:t>
            </a:r>
            <a:r>
              <a:rPr lang="zh-CN" altLang="en-US" sz="2000" smtClean="0">
                <a:ea typeface="宋体" panose="02010600030101010101" pitchFamily="2" charset="-122"/>
              </a:rPr>
              <a:t>每个对象文件都封装在各自的响应消息中</a:t>
            </a:r>
            <a:endParaRPr lang="en-US" altLang="zh-CN" sz="2000" smtClean="0">
              <a:ea typeface="宋体" panose="02010600030101010101" pitchFamily="2" charset="-122"/>
            </a:endParaRPr>
          </a:p>
          <a:p>
            <a:r>
              <a:rPr lang="en-US" altLang="zh-CN" sz="2000" smtClean="0">
                <a:ea typeface="宋体" panose="02010600030101010101" pitchFamily="2" charset="-122"/>
              </a:rPr>
              <a:t>SMTP: </a:t>
            </a:r>
            <a:r>
              <a:rPr lang="zh-CN" altLang="en-US" sz="2000" smtClean="0">
                <a:ea typeface="宋体" panose="02010600030101010101" pitchFamily="2" charset="-122"/>
              </a:rPr>
              <a:t>多个对象文件在消息的多个部分发送（</a:t>
            </a:r>
            <a:r>
              <a:rPr lang="en-US" altLang="zh-CN" sz="2000" smtClean="0">
                <a:ea typeface="宋体" panose="02010600030101010101" pitchFamily="2" charset="-122"/>
              </a:rPr>
              <a:t>multiple objects sent in multipart msg</a:t>
            </a:r>
            <a:r>
              <a:rPr lang="zh-CN" altLang="en-US" sz="2000" smtClean="0">
                <a:ea typeface="宋体" panose="02010600030101010101" pitchFamily="2" charset="-122"/>
              </a:rPr>
              <a:t>）</a:t>
            </a:r>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灯片编号占位符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smtClean="0">
                <a:latin typeface="Arial" panose="020B0604020202020204" pitchFamily="34" charset="0"/>
                <a:ea typeface="宋体" panose="02010600030101010101" pitchFamily="2" charset="-122"/>
              </a:rPr>
              <a:t>-</a:t>
            </a:r>
            <a:fld id="{B8E257AD-457D-4DC4-8563-496952AF9642}" type="slidenum">
              <a:rPr kumimoji="0" lang="en-US" altLang="zh-CN" sz="1400" smtClean="0">
                <a:latin typeface="Arial" panose="020B0604020202020204" pitchFamily="34" charset="0"/>
                <a:ea typeface="宋体" panose="02010600030101010101" pitchFamily="2" charset="-122"/>
              </a:rPr>
              <a:pPr>
                <a:spcBef>
                  <a:spcPct val="0"/>
                </a:spcBef>
                <a:buClrTx/>
                <a:buSzTx/>
                <a:buFontTx/>
                <a:buNone/>
              </a:pPr>
              <a:t>53</a:t>
            </a:fld>
            <a:r>
              <a:rPr kumimoji="0" lang="en-US" altLang="zh-CN" sz="1000" smtClean="0">
                <a:latin typeface="Arial" panose="020B0604020202020204" pitchFamily="34" charset="0"/>
                <a:ea typeface="宋体" panose="02010600030101010101" pitchFamily="2" charset="-122"/>
              </a:rPr>
              <a:t>-</a:t>
            </a:r>
          </a:p>
        </p:txBody>
      </p:sp>
      <p:sp>
        <p:nvSpPr>
          <p:cNvPr id="78851" name="Rectangle 2"/>
          <p:cNvSpPr>
            <a:spLocks noGrp="1" noChangeArrowheads="1"/>
          </p:cNvSpPr>
          <p:nvPr>
            <p:ph type="title"/>
          </p:nvPr>
        </p:nvSpPr>
        <p:spPr/>
        <p:txBody>
          <a:bodyPr/>
          <a:lstStyle/>
          <a:p>
            <a:pPr eaLnBrk="1" hangingPunct="1"/>
            <a:r>
              <a:rPr lang="zh-CN" altLang="en-US" sz="3200" smtClean="0"/>
              <a:t>提纲</a:t>
            </a:r>
          </a:p>
        </p:txBody>
      </p:sp>
      <p:sp>
        <p:nvSpPr>
          <p:cNvPr id="78852" name="Rectangle 3"/>
          <p:cNvSpPr>
            <a:spLocks noGrp="1" noChangeArrowheads="1"/>
          </p:cNvSpPr>
          <p:nvPr>
            <p:ph type="body" idx="1"/>
          </p:nvPr>
        </p:nvSpPr>
        <p:spPr/>
        <p:txBody>
          <a:bodyPr/>
          <a:lstStyle/>
          <a:p>
            <a:pPr eaLnBrk="1" hangingPunct="1"/>
            <a:r>
              <a:rPr lang="zh-CN" altLang="en-US" dirty="0" smtClean="0"/>
              <a:t>引言</a:t>
            </a:r>
            <a:endParaRPr lang="en-US" altLang="zh-CN" dirty="0" smtClean="0"/>
          </a:p>
          <a:p>
            <a:pPr lvl="1" eaLnBrk="1" hangingPunct="1"/>
            <a:r>
              <a:rPr lang="zh-CN" altLang="en-US" dirty="0" smtClean="0"/>
              <a:t>核心问题</a:t>
            </a:r>
            <a:r>
              <a:rPr lang="en-US" altLang="zh-CN" dirty="0" smtClean="0"/>
              <a:t>: </a:t>
            </a:r>
            <a:r>
              <a:rPr lang="zh-CN" altLang="en-US" dirty="0" smtClean="0"/>
              <a:t>应用需要自己的协议</a:t>
            </a:r>
          </a:p>
          <a:p>
            <a:pPr eaLnBrk="1" hangingPunct="1"/>
            <a:r>
              <a:rPr lang="zh-CN" altLang="en-US" dirty="0" smtClean="0"/>
              <a:t>传统应用</a:t>
            </a:r>
            <a:endParaRPr lang="en-US" altLang="zh-CN" dirty="0" smtClean="0"/>
          </a:p>
          <a:p>
            <a:pPr eaLnBrk="1" hangingPunct="1"/>
            <a:r>
              <a:rPr lang="zh-CN" altLang="en-US" dirty="0" smtClean="0"/>
              <a:t>基础设施服务</a:t>
            </a:r>
            <a:endParaRPr lang="en-US" altLang="zh-CN" dirty="0" smtClean="0"/>
          </a:p>
          <a:p>
            <a:pPr lvl="1" eaLnBrk="1" hangingPunct="1"/>
            <a:r>
              <a:rPr lang="zh-CN" altLang="en-US" dirty="0" smtClean="0"/>
              <a:t>域名解析</a:t>
            </a:r>
            <a:r>
              <a:rPr lang="en-US" altLang="zh-CN" dirty="0" smtClean="0"/>
              <a:t>(DNS)</a:t>
            </a:r>
          </a:p>
          <a:p>
            <a:pPr eaLnBrk="1" hangingPunct="1"/>
            <a:r>
              <a:rPr lang="zh-CN" altLang="en-US" dirty="0" smtClean="0"/>
              <a:t>覆盖网络</a:t>
            </a:r>
          </a:p>
          <a:p>
            <a:pPr eaLnBrk="1" hangingPunct="1"/>
            <a:r>
              <a:rPr lang="zh-CN" altLang="en-US" dirty="0" smtClean="0"/>
              <a:t>总结</a:t>
            </a:r>
            <a:endParaRPr lang="en-US" altLang="zh-CN" dirty="0" smtClean="0"/>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Slide Number Placeholder 6"/>
          <p:cNvSpPr>
            <a:spLocks noGrp="1"/>
          </p:cNvSpPr>
          <p:nvPr>
            <p:ph type="sldNum" sz="quarter" idx="11"/>
          </p:nvPr>
        </p:nvSpPr>
        <p:spPr>
          <a:xfrm>
            <a:off x="0" y="6543675"/>
            <a:ext cx="5219700" cy="3143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l">
              <a:spcBef>
                <a:spcPct val="0"/>
              </a:spcBef>
              <a:buClrTx/>
              <a:buSzTx/>
              <a:buFontTx/>
              <a:buNone/>
            </a:pPr>
            <a:fld id="{AB6EB395-9643-4066-99CE-232A016F8601}" type="slidenum">
              <a:rPr kumimoji="0" lang="en-US" altLang="zh-CN" sz="1600" smtClean="0">
                <a:solidFill>
                  <a:schemeClr val="bg2"/>
                </a:solidFill>
                <a:latin typeface="华文隶书" panose="02010800040101010101" pitchFamily="2" charset="-122"/>
                <a:ea typeface="华文隶书" panose="02010800040101010101" pitchFamily="2" charset="-122"/>
                <a:cs typeface="Arial" panose="020B0604020202020204" pitchFamily="34" charset="0"/>
              </a:rPr>
              <a:pPr algn="l">
                <a:spcBef>
                  <a:spcPct val="0"/>
                </a:spcBef>
                <a:buClrTx/>
                <a:buSzTx/>
                <a:buFontTx/>
                <a:buNone/>
              </a:pPr>
              <a:t>54</a:t>
            </a:fld>
            <a:endParaRPr kumimoji="0" lang="en-US" altLang="zh-CN" sz="1600" smtClean="0">
              <a:solidFill>
                <a:schemeClr val="bg2"/>
              </a:solidFill>
              <a:latin typeface="华文隶书" panose="02010800040101010101" pitchFamily="2" charset="-122"/>
              <a:ea typeface="华文隶书" panose="02010800040101010101" pitchFamily="2" charset="-122"/>
              <a:cs typeface="Arial" panose="020B0604020202020204" pitchFamily="34" charset="0"/>
            </a:endParaRPr>
          </a:p>
        </p:txBody>
      </p:sp>
      <p:sp>
        <p:nvSpPr>
          <p:cNvPr id="79875" name="Rectangle 2"/>
          <p:cNvSpPr>
            <a:spLocks noGrp="1" noChangeArrowheads="1"/>
          </p:cNvSpPr>
          <p:nvPr>
            <p:ph type="title"/>
          </p:nvPr>
        </p:nvSpPr>
        <p:spPr/>
        <p:txBody>
          <a:bodyPr/>
          <a:lstStyle/>
          <a:p>
            <a:r>
              <a:rPr lang="zh-CN" altLang="en-US" sz="3600" smtClean="0">
                <a:ea typeface="宋体" panose="02010600030101010101" pitchFamily="2" charset="-122"/>
              </a:rPr>
              <a:t>域名系统</a:t>
            </a:r>
            <a:r>
              <a:rPr lang="en-US" altLang="zh-CN" sz="3600" smtClean="0">
                <a:ea typeface="宋体" panose="02010600030101010101" pitchFamily="2" charset="-122"/>
              </a:rPr>
              <a:t>:</a:t>
            </a:r>
            <a:r>
              <a:rPr lang="en-US" altLang="zh-CN" smtClean="0">
                <a:ea typeface="宋体" panose="02010600030101010101" pitchFamily="2" charset="-122"/>
              </a:rPr>
              <a:t> </a:t>
            </a:r>
            <a:r>
              <a:rPr lang="en-US" altLang="zh-CN" sz="3600" smtClean="0">
                <a:ea typeface="宋体" panose="02010600030101010101" pitchFamily="2" charset="-122"/>
              </a:rPr>
              <a:t>DNS</a:t>
            </a:r>
          </a:p>
        </p:txBody>
      </p:sp>
      <p:sp>
        <p:nvSpPr>
          <p:cNvPr id="79876" name="Rectangle 3"/>
          <p:cNvSpPr>
            <a:spLocks noGrp="1" noChangeArrowheads="1"/>
          </p:cNvSpPr>
          <p:nvPr>
            <p:ph type="body" sz="half" idx="1"/>
          </p:nvPr>
        </p:nvSpPr>
        <p:spPr/>
        <p:txBody>
          <a:bodyPr/>
          <a:lstStyle/>
          <a:p>
            <a:pPr>
              <a:lnSpc>
                <a:spcPct val="90000"/>
              </a:lnSpc>
              <a:buFont typeface="ZapfDingbats" pitchFamily="82" charset="2"/>
              <a:buNone/>
            </a:pPr>
            <a:r>
              <a:rPr lang="zh-CN" altLang="en-US" sz="2400" smtClean="0">
                <a:solidFill>
                  <a:srgbClr val="FF0000"/>
                </a:solidFill>
                <a:ea typeface="宋体" panose="02010600030101010101" pitchFamily="2" charset="-122"/>
              </a:rPr>
              <a:t>每个人都有很多识别身份的代号：</a:t>
            </a:r>
            <a:endParaRPr lang="en-US" altLang="zh-CN" sz="2400" smtClean="0">
              <a:ea typeface="宋体" panose="02010600030101010101" pitchFamily="2" charset="-122"/>
            </a:endParaRPr>
          </a:p>
          <a:p>
            <a:pPr lvl="1">
              <a:lnSpc>
                <a:spcPct val="90000"/>
              </a:lnSpc>
            </a:pPr>
            <a:r>
              <a:rPr lang="zh-CN" altLang="en-US" sz="2000" smtClean="0">
                <a:ea typeface="宋体" panose="02010600030101010101" pitchFamily="2" charset="-122"/>
              </a:rPr>
              <a:t>身份证号，名字，护照号码</a:t>
            </a:r>
            <a:endParaRPr lang="en-US" altLang="zh-CN" sz="2000" smtClean="0">
              <a:ea typeface="宋体" panose="02010600030101010101" pitchFamily="2" charset="-122"/>
            </a:endParaRPr>
          </a:p>
          <a:p>
            <a:pPr>
              <a:lnSpc>
                <a:spcPct val="90000"/>
              </a:lnSpc>
              <a:buFont typeface="ZapfDingbats" pitchFamily="82" charset="2"/>
              <a:buNone/>
            </a:pPr>
            <a:r>
              <a:rPr lang="zh-CN" altLang="en-US" sz="2400" smtClean="0">
                <a:solidFill>
                  <a:srgbClr val="FF0000"/>
                </a:solidFill>
                <a:ea typeface="宋体" panose="02010600030101010101" pitchFamily="2" charset="-122"/>
              </a:rPr>
              <a:t>互联网的主机，路由器</a:t>
            </a:r>
            <a:r>
              <a:rPr lang="en-US" altLang="zh-CN" sz="2400" smtClean="0">
                <a:solidFill>
                  <a:srgbClr val="FF0000"/>
                </a:solidFill>
                <a:ea typeface="宋体" panose="02010600030101010101" pitchFamily="2" charset="-122"/>
              </a:rPr>
              <a:t>:</a:t>
            </a:r>
            <a:endParaRPr lang="en-US" altLang="zh-CN" sz="2400" smtClean="0">
              <a:ea typeface="宋体" panose="02010600030101010101" pitchFamily="2" charset="-122"/>
            </a:endParaRPr>
          </a:p>
          <a:p>
            <a:pPr lvl="1">
              <a:lnSpc>
                <a:spcPct val="90000"/>
              </a:lnSpc>
            </a:pPr>
            <a:r>
              <a:rPr lang="en-US" altLang="zh-CN" sz="2000" smtClean="0">
                <a:ea typeface="宋体" panose="02010600030101010101" pitchFamily="2" charset="-122"/>
              </a:rPr>
              <a:t>IP</a:t>
            </a:r>
            <a:r>
              <a:rPr lang="zh-CN" altLang="en-US" sz="2000" smtClean="0">
                <a:ea typeface="宋体" panose="02010600030101010101" pitchFamily="2" charset="-122"/>
              </a:rPr>
              <a:t>地址</a:t>
            </a:r>
            <a:r>
              <a:rPr lang="en-US" altLang="zh-CN" sz="2000" smtClean="0">
                <a:ea typeface="宋体" panose="02010600030101010101" pitchFamily="2" charset="-122"/>
              </a:rPr>
              <a:t> (32</a:t>
            </a:r>
            <a:r>
              <a:rPr lang="zh-CN" altLang="en-US" sz="2000" smtClean="0">
                <a:ea typeface="宋体" panose="02010600030101010101" pitchFamily="2" charset="-122"/>
              </a:rPr>
              <a:t>位</a:t>
            </a:r>
            <a:r>
              <a:rPr lang="en-US" altLang="zh-CN" sz="2000" smtClean="0">
                <a:ea typeface="宋体" panose="02010600030101010101" pitchFamily="2" charset="-122"/>
              </a:rPr>
              <a:t>) –</a:t>
            </a:r>
            <a:r>
              <a:rPr lang="zh-CN" altLang="en-US" sz="2000" smtClean="0">
                <a:ea typeface="宋体" panose="02010600030101010101" pitchFamily="2" charset="-122"/>
              </a:rPr>
              <a:t>用于数据包的寻址</a:t>
            </a:r>
            <a:endParaRPr lang="en-US" altLang="zh-CN" sz="2000" smtClean="0">
              <a:ea typeface="宋体" panose="02010600030101010101" pitchFamily="2" charset="-122"/>
            </a:endParaRPr>
          </a:p>
          <a:p>
            <a:pPr lvl="1">
              <a:lnSpc>
                <a:spcPct val="90000"/>
              </a:lnSpc>
            </a:pPr>
            <a:r>
              <a:rPr lang="en-US" altLang="zh-CN" sz="2000" smtClean="0">
                <a:ea typeface="宋体" panose="02010600030101010101" pitchFamily="2" charset="-122"/>
              </a:rPr>
              <a:t>“</a:t>
            </a:r>
            <a:r>
              <a:rPr lang="zh-CN" altLang="en-US" sz="2000" smtClean="0">
                <a:ea typeface="宋体" panose="02010600030101010101" pitchFamily="2" charset="-122"/>
              </a:rPr>
              <a:t>名称”</a:t>
            </a:r>
            <a:r>
              <a:rPr lang="en-US" altLang="zh-CN" sz="2000" smtClean="0">
                <a:ea typeface="宋体" panose="02010600030101010101" pitchFamily="2" charset="-122"/>
              </a:rPr>
              <a:t>,</a:t>
            </a:r>
            <a:r>
              <a:rPr lang="zh-CN" altLang="en-US" sz="2000" smtClean="0">
                <a:ea typeface="宋体" panose="02010600030101010101" pitchFamily="2" charset="-122"/>
              </a:rPr>
              <a:t>例如</a:t>
            </a:r>
            <a:r>
              <a:rPr lang="en-US" altLang="zh-CN" sz="2000" smtClean="0">
                <a:ea typeface="宋体" panose="02010600030101010101" pitchFamily="2" charset="-122"/>
              </a:rPr>
              <a:t>, www.yahoo.com –</a:t>
            </a:r>
            <a:r>
              <a:rPr lang="zh-CN" altLang="en-US" sz="2000" smtClean="0">
                <a:ea typeface="宋体" panose="02010600030101010101" pitchFamily="2" charset="-122"/>
              </a:rPr>
              <a:t>方便人们记忆</a:t>
            </a:r>
            <a:endParaRPr lang="en-US" altLang="zh-CN" sz="2000" smtClean="0">
              <a:ea typeface="宋体" panose="02010600030101010101" pitchFamily="2" charset="-122"/>
            </a:endParaRPr>
          </a:p>
          <a:p>
            <a:pPr>
              <a:lnSpc>
                <a:spcPct val="90000"/>
              </a:lnSpc>
              <a:buFont typeface="ZapfDingbats" pitchFamily="82" charset="2"/>
              <a:buNone/>
            </a:pPr>
            <a:r>
              <a:rPr lang="zh-CN" altLang="en-US" sz="2400" u="sng" smtClean="0">
                <a:solidFill>
                  <a:srgbClr val="FF0000"/>
                </a:solidFill>
                <a:ea typeface="宋体" panose="02010600030101010101" pitchFamily="2" charset="-122"/>
              </a:rPr>
              <a:t>问题</a:t>
            </a:r>
            <a:r>
              <a:rPr lang="en-US" altLang="zh-CN" sz="2400" u="sng" smtClean="0">
                <a:solidFill>
                  <a:srgbClr val="FF0000"/>
                </a:solidFill>
                <a:ea typeface="宋体" panose="02010600030101010101" pitchFamily="2" charset="-122"/>
              </a:rPr>
              <a:t>:</a:t>
            </a:r>
            <a:r>
              <a:rPr lang="en-US" altLang="zh-CN" sz="2400" smtClean="0">
                <a:ea typeface="宋体" panose="02010600030101010101" pitchFamily="2" charset="-122"/>
              </a:rPr>
              <a:t> IP</a:t>
            </a:r>
            <a:r>
              <a:rPr lang="zh-CN" altLang="en-US" sz="2400" smtClean="0">
                <a:ea typeface="宋体" panose="02010600030101010101" pitchFamily="2" charset="-122"/>
              </a:rPr>
              <a:t>地址与主机名称之间的映射？</a:t>
            </a:r>
            <a:endParaRPr lang="en-US" altLang="zh-CN" sz="2400" smtClean="0">
              <a:ea typeface="宋体" panose="02010600030101010101" pitchFamily="2" charset="-122"/>
            </a:endParaRPr>
          </a:p>
        </p:txBody>
      </p:sp>
      <p:sp>
        <p:nvSpPr>
          <p:cNvPr id="79877" name="Rectangle 4"/>
          <p:cNvSpPr>
            <a:spLocks noGrp="1" noChangeArrowheads="1"/>
          </p:cNvSpPr>
          <p:nvPr>
            <p:ph type="body" sz="half" idx="2"/>
          </p:nvPr>
        </p:nvSpPr>
        <p:spPr>
          <a:xfrm>
            <a:off x="4495800" y="1600200"/>
            <a:ext cx="4152900" cy="4648200"/>
          </a:xfrm>
        </p:spPr>
        <p:txBody>
          <a:bodyPr/>
          <a:lstStyle/>
          <a:p>
            <a:pPr>
              <a:buFont typeface="ZapfDingbats" pitchFamily="82" charset="2"/>
              <a:buNone/>
            </a:pPr>
            <a:r>
              <a:rPr lang="zh-CN" altLang="en-US" sz="2400" smtClean="0">
                <a:solidFill>
                  <a:srgbClr val="FF0000"/>
                </a:solidFill>
                <a:ea typeface="宋体" panose="02010600030101010101" pitchFamily="2" charset="-122"/>
              </a:rPr>
              <a:t>域名系统</a:t>
            </a:r>
            <a:r>
              <a:rPr lang="en-US" altLang="zh-CN" sz="2400" smtClean="0">
                <a:solidFill>
                  <a:srgbClr val="FF0000"/>
                </a:solidFill>
                <a:ea typeface="宋体" panose="02010600030101010101" pitchFamily="2" charset="-122"/>
              </a:rPr>
              <a:t>:</a:t>
            </a:r>
            <a:endParaRPr lang="en-US" altLang="zh-CN" sz="2400" smtClean="0">
              <a:ea typeface="宋体" panose="02010600030101010101" pitchFamily="2" charset="-122"/>
            </a:endParaRPr>
          </a:p>
          <a:p>
            <a:r>
              <a:rPr lang="zh-CN" altLang="en-US" sz="2000" smtClean="0">
                <a:ea typeface="宋体" panose="02010600030101010101" pitchFamily="2" charset="-122"/>
              </a:rPr>
              <a:t>许多</a:t>
            </a:r>
            <a:r>
              <a:rPr lang="zh-CN" altLang="en-US" sz="2000" i="1" smtClean="0">
                <a:solidFill>
                  <a:srgbClr val="FF3300"/>
                </a:solidFill>
                <a:ea typeface="宋体" panose="02010600030101010101" pitchFamily="2" charset="-122"/>
              </a:rPr>
              <a:t>域名</a:t>
            </a:r>
            <a:r>
              <a:rPr lang="zh-CN" altLang="en-US" sz="2000" i="1" smtClean="0">
                <a:solidFill>
                  <a:srgbClr val="FF0000"/>
                </a:solidFill>
                <a:ea typeface="宋体" panose="02010600030101010101" pitchFamily="2" charset="-122"/>
              </a:rPr>
              <a:t>服务器</a:t>
            </a:r>
            <a:r>
              <a:rPr lang="zh-CN" altLang="en-US" sz="2000" smtClean="0">
                <a:ea typeface="宋体" panose="02010600030101010101" pitchFamily="2" charset="-122"/>
              </a:rPr>
              <a:t>有层次的组成了一个</a:t>
            </a:r>
            <a:r>
              <a:rPr lang="zh-CN" altLang="en-US" sz="2000" i="1" smtClean="0">
                <a:solidFill>
                  <a:srgbClr val="FF3300"/>
                </a:solidFill>
                <a:ea typeface="宋体" panose="02010600030101010101" pitchFamily="2" charset="-122"/>
              </a:rPr>
              <a:t>分布式数据库</a:t>
            </a:r>
          </a:p>
          <a:p>
            <a:r>
              <a:rPr lang="zh-CN" altLang="en-US" sz="2000" i="1" smtClean="0">
                <a:solidFill>
                  <a:srgbClr val="FF3300"/>
                </a:solidFill>
                <a:ea typeface="宋体" panose="02010600030101010101" pitchFamily="2" charset="-122"/>
              </a:rPr>
              <a:t>应用层协议的主机</a:t>
            </a:r>
            <a:r>
              <a:rPr lang="en-US" altLang="zh-CN" sz="2000" smtClean="0">
                <a:ea typeface="宋体" panose="02010600030101010101" pitchFamily="2" charset="-122"/>
              </a:rPr>
              <a:t>,</a:t>
            </a:r>
            <a:r>
              <a:rPr lang="zh-CN" altLang="en-US" sz="2000" smtClean="0">
                <a:ea typeface="宋体" panose="02010600030101010101" pitchFamily="2" charset="-122"/>
              </a:rPr>
              <a:t>路由器，域名服务器之间互相通信来解析域名，</a:t>
            </a:r>
            <a:r>
              <a:rPr lang="en-US" altLang="zh-CN" sz="2000" smtClean="0">
                <a:ea typeface="宋体" panose="02010600030101010101" pitchFamily="2" charset="-122"/>
              </a:rPr>
              <a:t> (</a:t>
            </a:r>
            <a:r>
              <a:rPr lang="zh-CN" altLang="en-US" sz="2000" smtClean="0">
                <a:ea typeface="宋体" panose="02010600030101010101" pitchFamily="2" charset="-122"/>
              </a:rPr>
              <a:t>地址与名称间的互相转换</a:t>
            </a:r>
            <a:r>
              <a:rPr lang="en-US" altLang="zh-CN" sz="2000" smtClean="0">
                <a:ea typeface="宋体" panose="02010600030101010101" pitchFamily="2" charset="-122"/>
              </a:rPr>
              <a:t>)</a:t>
            </a:r>
          </a:p>
          <a:p>
            <a:pPr lvl="1"/>
            <a:r>
              <a:rPr lang="zh-CN" altLang="en-US" sz="2000" smtClean="0">
                <a:ea typeface="宋体" panose="02010600030101010101" pitchFamily="2" charset="-122"/>
              </a:rPr>
              <a:t>注意：</a:t>
            </a:r>
            <a:r>
              <a:rPr lang="en-US" altLang="zh-CN" sz="2000" smtClean="0">
                <a:ea typeface="宋体" panose="02010600030101010101" pitchFamily="2" charset="-122"/>
              </a:rPr>
              <a:t> </a:t>
            </a:r>
            <a:r>
              <a:rPr lang="zh-CN" altLang="en-US" sz="2000" smtClean="0">
                <a:ea typeface="宋体" panose="02010600030101010101" pitchFamily="2" charset="-122"/>
              </a:rPr>
              <a:t>互联网的核心功能，都由应用层协议实现</a:t>
            </a:r>
            <a:endParaRPr lang="en-US" altLang="zh-CN" sz="2000" smtClean="0">
              <a:ea typeface="宋体" panose="02010600030101010101" pitchFamily="2" charset="-122"/>
            </a:endParaRPr>
          </a:p>
          <a:p>
            <a:pPr lvl="1"/>
            <a:r>
              <a:rPr lang="zh-CN" altLang="en-US" sz="2000" smtClean="0">
                <a:ea typeface="宋体" panose="02010600030101010101" pitchFamily="2" charset="-122"/>
              </a:rPr>
              <a:t>复杂性置于网络“边缘”</a:t>
            </a:r>
            <a:endParaRPr lang="zh-CN" altLang="en-US" sz="1800" smtClean="0">
              <a:ea typeface="宋体" panose="02010600030101010101" pitchFamily="2" charset="-122"/>
            </a:endParaRPr>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Slide Number Placeholder 6"/>
          <p:cNvSpPr>
            <a:spLocks noGrp="1"/>
          </p:cNvSpPr>
          <p:nvPr>
            <p:ph type="sldNum" sz="quarter" idx="11"/>
          </p:nvPr>
        </p:nvSpPr>
        <p:spPr>
          <a:xfrm>
            <a:off x="0" y="6543675"/>
            <a:ext cx="5219700" cy="3143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l">
              <a:spcBef>
                <a:spcPct val="0"/>
              </a:spcBef>
              <a:buClrTx/>
              <a:buSzTx/>
              <a:buFontTx/>
              <a:buNone/>
            </a:pPr>
            <a:fld id="{51E2A280-D9A5-4228-AF0E-EE3AFF3B8DB6}" type="slidenum">
              <a:rPr kumimoji="0" lang="en-US" altLang="zh-CN" sz="1600" smtClean="0">
                <a:solidFill>
                  <a:schemeClr val="bg2"/>
                </a:solidFill>
                <a:latin typeface="华文隶书" panose="02010800040101010101" pitchFamily="2" charset="-122"/>
                <a:ea typeface="华文隶书" panose="02010800040101010101" pitchFamily="2" charset="-122"/>
                <a:cs typeface="Arial" panose="020B0604020202020204" pitchFamily="34" charset="0"/>
              </a:rPr>
              <a:pPr algn="l">
                <a:spcBef>
                  <a:spcPct val="0"/>
                </a:spcBef>
                <a:buClrTx/>
                <a:buSzTx/>
                <a:buFontTx/>
                <a:buNone/>
              </a:pPr>
              <a:t>55</a:t>
            </a:fld>
            <a:endParaRPr kumimoji="0" lang="en-US" altLang="zh-CN" sz="1600" smtClean="0">
              <a:solidFill>
                <a:schemeClr val="bg2"/>
              </a:solidFill>
              <a:latin typeface="华文隶书" panose="02010800040101010101" pitchFamily="2" charset="-122"/>
              <a:ea typeface="华文隶书" panose="02010800040101010101" pitchFamily="2" charset="-122"/>
              <a:cs typeface="Arial" panose="020B0604020202020204" pitchFamily="34" charset="0"/>
            </a:endParaRPr>
          </a:p>
        </p:txBody>
      </p:sp>
      <p:sp>
        <p:nvSpPr>
          <p:cNvPr id="80899" name="Rectangle 2"/>
          <p:cNvSpPr>
            <a:spLocks noGrp="1" noChangeArrowheads="1"/>
          </p:cNvSpPr>
          <p:nvPr>
            <p:ph type="title"/>
          </p:nvPr>
        </p:nvSpPr>
        <p:spPr/>
        <p:txBody>
          <a:bodyPr/>
          <a:lstStyle/>
          <a:p>
            <a:r>
              <a:rPr lang="en-US" altLang="zh-CN" sz="3600" smtClean="0">
                <a:ea typeface="宋体" panose="02010600030101010101" pitchFamily="2" charset="-122"/>
              </a:rPr>
              <a:t>DNS </a:t>
            </a:r>
            <a:endParaRPr lang="en-US" altLang="zh-CN" smtClean="0">
              <a:ea typeface="宋体" panose="02010600030101010101" pitchFamily="2" charset="-122"/>
            </a:endParaRPr>
          </a:p>
        </p:txBody>
      </p:sp>
      <p:sp>
        <p:nvSpPr>
          <p:cNvPr id="79876" name="Rectangle 4"/>
          <p:cNvSpPr>
            <a:spLocks noGrp="1" noChangeArrowheads="1"/>
          </p:cNvSpPr>
          <p:nvPr>
            <p:ph type="body" sz="half" idx="2"/>
          </p:nvPr>
        </p:nvSpPr>
        <p:spPr>
          <a:xfrm>
            <a:off x="4405313" y="1427163"/>
            <a:ext cx="4191000" cy="4648200"/>
          </a:xfrm>
        </p:spPr>
        <p:txBody>
          <a:bodyPr/>
          <a:lstStyle/>
          <a:p>
            <a:pPr>
              <a:buFont typeface="ZapfDingbats" pitchFamily="82" charset="2"/>
              <a:buNone/>
            </a:pPr>
            <a:r>
              <a:rPr lang="zh-CN" altLang="en-US" sz="2400" u="sng" smtClean="0">
                <a:solidFill>
                  <a:srgbClr val="FF0000"/>
                </a:solidFill>
                <a:ea typeface="宋体" panose="02010600030101010101" pitchFamily="2" charset="-122"/>
              </a:rPr>
              <a:t>为何不用集中式的</a:t>
            </a:r>
            <a:r>
              <a:rPr lang="en-US" altLang="zh-CN" sz="2400" u="sng" smtClean="0">
                <a:solidFill>
                  <a:srgbClr val="FF0000"/>
                </a:solidFill>
                <a:ea typeface="宋体" panose="02010600030101010101" pitchFamily="2" charset="-122"/>
              </a:rPr>
              <a:t>DNS?</a:t>
            </a:r>
          </a:p>
          <a:p>
            <a:r>
              <a:rPr lang="zh-CN" altLang="en-US" sz="2400" smtClean="0">
                <a:ea typeface="宋体" panose="02010600030101010101" pitchFamily="2" charset="-122"/>
              </a:rPr>
              <a:t>单点故障</a:t>
            </a:r>
          </a:p>
          <a:p>
            <a:r>
              <a:rPr lang="zh-CN" altLang="en-US" sz="2400" smtClean="0">
                <a:ea typeface="宋体" panose="02010600030101010101" pitchFamily="2" charset="-122"/>
              </a:rPr>
              <a:t>通信量</a:t>
            </a:r>
          </a:p>
          <a:p>
            <a:r>
              <a:rPr lang="zh-CN" altLang="en-US" sz="2400" smtClean="0">
                <a:ea typeface="宋体" panose="02010600030101010101" pitchFamily="2" charset="-122"/>
              </a:rPr>
              <a:t>中心数据库过远</a:t>
            </a:r>
          </a:p>
          <a:p>
            <a:r>
              <a:rPr lang="zh-CN" altLang="en-US" sz="2400" smtClean="0">
                <a:ea typeface="宋体" panose="02010600030101010101" pitchFamily="2" charset="-122"/>
              </a:rPr>
              <a:t>维护</a:t>
            </a:r>
            <a:endParaRPr lang="en-US" altLang="zh-CN" sz="2400" smtClean="0">
              <a:ea typeface="宋体" panose="02010600030101010101" pitchFamily="2" charset="-122"/>
            </a:endParaRPr>
          </a:p>
          <a:p>
            <a:pPr>
              <a:buFont typeface="ZapfDingbats" pitchFamily="82" charset="2"/>
              <a:buNone/>
            </a:pPr>
            <a:endParaRPr lang="en-US" altLang="zh-CN" sz="2400" smtClean="0">
              <a:ea typeface="宋体" panose="02010600030101010101" pitchFamily="2" charset="-122"/>
            </a:endParaRPr>
          </a:p>
          <a:p>
            <a:pPr>
              <a:buFont typeface="ZapfDingbats" pitchFamily="82" charset="2"/>
              <a:buNone/>
            </a:pPr>
            <a:r>
              <a:rPr lang="zh-CN" altLang="en-US" sz="2400" smtClean="0">
                <a:solidFill>
                  <a:srgbClr val="FF0000"/>
                </a:solidFill>
                <a:ea typeface="宋体" panose="02010600030101010101" pitchFamily="2" charset="-122"/>
              </a:rPr>
              <a:t>难以扩展</a:t>
            </a:r>
            <a:r>
              <a:rPr lang="en-US" altLang="zh-CN" sz="2400" i="1" smtClean="0">
                <a:solidFill>
                  <a:srgbClr val="FF0000"/>
                </a:solidFill>
                <a:ea typeface="宋体" panose="02010600030101010101" pitchFamily="2" charset="-122"/>
              </a:rPr>
              <a:t>!</a:t>
            </a:r>
            <a:endParaRPr lang="en-US" altLang="zh-CN" sz="2400" smtClean="0">
              <a:solidFill>
                <a:srgbClr val="FF0000"/>
              </a:solidFill>
              <a:ea typeface="宋体" panose="02010600030101010101" pitchFamily="2" charset="-122"/>
            </a:endParaRPr>
          </a:p>
        </p:txBody>
      </p:sp>
      <p:sp>
        <p:nvSpPr>
          <p:cNvPr id="80901" name="Rectangle 5"/>
          <p:cNvSpPr>
            <a:spLocks noGrp="1" noChangeArrowheads="1"/>
          </p:cNvSpPr>
          <p:nvPr>
            <p:ph type="body" sz="half" idx="1"/>
          </p:nvPr>
        </p:nvSpPr>
        <p:spPr>
          <a:xfrm>
            <a:off x="365125" y="1412875"/>
            <a:ext cx="3810000" cy="4648200"/>
          </a:xfrm>
        </p:spPr>
        <p:txBody>
          <a:bodyPr/>
          <a:lstStyle/>
          <a:p>
            <a:pPr>
              <a:buFont typeface="ZapfDingbats" pitchFamily="82" charset="2"/>
              <a:buNone/>
            </a:pPr>
            <a:r>
              <a:rPr lang="en-US" altLang="zh-CN" sz="2400" u="sng" smtClean="0">
                <a:solidFill>
                  <a:srgbClr val="FF0000"/>
                </a:solidFill>
                <a:ea typeface="宋体" panose="02010600030101010101" pitchFamily="2" charset="-122"/>
              </a:rPr>
              <a:t>DNS </a:t>
            </a:r>
            <a:r>
              <a:rPr lang="zh-CN" altLang="en-US" sz="2400" u="sng" smtClean="0">
                <a:solidFill>
                  <a:srgbClr val="FF0000"/>
                </a:solidFill>
                <a:ea typeface="宋体" panose="02010600030101010101" pitchFamily="2" charset="-122"/>
              </a:rPr>
              <a:t>服务</a:t>
            </a:r>
            <a:endParaRPr lang="en-US" altLang="zh-CN" sz="2400" u="sng" smtClean="0">
              <a:solidFill>
                <a:srgbClr val="FF0000"/>
              </a:solidFill>
              <a:ea typeface="宋体" panose="02010600030101010101" pitchFamily="2" charset="-122"/>
            </a:endParaRPr>
          </a:p>
          <a:p>
            <a:r>
              <a:rPr lang="zh-CN" altLang="en-US" sz="2400" smtClean="0">
                <a:ea typeface="宋体" panose="02010600030101010101" pitchFamily="2" charset="-122"/>
              </a:rPr>
              <a:t>主机名到</a:t>
            </a:r>
            <a:r>
              <a:rPr lang="en-US" altLang="zh-CN" sz="2400" smtClean="0">
                <a:ea typeface="宋体" panose="02010600030101010101" pitchFamily="2" charset="-122"/>
              </a:rPr>
              <a:t>IP</a:t>
            </a:r>
            <a:r>
              <a:rPr lang="zh-CN" altLang="en-US" sz="2400" smtClean="0">
                <a:ea typeface="宋体" panose="02010600030101010101" pitchFamily="2" charset="-122"/>
              </a:rPr>
              <a:t>地址的映射</a:t>
            </a:r>
            <a:endParaRPr lang="en-US" altLang="zh-CN" sz="2400" smtClean="0">
              <a:ea typeface="宋体" panose="02010600030101010101" pitchFamily="2" charset="-122"/>
            </a:endParaRPr>
          </a:p>
          <a:p>
            <a:r>
              <a:rPr lang="zh-CN" altLang="en-US" sz="2400" smtClean="0">
                <a:ea typeface="宋体" panose="02010600030101010101" pitchFamily="2" charset="-122"/>
              </a:rPr>
              <a:t>主机别名</a:t>
            </a:r>
          </a:p>
          <a:p>
            <a:pPr lvl="1"/>
            <a:r>
              <a:rPr lang="zh-CN" altLang="en-US" sz="2000" smtClean="0">
                <a:ea typeface="宋体" panose="02010600030101010101" pitchFamily="2" charset="-122"/>
              </a:rPr>
              <a:t>正规主机名</a:t>
            </a:r>
            <a:r>
              <a:rPr lang="en-US" altLang="zh-CN" sz="2000" smtClean="0">
                <a:ea typeface="宋体" panose="02010600030101010101" pitchFamily="2" charset="-122"/>
              </a:rPr>
              <a:t>,</a:t>
            </a:r>
            <a:r>
              <a:rPr lang="zh-CN" altLang="en-US" sz="2000" smtClean="0">
                <a:ea typeface="宋体" panose="02010600030101010101" pitchFamily="2" charset="-122"/>
              </a:rPr>
              <a:t>别名</a:t>
            </a:r>
            <a:endParaRPr lang="en-US" altLang="zh-CN" sz="2000" smtClean="0">
              <a:ea typeface="宋体" panose="02010600030101010101" pitchFamily="2" charset="-122"/>
            </a:endParaRPr>
          </a:p>
          <a:p>
            <a:r>
              <a:rPr lang="zh-CN" altLang="en-US" sz="2400" smtClean="0">
                <a:ea typeface="宋体" panose="02010600030101010101" pitchFamily="2" charset="-122"/>
              </a:rPr>
              <a:t>邮件服务器别名</a:t>
            </a:r>
          </a:p>
          <a:p>
            <a:r>
              <a:rPr lang="zh-CN" altLang="en-US" sz="2400" smtClean="0">
                <a:ea typeface="宋体" panose="02010600030101010101" pitchFamily="2" charset="-122"/>
              </a:rPr>
              <a:t>负载分配</a:t>
            </a:r>
          </a:p>
          <a:p>
            <a:pPr lvl="1"/>
            <a:r>
              <a:rPr lang="en-US" altLang="zh-CN" sz="2000" smtClean="0">
                <a:ea typeface="宋体" panose="02010600030101010101" pitchFamily="2" charset="-122"/>
              </a:rPr>
              <a:t>Web </a:t>
            </a:r>
            <a:r>
              <a:rPr lang="zh-CN" altLang="en-US" sz="2000" smtClean="0">
                <a:ea typeface="宋体" panose="02010600030101010101" pitchFamily="2" charset="-122"/>
              </a:rPr>
              <a:t>服务器的镜像：一系列的</a:t>
            </a:r>
            <a:r>
              <a:rPr lang="en-US" altLang="zh-CN" sz="2000" smtClean="0">
                <a:ea typeface="宋体" panose="02010600030101010101" pitchFamily="2" charset="-122"/>
              </a:rPr>
              <a:t>IP</a:t>
            </a:r>
            <a:r>
              <a:rPr lang="zh-CN" altLang="en-US" sz="2000" smtClean="0">
                <a:ea typeface="宋体" panose="02010600030101010101" pitchFamily="2" charset="-122"/>
              </a:rPr>
              <a:t>地址对应一个正规的主机名</a:t>
            </a:r>
            <a:endParaRPr lang="en-US" altLang="zh-CN" sz="2000" smtClean="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79876">
                                            <p:txEl>
                                              <p:pRg st="6" end="6"/>
                                            </p:txEl>
                                          </p:spTgt>
                                        </p:tgtEl>
                                        <p:attrNameLst>
                                          <p:attrName>style.visibility</p:attrName>
                                        </p:attrNameLst>
                                      </p:cBhvr>
                                      <p:to>
                                        <p:strVal val="visible"/>
                                      </p:to>
                                    </p:set>
                                    <p:animEffect transition="in" filter="blinds(horizontal)">
                                      <p:cBhvr>
                                        <p:cTn id="7" dur="500"/>
                                        <p:tgtEl>
                                          <p:spTgt spid="7987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Slide Number Placeholder 6"/>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fld id="{54164FA2-3FA1-4C93-B21A-DEE0EA477910}" type="slidenum">
              <a:rPr kumimoji="0" lang="en-US" altLang="zh-CN" sz="1000" smtClean="0">
                <a:latin typeface="Arial" panose="020B0604020202020204" pitchFamily="34" charset="0"/>
                <a:ea typeface="宋体" panose="02010600030101010101" pitchFamily="2" charset="-122"/>
                <a:cs typeface="Arial" panose="020B0604020202020204" pitchFamily="34" charset="0"/>
              </a:rPr>
              <a:pPr>
                <a:spcBef>
                  <a:spcPct val="0"/>
                </a:spcBef>
                <a:buClrTx/>
                <a:buSzTx/>
                <a:buFontTx/>
                <a:buNone/>
              </a:pPr>
              <a:t>56</a:t>
            </a:fld>
            <a:endParaRPr kumimoji="0" lang="en-US" altLang="zh-CN" sz="1000" smtClean="0">
              <a:latin typeface="Arial" panose="020B0604020202020204" pitchFamily="34" charset="0"/>
              <a:ea typeface="宋体" panose="02010600030101010101" pitchFamily="2" charset="-122"/>
              <a:cs typeface="Arial" panose="020B0604020202020204" pitchFamily="34" charset="0"/>
            </a:endParaRPr>
          </a:p>
        </p:txBody>
      </p:sp>
      <p:grpSp>
        <p:nvGrpSpPr>
          <p:cNvPr id="81923" name="Group 23"/>
          <p:cNvGrpSpPr>
            <a:grpSpLocks/>
          </p:cNvGrpSpPr>
          <p:nvPr/>
        </p:nvGrpSpPr>
        <p:grpSpPr bwMode="auto">
          <a:xfrm>
            <a:off x="438150" y="1093788"/>
            <a:ext cx="8142288" cy="2444750"/>
            <a:chOff x="230" y="576"/>
            <a:chExt cx="5462" cy="1757"/>
          </a:xfrm>
        </p:grpSpPr>
        <p:sp>
          <p:nvSpPr>
            <p:cNvPr id="81926" name="Text Box 2"/>
            <p:cNvSpPr txBox="1">
              <a:spLocks noChangeArrowheads="1"/>
            </p:cNvSpPr>
            <p:nvPr/>
          </p:nvSpPr>
          <p:spPr bwMode="auto">
            <a:xfrm>
              <a:off x="2256" y="576"/>
              <a:ext cx="1061" cy="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a:latin typeface="Arial" panose="020B0604020202020204" pitchFamily="34" charset="0"/>
                  <a:ea typeface="宋体" panose="02010600030101010101" pitchFamily="2" charset="-122"/>
                </a:rPr>
                <a:t>DNS</a:t>
              </a:r>
              <a:r>
                <a:rPr kumimoji="0" lang="zh-CN" altLang="en-US" sz="1800">
                  <a:latin typeface="Arial" panose="020B0604020202020204" pitchFamily="34" charset="0"/>
                  <a:ea typeface="宋体" panose="02010600030101010101" pitchFamily="2" charset="-122"/>
                </a:rPr>
                <a:t>根服务器</a:t>
              </a:r>
              <a:endParaRPr kumimoji="0" lang="en-US" altLang="zh-CN" sz="1800">
                <a:latin typeface="Arial" panose="020B0604020202020204" pitchFamily="34" charset="0"/>
                <a:ea typeface="宋体" panose="02010600030101010101" pitchFamily="2" charset="-122"/>
              </a:endParaRPr>
            </a:p>
          </p:txBody>
        </p:sp>
        <p:sp>
          <p:nvSpPr>
            <p:cNvPr id="81927" name="Text Box 4"/>
            <p:cNvSpPr txBox="1">
              <a:spLocks noChangeArrowheads="1"/>
            </p:cNvSpPr>
            <p:nvPr/>
          </p:nvSpPr>
          <p:spPr bwMode="auto">
            <a:xfrm>
              <a:off x="528" y="1344"/>
              <a:ext cx="1282" cy="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a:latin typeface="Arial" panose="020B0604020202020204" pitchFamily="34" charset="0"/>
                  <a:ea typeface="宋体" panose="02010600030101010101" pitchFamily="2" charset="-122"/>
                </a:rPr>
                <a:t>com DNS </a:t>
              </a:r>
              <a:r>
                <a:rPr kumimoji="0" lang="zh-CN" altLang="en-US" sz="1800">
                  <a:latin typeface="Arial" panose="020B0604020202020204" pitchFamily="34" charset="0"/>
                  <a:ea typeface="宋体" panose="02010600030101010101" pitchFamily="2" charset="-122"/>
                </a:rPr>
                <a:t>服务器</a:t>
              </a:r>
            </a:p>
          </p:txBody>
        </p:sp>
        <p:sp>
          <p:nvSpPr>
            <p:cNvPr id="81928" name="Text Box 5"/>
            <p:cNvSpPr txBox="1">
              <a:spLocks noChangeArrowheads="1"/>
            </p:cNvSpPr>
            <p:nvPr/>
          </p:nvSpPr>
          <p:spPr bwMode="auto">
            <a:xfrm>
              <a:off x="2304" y="1296"/>
              <a:ext cx="1214" cy="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a:latin typeface="Arial" panose="020B0604020202020204" pitchFamily="34" charset="0"/>
                  <a:ea typeface="宋体" panose="02010600030101010101" pitchFamily="2" charset="-122"/>
                </a:rPr>
                <a:t>org DNS </a:t>
              </a:r>
              <a:r>
                <a:rPr kumimoji="0" lang="zh-CN" altLang="en-US" sz="1800">
                  <a:latin typeface="Arial" panose="020B0604020202020204" pitchFamily="34" charset="0"/>
                  <a:ea typeface="宋体" panose="02010600030101010101" pitchFamily="2" charset="-122"/>
                </a:rPr>
                <a:t>服务器</a:t>
              </a:r>
            </a:p>
          </p:txBody>
        </p:sp>
        <p:sp>
          <p:nvSpPr>
            <p:cNvPr id="81929" name="Text Box 6"/>
            <p:cNvSpPr txBox="1">
              <a:spLocks noChangeArrowheads="1"/>
            </p:cNvSpPr>
            <p:nvPr/>
          </p:nvSpPr>
          <p:spPr bwMode="auto">
            <a:xfrm>
              <a:off x="4032" y="1296"/>
              <a:ext cx="1248" cy="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a:latin typeface="Arial" panose="020B0604020202020204" pitchFamily="34" charset="0"/>
                  <a:ea typeface="宋体" panose="02010600030101010101" pitchFamily="2" charset="-122"/>
                </a:rPr>
                <a:t>edu DNS </a:t>
              </a:r>
              <a:r>
                <a:rPr kumimoji="0" lang="zh-CN" altLang="en-US" sz="1800">
                  <a:latin typeface="Arial" panose="020B0604020202020204" pitchFamily="34" charset="0"/>
                  <a:ea typeface="宋体" panose="02010600030101010101" pitchFamily="2" charset="-122"/>
                </a:rPr>
                <a:t>服务器</a:t>
              </a:r>
            </a:p>
          </p:txBody>
        </p:sp>
        <p:sp>
          <p:nvSpPr>
            <p:cNvPr id="81930" name="Line 7"/>
            <p:cNvSpPr>
              <a:spLocks noChangeShapeType="1"/>
            </p:cNvSpPr>
            <p:nvPr/>
          </p:nvSpPr>
          <p:spPr bwMode="auto">
            <a:xfrm flipH="1">
              <a:off x="1344" y="864"/>
              <a:ext cx="1392" cy="432"/>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931" name="Line 8"/>
            <p:cNvSpPr>
              <a:spLocks noChangeShapeType="1"/>
            </p:cNvSpPr>
            <p:nvPr/>
          </p:nvSpPr>
          <p:spPr bwMode="auto">
            <a:xfrm>
              <a:off x="2928" y="816"/>
              <a:ext cx="0" cy="48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932" name="Line 9"/>
            <p:cNvSpPr>
              <a:spLocks noChangeShapeType="1"/>
            </p:cNvSpPr>
            <p:nvPr/>
          </p:nvSpPr>
          <p:spPr bwMode="auto">
            <a:xfrm>
              <a:off x="3168" y="864"/>
              <a:ext cx="1440" cy="43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933" name="Text Box 10"/>
            <p:cNvSpPr txBox="1">
              <a:spLocks noChangeArrowheads="1"/>
            </p:cNvSpPr>
            <p:nvPr/>
          </p:nvSpPr>
          <p:spPr bwMode="auto">
            <a:xfrm>
              <a:off x="3878" y="1752"/>
              <a:ext cx="950" cy="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a:latin typeface="Arial" panose="020B0604020202020204" pitchFamily="34" charset="0"/>
                  <a:ea typeface="宋体" panose="02010600030101010101" pitchFamily="2" charset="-122"/>
                </a:rPr>
                <a:t>poly.edu</a:t>
              </a:r>
            </a:p>
            <a:p>
              <a:pPr eaLnBrk="1" hangingPunct="1">
                <a:spcBef>
                  <a:spcPct val="0"/>
                </a:spcBef>
                <a:buClrTx/>
                <a:buSzTx/>
                <a:buFontTx/>
                <a:buNone/>
              </a:pPr>
              <a:r>
                <a:rPr kumimoji="0" lang="en-US" altLang="zh-CN" sz="1800">
                  <a:latin typeface="Arial" panose="020B0604020202020204" pitchFamily="34" charset="0"/>
                  <a:ea typeface="宋体" panose="02010600030101010101" pitchFamily="2" charset="-122"/>
                </a:rPr>
                <a:t>DNS </a:t>
              </a:r>
              <a:r>
                <a:rPr kumimoji="0" lang="zh-CN" altLang="en-US" sz="1800">
                  <a:latin typeface="Arial" panose="020B0604020202020204" pitchFamily="34" charset="0"/>
                  <a:ea typeface="宋体" panose="02010600030101010101" pitchFamily="2" charset="-122"/>
                </a:rPr>
                <a:t>服务器</a:t>
              </a:r>
            </a:p>
          </p:txBody>
        </p:sp>
        <p:sp>
          <p:nvSpPr>
            <p:cNvPr id="81934" name="Text Box 11"/>
            <p:cNvSpPr txBox="1">
              <a:spLocks noChangeArrowheads="1"/>
            </p:cNvSpPr>
            <p:nvPr/>
          </p:nvSpPr>
          <p:spPr bwMode="auto">
            <a:xfrm>
              <a:off x="4742" y="1752"/>
              <a:ext cx="950" cy="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a:latin typeface="Arial" panose="020B0604020202020204" pitchFamily="34" charset="0"/>
                  <a:ea typeface="宋体" panose="02010600030101010101" pitchFamily="2" charset="-122"/>
                </a:rPr>
                <a:t>umass.edu</a:t>
              </a:r>
            </a:p>
            <a:p>
              <a:pPr eaLnBrk="1" hangingPunct="1">
                <a:spcBef>
                  <a:spcPct val="0"/>
                </a:spcBef>
                <a:buClrTx/>
                <a:buSzTx/>
                <a:buFontTx/>
                <a:buNone/>
              </a:pPr>
              <a:r>
                <a:rPr kumimoji="0" lang="en-US" altLang="zh-CN" sz="1800">
                  <a:latin typeface="Arial" panose="020B0604020202020204" pitchFamily="34" charset="0"/>
                  <a:ea typeface="宋体" panose="02010600030101010101" pitchFamily="2" charset="-122"/>
                </a:rPr>
                <a:t>DNS </a:t>
              </a:r>
              <a:r>
                <a:rPr kumimoji="0" lang="zh-CN" altLang="en-US" sz="1800">
                  <a:latin typeface="Arial" panose="020B0604020202020204" pitchFamily="34" charset="0"/>
                  <a:ea typeface="宋体" panose="02010600030101010101" pitchFamily="2" charset="-122"/>
                </a:rPr>
                <a:t>服务器</a:t>
              </a:r>
            </a:p>
          </p:txBody>
        </p:sp>
        <p:sp>
          <p:nvSpPr>
            <p:cNvPr id="81935" name="Line 12"/>
            <p:cNvSpPr>
              <a:spLocks noChangeShapeType="1"/>
            </p:cNvSpPr>
            <p:nvPr/>
          </p:nvSpPr>
          <p:spPr bwMode="auto">
            <a:xfrm flipH="1">
              <a:off x="4224" y="1536"/>
              <a:ext cx="336" cy="24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936" name="Line 13"/>
            <p:cNvSpPr>
              <a:spLocks noChangeShapeType="1"/>
            </p:cNvSpPr>
            <p:nvPr/>
          </p:nvSpPr>
          <p:spPr bwMode="auto">
            <a:xfrm>
              <a:off x="4848" y="1536"/>
              <a:ext cx="288" cy="24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937" name="Text Box 14"/>
            <p:cNvSpPr txBox="1">
              <a:spLocks noChangeArrowheads="1"/>
            </p:cNvSpPr>
            <p:nvPr/>
          </p:nvSpPr>
          <p:spPr bwMode="auto">
            <a:xfrm>
              <a:off x="230" y="1848"/>
              <a:ext cx="950" cy="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a:latin typeface="Arial" panose="020B0604020202020204" pitchFamily="34" charset="0"/>
                  <a:ea typeface="宋体" panose="02010600030101010101" pitchFamily="2" charset="-122"/>
                </a:rPr>
                <a:t>yahoo.com</a:t>
              </a:r>
            </a:p>
            <a:p>
              <a:pPr eaLnBrk="1" hangingPunct="1">
                <a:spcBef>
                  <a:spcPct val="0"/>
                </a:spcBef>
                <a:buClrTx/>
                <a:buSzTx/>
                <a:buFontTx/>
                <a:buNone/>
              </a:pPr>
              <a:r>
                <a:rPr kumimoji="0" lang="en-US" altLang="zh-CN" sz="1800">
                  <a:latin typeface="Arial" panose="020B0604020202020204" pitchFamily="34" charset="0"/>
                  <a:ea typeface="宋体" panose="02010600030101010101" pitchFamily="2" charset="-122"/>
                </a:rPr>
                <a:t>DNS </a:t>
              </a:r>
              <a:r>
                <a:rPr kumimoji="0" lang="zh-CN" altLang="en-US" sz="1800">
                  <a:latin typeface="Arial" panose="020B0604020202020204" pitchFamily="34" charset="0"/>
                  <a:ea typeface="宋体" panose="02010600030101010101" pitchFamily="2" charset="-122"/>
                </a:rPr>
                <a:t>服务器</a:t>
              </a:r>
            </a:p>
          </p:txBody>
        </p:sp>
        <p:sp>
          <p:nvSpPr>
            <p:cNvPr id="81938" name="Text Box 15"/>
            <p:cNvSpPr txBox="1">
              <a:spLocks noChangeArrowheads="1"/>
            </p:cNvSpPr>
            <p:nvPr/>
          </p:nvSpPr>
          <p:spPr bwMode="auto">
            <a:xfrm>
              <a:off x="1248" y="1872"/>
              <a:ext cx="1001" cy="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a:latin typeface="Arial" panose="020B0604020202020204" pitchFamily="34" charset="0"/>
                  <a:ea typeface="宋体" panose="02010600030101010101" pitchFamily="2" charset="-122"/>
                </a:rPr>
                <a:t>amazon.com</a:t>
              </a:r>
            </a:p>
            <a:p>
              <a:pPr eaLnBrk="1" hangingPunct="1">
                <a:spcBef>
                  <a:spcPct val="0"/>
                </a:spcBef>
                <a:buClrTx/>
                <a:buSzTx/>
                <a:buFontTx/>
                <a:buNone/>
              </a:pPr>
              <a:r>
                <a:rPr kumimoji="0" lang="en-US" altLang="zh-CN" sz="1800">
                  <a:latin typeface="Arial" panose="020B0604020202020204" pitchFamily="34" charset="0"/>
                  <a:ea typeface="宋体" panose="02010600030101010101" pitchFamily="2" charset="-122"/>
                </a:rPr>
                <a:t>DNS </a:t>
              </a:r>
              <a:r>
                <a:rPr kumimoji="0" lang="zh-CN" altLang="en-US" sz="1800">
                  <a:latin typeface="Arial" panose="020B0604020202020204" pitchFamily="34" charset="0"/>
                  <a:ea typeface="宋体" panose="02010600030101010101" pitchFamily="2" charset="-122"/>
                </a:rPr>
                <a:t>服务器</a:t>
              </a:r>
            </a:p>
          </p:txBody>
        </p:sp>
        <p:sp>
          <p:nvSpPr>
            <p:cNvPr id="81939" name="Line 16"/>
            <p:cNvSpPr>
              <a:spLocks noChangeShapeType="1"/>
            </p:cNvSpPr>
            <p:nvPr/>
          </p:nvSpPr>
          <p:spPr bwMode="auto">
            <a:xfrm flipH="1">
              <a:off x="768" y="1584"/>
              <a:ext cx="192"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940" name="Line 17"/>
            <p:cNvSpPr>
              <a:spLocks noChangeShapeType="1"/>
            </p:cNvSpPr>
            <p:nvPr/>
          </p:nvSpPr>
          <p:spPr bwMode="auto">
            <a:xfrm>
              <a:off x="1392" y="1584"/>
              <a:ext cx="24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941" name="Text Box 18"/>
            <p:cNvSpPr txBox="1">
              <a:spLocks noChangeArrowheads="1"/>
            </p:cNvSpPr>
            <p:nvPr/>
          </p:nvSpPr>
          <p:spPr bwMode="auto">
            <a:xfrm>
              <a:off x="2534" y="1799"/>
              <a:ext cx="950" cy="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a:latin typeface="Arial" panose="020B0604020202020204" pitchFamily="34" charset="0"/>
                  <a:ea typeface="宋体" panose="02010600030101010101" pitchFamily="2" charset="-122"/>
                </a:rPr>
                <a:t>pbs.org</a:t>
              </a:r>
            </a:p>
            <a:p>
              <a:pPr eaLnBrk="1" hangingPunct="1">
                <a:spcBef>
                  <a:spcPct val="0"/>
                </a:spcBef>
                <a:buClrTx/>
                <a:buSzTx/>
                <a:buFontTx/>
                <a:buNone/>
              </a:pPr>
              <a:r>
                <a:rPr kumimoji="0" lang="en-US" altLang="zh-CN" sz="1800">
                  <a:latin typeface="Arial" panose="020B0604020202020204" pitchFamily="34" charset="0"/>
                  <a:ea typeface="宋体" panose="02010600030101010101" pitchFamily="2" charset="-122"/>
                </a:rPr>
                <a:t>DNS </a:t>
              </a:r>
              <a:r>
                <a:rPr kumimoji="0" lang="zh-CN" altLang="en-US" sz="1800">
                  <a:latin typeface="Arial" panose="020B0604020202020204" pitchFamily="34" charset="0"/>
                  <a:ea typeface="宋体" panose="02010600030101010101" pitchFamily="2" charset="-122"/>
                </a:rPr>
                <a:t>服务器</a:t>
              </a:r>
            </a:p>
          </p:txBody>
        </p:sp>
        <p:sp>
          <p:nvSpPr>
            <p:cNvPr id="81942" name="Line 19"/>
            <p:cNvSpPr>
              <a:spLocks noChangeShapeType="1"/>
            </p:cNvSpPr>
            <p:nvPr/>
          </p:nvSpPr>
          <p:spPr bwMode="auto">
            <a:xfrm>
              <a:off x="2928" y="1536"/>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81924" name="Rectangle 20"/>
          <p:cNvSpPr>
            <a:spLocks noGrp="1" noChangeArrowheads="1"/>
          </p:cNvSpPr>
          <p:nvPr>
            <p:ph type="title"/>
          </p:nvPr>
        </p:nvSpPr>
        <p:spPr>
          <a:xfrm>
            <a:off x="468313" y="332656"/>
            <a:ext cx="4967783" cy="738336"/>
          </a:xfrm>
        </p:spPr>
        <p:txBody>
          <a:bodyPr/>
          <a:lstStyle/>
          <a:p>
            <a:r>
              <a:rPr lang="zh-CN" altLang="en-US" dirty="0" smtClean="0">
                <a:ea typeface="宋体" panose="02010600030101010101" pitchFamily="2" charset="-122"/>
              </a:rPr>
              <a:t>分布式，分层数据库</a:t>
            </a:r>
          </a:p>
        </p:txBody>
      </p:sp>
      <p:sp>
        <p:nvSpPr>
          <p:cNvPr id="81925" name="Rectangle 22"/>
          <p:cNvSpPr>
            <a:spLocks noGrp="1" noChangeArrowheads="1"/>
          </p:cNvSpPr>
          <p:nvPr>
            <p:ph type="body" sz="half" idx="2"/>
          </p:nvPr>
        </p:nvSpPr>
        <p:spPr>
          <a:xfrm>
            <a:off x="520700" y="3705225"/>
            <a:ext cx="8172450" cy="2813050"/>
          </a:xfrm>
        </p:spPr>
        <p:txBody>
          <a:bodyPr/>
          <a:lstStyle/>
          <a:p>
            <a:pPr>
              <a:buFont typeface="ZapfDingbats" pitchFamily="82" charset="2"/>
              <a:buNone/>
            </a:pPr>
            <a:r>
              <a:rPr lang="zh-CN" altLang="en-US" sz="2400" u="sng" smtClean="0">
                <a:solidFill>
                  <a:srgbClr val="FF0000"/>
                </a:solidFill>
                <a:ea typeface="宋体" panose="02010600030101010101" pitchFamily="2" charset="-122"/>
              </a:rPr>
              <a:t>用户需要</a:t>
            </a:r>
            <a:r>
              <a:rPr lang="en-US" altLang="zh-CN" sz="2400" u="sng" smtClean="0">
                <a:solidFill>
                  <a:srgbClr val="FF0000"/>
                </a:solidFill>
                <a:ea typeface="宋体" panose="02010600030101010101" pitchFamily="2" charset="-122"/>
              </a:rPr>
              <a:t>www.amazon.com</a:t>
            </a:r>
            <a:r>
              <a:rPr lang="zh-CN" altLang="en-US" sz="2400" u="sng" smtClean="0">
                <a:solidFill>
                  <a:srgbClr val="FF0000"/>
                </a:solidFill>
                <a:ea typeface="宋体" panose="02010600030101010101" pitchFamily="2" charset="-122"/>
              </a:rPr>
              <a:t>的</a:t>
            </a:r>
            <a:r>
              <a:rPr lang="en-US" altLang="zh-CN" sz="2400" u="sng" smtClean="0">
                <a:solidFill>
                  <a:srgbClr val="FF0000"/>
                </a:solidFill>
                <a:ea typeface="宋体" panose="02010600030101010101" pitchFamily="2" charset="-122"/>
              </a:rPr>
              <a:t>IP</a:t>
            </a:r>
            <a:r>
              <a:rPr lang="zh-CN" altLang="en-US" sz="2400" u="sng" smtClean="0">
                <a:solidFill>
                  <a:srgbClr val="FF0000"/>
                </a:solidFill>
                <a:ea typeface="宋体" panose="02010600030101010101" pitchFamily="2" charset="-122"/>
              </a:rPr>
              <a:t>地址</a:t>
            </a:r>
            <a:r>
              <a:rPr lang="en-US" altLang="zh-CN" sz="2400" u="sng" smtClean="0">
                <a:solidFill>
                  <a:srgbClr val="FF0000"/>
                </a:solidFill>
                <a:ea typeface="宋体" panose="02010600030101010101" pitchFamily="2" charset="-122"/>
              </a:rPr>
              <a:t>; 1</a:t>
            </a:r>
            <a:r>
              <a:rPr lang="en-US" altLang="zh-CN" sz="2400" u="sng" baseline="30000" smtClean="0">
                <a:solidFill>
                  <a:srgbClr val="FF0000"/>
                </a:solidFill>
                <a:ea typeface="宋体" panose="02010600030101010101" pitchFamily="2" charset="-122"/>
              </a:rPr>
              <a:t>st</a:t>
            </a:r>
            <a:r>
              <a:rPr lang="en-US" altLang="zh-CN" sz="2400" u="sng" smtClean="0">
                <a:solidFill>
                  <a:srgbClr val="FF0000"/>
                </a:solidFill>
                <a:ea typeface="宋体" panose="02010600030101010101" pitchFamily="2" charset="-122"/>
              </a:rPr>
              <a:t> approx:</a:t>
            </a:r>
          </a:p>
          <a:p>
            <a:r>
              <a:rPr lang="zh-CN" altLang="en-US" sz="2400" smtClean="0">
                <a:ea typeface="宋体" panose="02010600030101010101" pitchFamily="2" charset="-122"/>
              </a:rPr>
              <a:t>用户向某个根服务器查询</a:t>
            </a:r>
            <a:r>
              <a:rPr lang="en-US" altLang="zh-CN" sz="2400" smtClean="0">
                <a:ea typeface="宋体" panose="02010600030101010101" pitchFamily="2" charset="-122"/>
              </a:rPr>
              <a:t>com DNS</a:t>
            </a:r>
            <a:r>
              <a:rPr lang="zh-CN" altLang="en-US" sz="2400" smtClean="0">
                <a:ea typeface="宋体" panose="02010600030101010101" pitchFamily="2" charset="-122"/>
              </a:rPr>
              <a:t>服务器</a:t>
            </a:r>
            <a:endParaRPr lang="en-US" altLang="zh-CN" sz="2400" smtClean="0">
              <a:ea typeface="宋体" panose="02010600030101010101" pitchFamily="2" charset="-122"/>
            </a:endParaRPr>
          </a:p>
          <a:p>
            <a:r>
              <a:rPr lang="zh-CN" altLang="en-US" sz="2400" smtClean="0">
                <a:ea typeface="宋体" panose="02010600030101010101" pitchFamily="2" charset="-122"/>
              </a:rPr>
              <a:t>用户向</a:t>
            </a:r>
            <a:r>
              <a:rPr lang="en-US" altLang="zh-CN" sz="2400" smtClean="0">
                <a:ea typeface="宋体" panose="02010600030101010101" pitchFamily="2" charset="-122"/>
              </a:rPr>
              <a:t>com DNS</a:t>
            </a:r>
            <a:r>
              <a:rPr lang="zh-CN" altLang="en-US" sz="2400" smtClean="0">
                <a:ea typeface="宋体" panose="02010600030101010101" pitchFamily="2" charset="-122"/>
              </a:rPr>
              <a:t>服务器查询</a:t>
            </a:r>
            <a:r>
              <a:rPr lang="en-US" altLang="zh-CN" sz="2400" smtClean="0">
                <a:ea typeface="宋体" panose="02010600030101010101" pitchFamily="2" charset="-122"/>
              </a:rPr>
              <a:t>amazon.com DNS</a:t>
            </a:r>
            <a:r>
              <a:rPr lang="zh-CN" altLang="en-US" sz="2400" smtClean="0">
                <a:ea typeface="宋体" panose="02010600030101010101" pitchFamily="2" charset="-122"/>
              </a:rPr>
              <a:t>服务器</a:t>
            </a:r>
            <a:endParaRPr lang="en-US" altLang="zh-CN" sz="2400" smtClean="0">
              <a:ea typeface="宋体" panose="02010600030101010101" pitchFamily="2" charset="-122"/>
            </a:endParaRPr>
          </a:p>
          <a:p>
            <a:r>
              <a:rPr lang="zh-CN" altLang="en-US" sz="2400" smtClean="0">
                <a:ea typeface="宋体" panose="02010600030101010101" pitchFamily="2" charset="-122"/>
              </a:rPr>
              <a:t>用户向</a:t>
            </a:r>
            <a:r>
              <a:rPr lang="en-US" altLang="zh-CN" sz="2400" smtClean="0">
                <a:ea typeface="宋体" panose="02010600030101010101" pitchFamily="2" charset="-122"/>
              </a:rPr>
              <a:t>amazon.com DNS</a:t>
            </a:r>
            <a:r>
              <a:rPr lang="zh-CN" altLang="en-US" sz="2400" smtClean="0">
                <a:ea typeface="宋体" panose="02010600030101010101" pitchFamily="2" charset="-122"/>
              </a:rPr>
              <a:t>服务器查询</a:t>
            </a:r>
            <a:r>
              <a:rPr lang="en-US" altLang="zh-CN" sz="2400" smtClean="0">
                <a:ea typeface="宋体" panose="02010600030101010101" pitchFamily="2" charset="-122"/>
              </a:rPr>
              <a:t>www.amazon.com</a:t>
            </a:r>
            <a:r>
              <a:rPr lang="zh-CN" altLang="en-US" sz="2400" smtClean="0">
                <a:ea typeface="宋体" panose="02010600030101010101" pitchFamily="2" charset="-122"/>
              </a:rPr>
              <a:t>的</a:t>
            </a:r>
            <a:r>
              <a:rPr lang="en-US" altLang="zh-CN" sz="2400" smtClean="0">
                <a:ea typeface="宋体" panose="02010600030101010101" pitchFamily="2" charset="-122"/>
              </a:rPr>
              <a:t>IP</a:t>
            </a:r>
            <a:r>
              <a:rPr lang="zh-CN" altLang="en-US" sz="2400" smtClean="0">
                <a:ea typeface="宋体" panose="02010600030101010101" pitchFamily="2" charset="-122"/>
              </a:rPr>
              <a:t>地址</a:t>
            </a:r>
            <a:endParaRPr lang="en-US" altLang="zh-CN" sz="2400" smtClean="0">
              <a:ea typeface="宋体" panose="02010600030101010101" pitchFamily="2" charset="-122"/>
            </a:endParaRPr>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Slide Number Placeholder 6"/>
          <p:cNvSpPr>
            <a:spLocks noGrp="1"/>
          </p:cNvSpPr>
          <p:nvPr>
            <p:ph type="sldNum" sz="quarter" idx="11"/>
          </p:nvPr>
        </p:nvSpPr>
        <p:spPr>
          <a:xfrm>
            <a:off x="0" y="6543675"/>
            <a:ext cx="5219700" cy="3143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l">
              <a:spcBef>
                <a:spcPct val="0"/>
              </a:spcBef>
              <a:buClrTx/>
              <a:buSzTx/>
              <a:buFontTx/>
              <a:buNone/>
            </a:pPr>
            <a:fld id="{5AA53FA8-2866-414E-9891-7084D5FFBAAB}" type="slidenum">
              <a:rPr kumimoji="0" lang="en-US" altLang="zh-CN" sz="1600" smtClean="0">
                <a:solidFill>
                  <a:schemeClr val="bg2"/>
                </a:solidFill>
                <a:latin typeface="华文隶书" panose="02010800040101010101" pitchFamily="2" charset="-122"/>
                <a:ea typeface="华文隶书" panose="02010800040101010101" pitchFamily="2" charset="-122"/>
                <a:cs typeface="Arial" panose="020B0604020202020204" pitchFamily="34" charset="0"/>
              </a:rPr>
              <a:pPr algn="l">
                <a:spcBef>
                  <a:spcPct val="0"/>
                </a:spcBef>
                <a:buClrTx/>
                <a:buSzTx/>
                <a:buFontTx/>
                <a:buNone/>
              </a:pPr>
              <a:t>57</a:t>
            </a:fld>
            <a:endParaRPr kumimoji="0" lang="en-US" altLang="zh-CN" sz="1600" smtClean="0">
              <a:solidFill>
                <a:schemeClr val="bg2"/>
              </a:solidFill>
              <a:latin typeface="华文隶书" panose="02010800040101010101" pitchFamily="2" charset="-122"/>
              <a:ea typeface="华文隶书" panose="02010800040101010101" pitchFamily="2" charset="-122"/>
              <a:cs typeface="Arial" panose="020B0604020202020204" pitchFamily="34" charset="0"/>
            </a:endParaRPr>
          </a:p>
        </p:txBody>
      </p:sp>
      <p:sp>
        <p:nvSpPr>
          <p:cNvPr id="82947" name="Rectangle 2"/>
          <p:cNvSpPr>
            <a:spLocks noGrp="1" noChangeArrowheads="1"/>
          </p:cNvSpPr>
          <p:nvPr>
            <p:ph type="title"/>
          </p:nvPr>
        </p:nvSpPr>
        <p:spPr/>
        <p:txBody>
          <a:bodyPr/>
          <a:lstStyle/>
          <a:p>
            <a:r>
              <a:rPr lang="en-US" altLang="zh-CN" sz="3600" smtClean="0">
                <a:ea typeface="宋体" panose="02010600030101010101" pitchFamily="2" charset="-122"/>
              </a:rPr>
              <a:t>DNS: </a:t>
            </a:r>
            <a:r>
              <a:rPr lang="zh-CN" altLang="en-US" sz="3600" smtClean="0">
                <a:ea typeface="宋体" panose="02010600030101010101" pitchFamily="2" charset="-122"/>
              </a:rPr>
              <a:t>根域名服务器</a:t>
            </a:r>
            <a:endParaRPr lang="en-US" altLang="zh-CN" smtClean="0">
              <a:ea typeface="宋体" panose="02010600030101010101" pitchFamily="2" charset="-122"/>
            </a:endParaRPr>
          </a:p>
        </p:txBody>
      </p:sp>
      <p:sp>
        <p:nvSpPr>
          <p:cNvPr id="82948" name="Rectangle 3"/>
          <p:cNvSpPr>
            <a:spLocks noGrp="1" noChangeArrowheads="1"/>
          </p:cNvSpPr>
          <p:nvPr>
            <p:ph type="body" sz="half" idx="1"/>
          </p:nvPr>
        </p:nvSpPr>
        <p:spPr>
          <a:xfrm>
            <a:off x="484188" y="1362075"/>
            <a:ext cx="8478837" cy="4648200"/>
          </a:xfrm>
        </p:spPr>
        <p:txBody>
          <a:bodyPr/>
          <a:lstStyle/>
          <a:p>
            <a:r>
              <a:rPr lang="zh-CN" altLang="en-US" sz="2000" smtClean="0">
                <a:ea typeface="宋体" panose="02010600030101010101" pitchFamily="2" charset="-122"/>
              </a:rPr>
              <a:t>由本地域名服务器联系，如果其不能完成域名解析</a:t>
            </a:r>
            <a:endParaRPr lang="en-US" altLang="zh-CN" sz="2000" smtClean="0">
              <a:ea typeface="宋体" panose="02010600030101010101" pitchFamily="2" charset="-122"/>
            </a:endParaRPr>
          </a:p>
          <a:p>
            <a:r>
              <a:rPr lang="zh-CN" altLang="en-US" sz="2000" smtClean="0">
                <a:ea typeface="宋体" panose="02010600030101010101" pitchFamily="2" charset="-122"/>
              </a:rPr>
              <a:t>根域名服务器</a:t>
            </a:r>
            <a:r>
              <a:rPr lang="en-US" altLang="zh-CN" sz="2000" smtClean="0">
                <a:ea typeface="宋体" panose="02010600030101010101" pitchFamily="2" charset="-122"/>
              </a:rPr>
              <a:t>:</a:t>
            </a:r>
          </a:p>
          <a:p>
            <a:pPr lvl="1"/>
            <a:r>
              <a:rPr lang="zh-CN" altLang="en-US" sz="2000" smtClean="0">
                <a:ea typeface="宋体" panose="02010600030101010101" pitchFamily="2" charset="-122"/>
              </a:rPr>
              <a:t>如果域名映射未知，则联系权威的域名服务器</a:t>
            </a:r>
            <a:endParaRPr lang="en-US" altLang="zh-CN" sz="2000" smtClean="0">
              <a:ea typeface="宋体" panose="02010600030101010101" pitchFamily="2" charset="-122"/>
            </a:endParaRPr>
          </a:p>
          <a:p>
            <a:pPr lvl="1"/>
            <a:r>
              <a:rPr lang="zh-CN" altLang="en-US" sz="2000" smtClean="0">
                <a:ea typeface="宋体" panose="02010600030101010101" pitchFamily="2" charset="-122"/>
              </a:rPr>
              <a:t>获得映射</a:t>
            </a:r>
            <a:endParaRPr lang="en-US" altLang="zh-CN" sz="2000" smtClean="0">
              <a:ea typeface="宋体" panose="02010600030101010101" pitchFamily="2" charset="-122"/>
            </a:endParaRPr>
          </a:p>
          <a:p>
            <a:pPr lvl="1"/>
            <a:r>
              <a:rPr lang="zh-CN" altLang="en-US" sz="2000" smtClean="0">
                <a:ea typeface="宋体" panose="02010600030101010101" pitchFamily="2" charset="-122"/>
              </a:rPr>
              <a:t>将该映射返回给本地域名服务器</a:t>
            </a:r>
            <a:endParaRPr lang="en-US" altLang="zh-CN" sz="2000" smtClean="0">
              <a:ea typeface="宋体" panose="02010600030101010101" pitchFamily="2" charset="-122"/>
            </a:endParaRPr>
          </a:p>
        </p:txBody>
      </p:sp>
      <p:sp>
        <p:nvSpPr>
          <p:cNvPr id="82949" name="Rectangle 20"/>
          <p:cNvSpPr>
            <a:spLocks noChangeArrowheads="1"/>
          </p:cNvSpPr>
          <p:nvPr/>
        </p:nvSpPr>
        <p:spPr bwMode="auto">
          <a:xfrm>
            <a:off x="6186488" y="5022850"/>
            <a:ext cx="2681287" cy="811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2000">
                <a:latin typeface="Arial" panose="020B0604020202020204" pitchFamily="34" charset="0"/>
                <a:ea typeface="宋体" panose="02010600030101010101" pitchFamily="2" charset="-122"/>
              </a:rPr>
              <a:t>    </a:t>
            </a:r>
            <a:r>
              <a:rPr kumimoji="0" lang="zh-CN" altLang="en-US" sz="2000">
                <a:latin typeface="Arial" panose="020B0604020202020204" pitchFamily="34" charset="0"/>
                <a:ea typeface="宋体" panose="02010600030101010101" pitchFamily="2" charset="-122"/>
              </a:rPr>
              <a:t>全球共</a:t>
            </a:r>
            <a:r>
              <a:rPr kumimoji="0" lang="en-US" altLang="zh-CN" sz="2000">
                <a:latin typeface="Arial" panose="020B0604020202020204" pitchFamily="34" charset="0"/>
                <a:ea typeface="宋体" panose="02010600030101010101" pitchFamily="2" charset="-122"/>
              </a:rPr>
              <a:t>13</a:t>
            </a:r>
            <a:r>
              <a:rPr kumimoji="0" lang="zh-CN" altLang="en-US" sz="2000">
                <a:latin typeface="Arial" panose="020B0604020202020204" pitchFamily="34" charset="0"/>
                <a:ea typeface="宋体" panose="02010600030101010101" pitchFamily="2" charset="-122"/>
              </a:rPr>
              <a:t>个根域名服务器</a:t>
            </a:r>
            <a:endParaRPr kumimoji="0" lang="en-US" altLang="zh-CN" sz="1800">
              <a:latin typeface="Arial" panose="020B0604020202020204" pitchFamily="34" charset="0"/>
              <a:ea typeface="宋体" panose="02010600030101010101" pitchFamily="2" charset="-122"/>
            </a:endParaRPr>
          </a:p>
        </p:txBody>
      </p:sp>
      <p:sp>
        <p:nvSpPr>
          <p:cNvPr id="82950" name="AutoShape 22"/>
          <p:cNvSpPr>
            <a:spLocks noChangeAspect="1" noChangeArrowheads="1"/>
          </p:cNvSpPr>
          <p:nvPr/>
        </p:nvSpPr>
        <p:spPr bwMode="auto">
          <a:xfrm>
            <a:off x="481013" y="3581400"/>
            <a:ext cx="5784850" cy="2974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pic>
        <p:nvPicPr>
          <p:cNvPr id="82951" name="Picture 23" descr="world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1813" y="4378325"/>
            <a:ext cx="4319587" cy="217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952" name="Freeform 24"/>
          <p:cNvSpPr>
            <a:spLocks/>
          </p:cNvSpPr>
          <p:nvPr/>
        </p:nvSpPr>
        <p:spPr bwMode="auto">
          <a:xfrm>
            <a:off x="2179638" y="3725863"/>
            <a:ext cx="642937" cy="1235075"/>
          </a:xfrm>
          <a:custGeom>
            <a:avLst/>
            <a:gdLst>
              <a:gd name="T0" fmla="*/ 0 w 963"/>
              <a:gd name="T1" fmla="*/ 0 h 1893"/>
              <a:gd name="T2" fmla="*/ 0 w 963"/>
              <a:gd name="T3" fmla="*/ 2147483646 h 1893"/>
              <a:gd name="T4" fmla="*/ 2147483646 w 963"/>
              <a:gd name="T5" fmla="*/ 2147483646 h 1893"/>
              <a:gd name="T6" fmla="*/ 0 60000 65536"/>
              <a:gd name="T7" fmla="*/ 0 60000 65536"/>
              <a:gd name="T8" fmla="*/ 0 60000 65536"/>
              <a:gd name="T9" fmla="*/ 0 w 963"/>
              <a:gd name="T10" fmla="*/ 0 h 1893"/>
              <a:gd name="T11" fmla="*/ 963 w 963"/>
              <a:gd name="T12" fmla="*/ 1893 h 1893"/>
            </a:gdLst>
            <a:ahLst/>
            <a:cxnLst>
              <a:cxn ang="T6">
                <a:pos x="T0" y="T1"/>
              </a:cxn>
              <a:cxn ang="T7">
                <a:pos x="T2" y="T3"/>
              </a:cxn>
              <a:cxn ang="T8">
                <a:pos x="T4" y="T5"/>
              </a:cxn>
            </a:cxnLst>
            <a:rect l="T9" t="T10" r="T11" b="T12"/>
            <a:pathLst>
              <a:path w="963" h="1893">
                <a:moveTo>
                  <a:pt x="0" y="0"/>
                </a:moveTo>
                <a:lnTo>
                  <a:pt x="0" y="930"/>
                </a:lnTo>
                <a:lnTo>
                  <a:pt x="963" y="1893"/>
                </a:lnTo>
              </a:path>
            </a:pathLst>
          </a:custGeom>
          <a:noFill/>
          <a:ln w="19050">
            <a:solidFill>
              <a:srgbClr val="000000"/>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2953" name="Text Box 25"/>
          <p:cNvSpPr txBox="1">
            <a:spLocks noChangeArrowheads="1"/>
          </p:cNvSpPr>
          <p:nvPr/>
        </p:nvSpPr>
        <p:spPr bwMode="auto">
          <a:xfrm>
            <a:off x="701675" y="5654675"/>
            <a:ext cx="202406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1323" tIns="35662" rIns="71323" bIns="35662"/>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000">
                <a:solidFill>
                  <a:srgbClr val="000000"/>
                </a:solidFill>
                <a:latin typeface="Arial" panose="020B0604020202020204" pitchFamily="34" charset="0"/>
                <a:ea typeface="宋体" panose="02010600030101010101" pitchFamily="2" charset="-122"/>
              </a:rPr>
              <a:t>b USC-ISI Marina del Rey, CA</a:t>
            </a:r>
          </a:p>
          <a:p>
            <a:pPr eaLnBrk="1" hangingPunct="1">
              <a:spcBef>
                <a:spcPct val="0"/>
              </a:spcBef>
              <a:buClrTx/>
              <a:buSzTx/>
              <a:buFontTx/>
              <a:buNone/>
            </a:pPr>
            <a:r>
              <a:rPr kumimoji="0" lang="en-US" altLang="zh-CN" sz="1000">
                <a:solidFill>
                  <a:srgbClr val="000000"/>
                </a:solidFill>
                <a:latin typeface="Arial" panose="020B0604020202020204" pitchFamily="34" charset="0"/>
                <a:ea typeface="宋体" panose="02010600030101010101" pitchFamily="2" charset="-122"/>
              </a:rPr>
              <a:t>l  ICANN Los Angeles, CA</a:t>
            </a:r>
          </a:p>
          <a:p>
            <a:pPr algn="ct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82954" name="Freeform 26"/>
          <p:cNvSpPr>
            <a:spLocks/>
          </p:cNvSpPr>
          <p:nvPr/>
        </p:nvSpPr>
        <p:spPr bwMode="auto">
          <a:xfrm>
            <a:off x="1527175" y="5113338"/>
            <a:ext cx="762000" cy="546100"/>
          </a:xfrm>
          <a:custGeom>
            <a:avLst/>
            <a:gdLst>
              <a:gd name="T0" fmla="*/ 0 w 582"/>
              <a:gd name="T1" fmla="*/ 2147483646 h 426"/>
              <a:gd name="T2" fmla="*/ 2147483646 w 582"/>
              <a:gd name="T3" fmla="*/ 0 h 426"/>
              <a:gd name="T4" fmla="*/ 0 60000 65536"/>
              <a:gd name="T5" fmla="*/ 0 60000 65536"/>
              <a:gd name="T6" fmla="*/ 0 w 582"/>
              <a:gd name="T7" fmla="*/ 0 h 426"/>
              <a:gd name="T8" fmla="*/ 582 w 582"/>
              <a:gd name="T9" fmla="*/ 426 h 426"/>
            </a:gdLst>
            <a:ahLst/>
            <a:cxnLst>
              <a:cxn ang="T4">
                <a:pos x="T0" y="T1"/>
              </a:cxn>
              <a:cxn ang="T5">
                <a:pos x="T2" y="T3"/>
              </a:cxn>
            </a:cxnLst>
            <a:rect l="T6" t="T7" r="T8" b="T9"/>
            <a:pathLst>
              <a:path w="582" h="426">
                <a:moveTo>
                  <a:pt x="0" y="426"/>
                </a:moveTo>
                <a:lnTo>
                  <a:pt x="582" y="0"/>
                </a:lnTo>
              </a:path>
            </a:pathLst>
          </a:custGeom>
          <a:noFill/>
          <a:ln w="19050">
            <a:solidFill>
              <a:srgbClr val="000000"/>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2955" name="Text Box 27"/>
          <p:cNvSpPr txBox="1">
            <a:spLocks noChangeArrowheads="1"/>
          </p:cNvSpPr>
          <p:nvPr/>
        </p:nvSpPr>
        <p:spPr bwMode="auto">
          <a:xfrm>
            <a:off x="204788" y="4333875"/>
            <a:ext cx="19494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1323" tIns="35662" rIns="71323" bIns="35662"/>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000">
                <a:solidFill>
                  <a:srgbClr val="000000"/>
                </a:solidFill>
                <a:latin typeface="Arial" panose="020B0604020202020204" pitchFamily="34" charset="0"/>
                <a:ea typeface="宋体" panose="02010600030101010101" pitchFamily="2" charset="-122"/>
              </a:rPr>
              <a:t>e NASA Mt View, CA</a:t>
            </a:r>
          </a:p>
          <a:p>
            <a:pPr eaLnBrk="1" hangingPunct="1">
              <a:spcBef>
                <a:spcPct val="0"/>
              </a:spcBef>
              <a:buClrTx/>
              <a:buSzTx/>
              <a:buFontTx/>
              <a:buNone/>
            </a:pPr>
            <a:r>
              <a:rPr kumimoji="0" lang="en-US" altLang="zh-CN" sz="1000">
                <a:solidFill>
                  <a:srgbClr val="000000"/>
                </a:solidFill>
                <a:latin typeface="Arial" panose="020B0604020202020204" pitchFamily="34" charset="0"/>
                <a:ea typeface="宋体" panose="02010600030101010101" pitchFamily="2" charset="-122"/>
              </a:rPr>
              <a:t>f  Internet Software C. Palo</a:t>
            </a:r>
            <a:r>
              <a:rPr kumimoji="0" lang="en-US" altLang="zh-CN" sz="900">
                <a:solidFill>
                  <a:srgbClr val="000000"/>
                </a:solidFill>
                <a:latin typeface="Arial" panose="020B0604020202020204" pitchFamily="34" charset="0"/>
                <a:ea typeface="宋体" panose="02010600030101010101" pitchFamily="2" charset="-122"/>
              </a:rPr>
              <a:t> Alto, CA (and 36 other locations)</a:t>
            </a:r>
          </a:p>
          <a:p>
            <a:pPr algn="ct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
        <p:nvSpPr>
          <p:cNvPr id="82956" name="Freeform 28"/>
          <p:cNvSpPr>
            <a:spLocks/>
          </p:cNvSpPr>
          <p:nvPr/>
        </p:nvSpPr>
        <p:spPr bwMode="auto">
          <a:xfrm flipV="1">
            <a:off x="1423988" y="4868863"/>
            <a:ext cx="817562" cy="184150"/>
          </a:xfrm>
          <a:custGeom>
            <a:avLst/>
            <a:gdLst>
              <a:gd name="T0" fmla="*/ 0 w 582"/>
              <a:gd name="T1" fmla="*/ 2147483646 h 426"/>
              <a:gd name="T2" fmla="*/ 2147483646 w 582"/>
              <a:gd name="T3" fmla="*/ 0 h 426"/>
              <a:gd name="T4" fmla="*/ 0 60000 65536"/>
              <a:gd name="T5" fmla="*/ 0 60000 65536"/>
              <a:gd name="T6" fmla="*/ 0 w 582"/>
              <a:gd name="T7" fmla="*/ 0 h 426"/>
              <a:gd name="T8" fmla="*/ 582 w 582"/>
              <a:gd name="T9" fmla="*/ 426 h 426"/>
            </a:gdLst>
            <a:ahLst/>
            <a:cxnLst>
              <a:cxn ang="T4">
                <a:pos x="T0" y="T1"/>
              </a:cxn>
              <a:cxn ang="T5">
                <a:pos x="T2" y="T3"/>
              </a:cxn>
            </a:cxnLst>
            <a:rect l="T6" t="T7" r="T8" b="T9"/>
            <a:pathLst>
              <a:path w="582" h="426">
                <a:moveTo>
                  <a:pt x="0" y="426"/>
                </a:moveTo>
                <a:lnTo>
                  <a:pt x="582" y="0"/>
                </a:lnTo>
              </a:path>
            </a:pathLst>
          </a:custGeom>
          <a:noFill/>
          <a:ln w="19050">
            <a:solidFill>
              <a:srgbClr val="000000"/>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2957" name="Text Box 29"/>
          <p:cNvSpPr txBox="1">
            <a:spLocks noChangeArrowheads="1"/>
          </p:cNvSpPr>
          <p:nvPr/>
        </p:nvSpPr>
        <p:spPr bwMode="auto">
          <a:xfrm>
            <a:off x="4297363" y="3973513"/>
            <a:ext cx="1997075" cy="223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1323" tIns="35662" rIns="71323" bIns="35662"/>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r" eaLnBrk="1" hangingPunct="1">
              <a:spcBef>
                <a:spcPct val="0"/>
              </a:spcBef>
              <a:buClrTx/>
              <a:buSzTx/>
              <a:buFontTx/>
              <a:buNone/>
            </a:pPr>
            <a:r>
              <a:rPr kumimoji="0" lang="en-US" altLang="zh-CN" sz="1000">
                <a:solidFill>
                  <a:srgbClr val="000000"/>
                </a:solidFill>
                <a:latin typeface="Arial" panose="020B0604020202020204" pitchFamily="34" charset="0"/>
                <a:ea typeface="宋体" panose="02010600030101010101" pitchFamily="2" charset="-122"/>
              </a:rPr>
              <a:t>i </a:t>
            </a:r>
            <a:r>
              <a:rPr kumimoji="0" lang="en-US" altLang="zh-CN" sz="1000">
                <a:latin typeface="Arial" panose="020B0604020202020204" pitchFamily="34" charset="0"/>
                <a:ea typeface="宋体" panose="02010600030101010101" pitchFamily="2" charset="-122"/>
              </a:rPr>
              <a:t>Autonomica,</a:t>
            </a:r>
            <a:r>
              <a:rPr kumimoji="0" lang="en-US" altLang="zh-CN" sz="1000">
                <a:solidFill>
                  <a:srgbClr val="000000"/>
                </a:solidFill>
                <a:latin typeface="Arial" panose="020B0604020202020204" pitchFamily="34" charset="0"/>
                <a:ea typeface="宋体" panose="02010600030101010101" pitchFamily="2" charset="-122"/>
              </a:rPr>
              <a:t> Stockholm (plus     28 other locations)</a:t>
            </a:r>
          </a:p>
        </p:txBody>
      </p:sp>
      <p:sp>
        <p:nvSpPr>
          <p:cNvPr id="82958" name="Freeform 30"/>
          <p:cNvSpPr>
            <a:spLocks/>
          </p:cNvSpPr>
          <p:nvPr/>
        </p:nvSpPr>
        <p:spPr bwMode="auto">
          <a:xfrm>
            <a:off x="3932238" y="4068763"/>
            <a:ext cx="446087" cy="654050"/>
          </a:xfrm>
          <a:custGeom>
            <a:avLst/>
            <a:gdLst>
              <a:gd name="T0" fmla="*/ 2147483646 w 666"/>
              <a:gd name="T1" fmla="*/ 0 h 1005"/>
              <a:gd name="T2" fmla="*/ 0 w 666"/>
              <a:gd name="T3" fmla="*/ 2147483646 h 1005"/>
              <a:gd name="T4" fmla="*/ 0 60000 65536"/>
              <a:gd name="T5" fmla="*/ 0 60000 65536"/>
              <a:gd name="T6" fmla="*/ 0 w 666"/>
              <a:gd name="T7" fmla="*/ 0 h 1005"/>
              <a:gd name="T8" fmla="*/ 666 w 666"/>
              <a:gd name="T9" fmla="*/ 1005 h 1005"/>
            </a:gdLst>
            <a:ahLst/>
            <a:cxnLst>
              <a:cxn ang="T4">
                <a:pos x="T0" y="T1"/>
              </a:cxn>
              <a:cxn ang="T5">
                <a:pos x="T2" y="T3"/>
              </a:cxn>
            </a:cxnLst>
            <a:rect l="T6" t="T7" r="T8" b="T9"/>
            <a:pathLst>
              <a:path w="666" h="1005">
                <a:moveTo>
                  <a:pt x="666" y="0"/>
                </a:moveTo>
                <a:lnTo>
                  <a:pt x="0" y="1005"/>
                </a:lnTo>
              </a:path>
            </a:pathLst>
          </a:custGeom>
          <a:noFill/>
          <a:ln w="19050">
            <a:solidFill>
              <a:srgbClr val="000000"/>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2959" name="Text Box 31"/>
          <p:cNvSpPr txBox="1">
            <a:spLocks noChangeArrowheads="1"/>
          </p:cNvSpPr>
          <p:nvPr/>
        </p:nvSpPr>
        <p:spPr bwMode="auto">
          <a:xfrm>
            <a:off x="4333875" y="3684588"/>
            <a:ext cx="2519363" cy="21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1323" tIns="35662" rIns="71323" bIns="35662"/>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000">
                <a:solidFill>
                  <a:srgbClr val="000000"/>
                </a:solidFill>
                <a:latin typeface="Arial" panose="020B0604020202020204" pitchFamily="34" charset="0"/>
                <a:ea typeface="宋体" panose="02010600030101010101" pitchFamily="2" charset="-122"/>
              </a:rPr>
              <a:t>k RIPE London (also 16 other locations)</a:t>
            </a:r>
            <a:endParaRPr kumimoji="0" lang="en-US" altLang="zh-CN" sz="1800">
              <a:latin typeface="Times New Roman" panose="02020603050405020304" pitchFamily="18" charset="0"/>
              <a:ea typeface="宋体" panose="02010600030101010101" pitchFamily="2" charset="-122"/>
            </a:endParaRPr>
          </a:p>
        </p:txBody>
      </p:sp>
      <p:sp>
        <p:nvSpPr>
          <p:cNvPr id="82960" name="Freeform 32"/>
          <p:cNvSpPr>
            <a:spLocks/>
          </p:cNvSpPr>
          <p:nvPr/>
        </p:nvSpPr>
        <p:spPr bwMode="auto">
          <a:xfrm>
            <a:off x="3751263" y="3862388"/>
            <a:ext cx="615950" cy="946150"/>
          </a:xfrm>
          <a:custGeom>
            <a:avLst/>
            <a:gdLst>
              <a:gd name="T0" fmla="*/ 2147483646 w 922"/>
              <a:gd name="T1" fmla="*/ 0 h 1448"/>
              <a:gd name="T2" fmla="*/ 0 w 922"/>
              <a:gd name="T3" fmla="*/ 2147483646 h 1448"/>
              <a:gd name="T4" fmla="*/ 0 60000 65536"/>
              <a:gd name="T5" fmla="*/ 0 60000 65536"/>
              <a:gd name="T6" fmla="*/ 0 w 922"/>
              <a:gd name="T7" fmla="*/ 0 h 1448"/>
              <a:gd name="T8" fmla="*/ 922 w 922"/>
              <a:gd name="T9" fmla="*/ 1448 h 1448"/>
            </a:gdLst>
            <a:ahLst/>
            <a:cxnLst>
              <a:cxn ang="T4">
                <a:pos x="T0" y="T1"/>
              </a:cxn>
              <a:cxn ang="T5">
                <a:pos x="T2" y="T3"/>
              </a:cxn>
            </a:cxnLst>
            <a:rect l="T6" t="T7" r="T8" b="T9"/>
            <a:pathLst>
              <a:path w="922" h="1448">
                <a:moveTo>
                  <a:pt x="922" y="0"/>
                </a:moveTo>
                <a:lnTo>
                  <a:pt x="0" y="1448"/>
                </a:lnTo>
              </a:path>
            </a:pathLst>
          </a:custGeom>
          <a:noFill/>
          <a:ln w="19050">
            <a:solidFill>
              <a:srgbClr val="000000"/>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2961" name="Text Box 33"/>
          <p:cNvSpPr txBox="1">
            <a:spLocks noChangeArrowheads="1"/>
          </p:cNvSpPr>
          <p:nvPr/>
        </p:nvSpPr>
        <p:spPr bwMode="auto">
          <a:xfrm>
            <a:off x="5737225" y="4279900"/>
            <a:ext cx="1766888" cy="233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1323" tIns="35662" rIns="71323" bIns="35662"/>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000">
                <a:solidFill>
                  <a:srgbClr val="000000"/>
                </a:solidFill>
                <a:latin typeface="Arial" panose="020B0604020202020204" pitchFamily="34" charset="0"/>
                <a:ea typeface="宋体" panose="02010600030101010101" pitchFamily="2" charset="-122"/>
              </a:rPr>
              <a:t>m WIDE Tokyo (also Seoul, Paris, SF)</a:t>
            </a:r>
            <a:endParaRPr kumimoji="0" lang="en-US" altLang="zh-CN" sz="1800">
              <a:latin typeface="Times New Roman" panose="02020603050405020304" pitchFamily="18" charset="0"/>
              <a:ea typeface="宋体" panose="02010600030101010101" pitchFamily="2" charset="-122"/>
            </a:endParaRPr>
          </a:p>
        </p:txBody>
      </p:sp>
      <p:sp>
        <p:nvSpPr>
          <p:cNvPr id="82962" name="Freeform 34"/>
          <p:cNvSpPr>
            <a:spLocks/>
          </p:cNvSpPr>
          <p:nvPr/>
        </p:nvSpPr>
        <p:spPr bwMode="auto">
          <a:xfrm>
            <a:off x="5575300" y="4598988"/>
            <a:ext cx="400050" cy="431800"/>
          </a:xfrm>
          <a:custGeom>
            <a:avLst/>
            <a:gdLst>
              <a:gd name="T0" fmla="*/ 2147483646 w 252"/>
              <a:gd name="T1" fmla="*/ 0 h 462"/>
              <a:gd name="T2" fmla="*/ 0 w 252"/>
              <a:gd name="T3" fmla="*/ 2147483646 h 462"/>
              <a:gd name="T4" fmla="*/ 0 60000 65536"/>
              <a:gd name="T5" fmla="*/ 0 60000 65536"/>
              <a:gd name="T6" fmla="*/ 0 w 252"/>
              <a:gd name="T7" fmla="*/ 0 h 462"/>
              <a:gd name="T8" fmla="*/ 252 w 252"/>
              <a:gd name="T9" fmla="*/ 462 h 462"/>
            </a:gdLst>
            <a:ahLst/>
            <a:cxnLst>
              <a:cxn ang="T4">
                <a:pos x="T0" y="T1"/>
              </a:cxn>
              <a:cxn ang="T5">
                <a:pos x="T2" y="T3"/>
              </a:cxn>
            </a:cxnLst>
            <a:rect l="T6" t="T7" r="T8" b="T9"/>
            <a:pathLst>
              <a:path w="252" h="462">
                <a:moveTo>
                  <a:pt x="252" y="0"/>
                </a:moveTo>
                <a:lnTo>
                  <a:pt x="0" y="462"/>
                </a:lnTo>
              </a:path>
            </a:pathLst>
          </a:custGeom>
          <a:noFill/>
          <a:ln w="19050">
            <a:solidFill>
              <a:srgbClr val="000000"/>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2963" name="Text Box 35"/>
          <p:cNvSpPr txBox="1">
            <a:spLocks noChangeArrowheads="1"/>
          </p:cNvSpPr>
          <p:nvPr/>
        </p:nvSpPr>
        <p:spPr bwMode="auto">
          <a:xfrm>
            <a:off x="2162175" y="3367088"/>
            <a:ext cx="2598738" cy="796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1323" tIns="35662" rIns="71323" bIns="35662"/>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000">
                <a:solidFill>
                  <a:srgbClr val="000000"/>
                </a:solidFill>
                <a:latin typeface="Arial" panose="020B0604020202020204" pitchFamily="34" charset="0"/>
                <a:ea typeface="宋体" panose="02010600030101010101" pitchFamily="2" charset="-122"/>
              </a:rPr>
              <a:t>a Verisign, Dulles, VA</a:t>
            </a:r>
          </a:p>
          <a:p>
            <a:pPr eaLnBrk="1" hangingPunct="1">
              <a:spcBef>
                <a:spcPct val="0"/>
              </a:spcBef>
              <a:buClrTx/>
              <a:buSzTx/>
              <a:buFontTx/>
              <a:buNone/>
            </a:pPr>
            <a:r>
              <a:rPr kumimoji="0" lang="en-US" altLang="zh-CN" sz="1000">
                <a:solidFill>
                  <a:srgbClr val="000000"/>
                </a:solidFill>
                <a:latin typeface="Arial" panose="020B0604020202020204" pitchFamily="34" charset="0"/>
                <a:ea typeface="宋体" panose="02010600030101010101" pitchFamily="2" charset="-122"/>
              </a:rPr>
              <a:t>c Cogent, Herndon, VA (also LA)</a:t>
            </a:r>
          </a:p>
          <a:p>
            <a:pPr eaLnBrk="1" hangingPunct="1">
              <a:spcBef>
                <a:spcPct val="0"/>
              </a:spcBef>
              <a:buClrTx/>
              <a:buSzTx/>
              <a:buFontTx/>
              <a:buNone/>
            </a:pPr>
            <a:r>
              <a:rPr kumimoji="0" lang="en-US" altLang="zh-CN" sz="1000">
                <a:solidFill>
                  <a:srgbClr val="000000"/>
                </a:solidFill>
                <a:latin typeface="Arial" panose="020B0604020202020204" pitchFamily="34" charset="0"/>
                <a:ea typeface="宋体" panose="02010600030101010101" pitchFamily="2" charset="-122"/>
              </a:rPr>
              <a:t>d U Maryland College Park, MD</a:t>
            </a:r>
          </a:p>
          <a:p>
            <a:pPr eaLnBrk="1" hangingPunct="1">
              <a:spcBef>
                <a:spcPct val="0"/>
              </a:spcBef>
              <a:buClrTx/>
              <a:buSzTx/>
              <a:buFontTx/>
              <a:buNone/>
            </a:pPr>
            <a:r>
              <a:rPr kumimoji="0" lang="en-US" altLang="zh-CN" sz="1000">
                <a:solidFill>
                  <a:srgbClr val="000000"/>
                </a:solidFill>
                <a:latin typeface="Arial" panose="020B0604020202020204" pitchFamily="34" charset="0"/>
                <a:ea typeface="宋体" panose="02010600030101010101" pitchFamily="2" charset="-122"/>
              </a:rPr>
              <a:t>g US DoD Vienna, VA</a:t>
            </a:r>
          </a:p>
          <a:p>
            <a:pPr eaLnBrk="1" hangingPunct="1">
              <a:spcBef>
                <a:spcPct val="0"/>
              </a:spcBef>
              <a:buClrTx/>
              <a:buSzTx/>
              <a:buFontTx/>
              <a:buNone/>
            </a:pPr>
            <a:r>
              <a:rPr kumimoji="0" lang="en-US" altLang="zh-CN" sz="1000">
                <a:solidFill>
                  <a:srgbClr val="000000"/>
                </a:solidFill>
                <a:latin typeface="Arial" panose="020B0604020202020204" pitchFamily="34" charset="0"/>
                <a:ea typeface="宋体" panose="02010600030101010101" pitchFamily="2" charset="-122"/>
              </a:rPr>
              <a:t>h ARL Aberdeen, MD</a:t>
            </a:r>
          </a:p>
          <a:p>
            <a:pPr eaLnBrk="1" hangingPunct="1">
              <a:spcBef>
                <a:spcPct val="0"/>
              </a:spcBef>
              <a:buClrTx/>
              <a:buSzTx/>
              <a:buFontTx/>
              <a:buNone/>
            </a:pPr>
            <a:r>
              <a:rPr kumimoji="0" lang="en-US" altLang="zh-CN" sz="900">
                <a:solidFill>
                  <a:srgbClr val="000000"/>
                </a:solidFill>
                <a:latin typeface="Arial" panose="020B0604020202020204" pitchFamily="34" charset="0"/>
                <a:ea typeface="宋体" panose="02010600030101010101" pitchFamily="2" charset="-122"/>
              </a:rPr>
              <a:t>j  Verisign, ( 21 locations)</a:t>
            </a:r>
          </a:p>
          <a:p>
            <a:pPr algn="ctr" eaLnBrk="1" hangingPunct="1">
              <a:spcBef>
                <a:spcPct val="0"/>
              </a:spcBef>
              <a:buClrTx/>
              <a:buSzTx/>
              <a:buFontTx/>
              <a:buNone/>
            </a:pPr>
            <a:endParaRPr kumimoji="0" lang="en-US" altLang="zh-CN" sz="1800">
              <a:latin typeface="Times New Roman" panose="02020603050405020304" pitchFamily="18" charset="0"/>
              <a:ea typeface="宋体" panose="02010600030101010101" pitchFamily="2" charset="-122"/>
            </a:endParaRPr>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Slide Number Placeholder 5"/>
          <p:cNvSpPr>
            <a:spLocks noGrp="1"/>
          </p:cNvSpPr>
          <p:nvPr>
            <p:ph type="sldNum" sz="quarter" idx="11"/>
          </p:nvPr>
        </p:nvSpPr>
        <p:spPr>
          <a:xfrm>
            <a:off x="0" y="6543675"/>
            <a:ext cx="5219700" cy="3143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l">
              <a:spcBef>
                <a:spcPct val="0"/>
              </a:spcBef>
              <a:buClrTx/>
              <a:buSzTx/>
              <a:buFontTx/>
              <a:buNone/>
            </a:pPr>
            <a:fld id="{3349D009-6E50-4F2D-AD84-3435BA1B5F0B}" type="slidenum">
              <a:rPr kumimoji="0" lang="en-US" altLang="zh-CN" sz="1600" smtClean="0">
                <a:solidFill>
                  <a:schemeClr val="bg2"/>
                </a:solidFill>
                <a:latin typeface="华文隶书" panose="02010800040101010101" pitchFamily="2" charset="-122"/>
                <a:ea typeface="华文隶书" panose="02010800040101010101" pitchFamily="2" charset="-122"/>
                <a:cs typeface="Arial" panose="020B0604020202020204" pitchFamily="34" charset="0"/>
              </a:rPr>
              <a:pPr algn="l">
                <a:spcBef>
                  <a:spcPct val="0"/>
                </a:spcBef>
                <a:buClrTx/>
                <a:buSzTx/>
                <a:buFontTx/>
                <a:buNone/>
              </a:pPr>
              <a:t>58</a:t>
            </a:fld>
            <a:endParaRPr kumimoji="0" lang="en-US" altLang="zh-CN" sz="1600" smtClean="0">
              <a:solidFill>
                <a:schemeClr val="bg2"/>
              </a:solidFill>
              <a:latin typeface="华文隶书" panose="02010800040101010101" pitchFamily="2" charset="-122"/>
              <a:ea typeface="华文隶书" panose="02010800040101010101" pitchFamily="2" charset="-122"/>
              <a:cs typeface="Arial" panose="020B0604020202020204" pitchFamily="34" charset="0"/>
            </a:endParaRPr>
          </a:p>
        </p:txBody>
      </p:sp>
      <p:sp>
        <p:nvSpPr>
          <p:cNvPr id="83971" name="Rectangle 2"/>
          <p:cNvSpPr>
            <a:spLocks noGrp="1" noChangeArrowheads="1"/>
          </p:cNvSpPr>
          <p:nvPr>
            <p:ph type="title"/>
          </p:nvPr>
        </p:nvSpPr>
        <p:spPr/>
        <p:txBody>
          <a:bodyPr/>
          <a:lstStyle/>
          <a:p>
            <a:r>
              <a:rPr lang="zh-CN" altLang="en-US" smtClean="0">
                <a:ea typeface="宋体" panose="02010600030101010101" pitchFamily="2" charset="-122"/>
              </a:rPr>
              <a:t>顶级域名</a:t>
            </a:r>
            <a:r>
              <a:rPr lang="en-US" altLang="zh-CN" smtClean="0">
                <a:ea typeface="宋体" panose="02010600030101010101" pitchFamily="2" charset="-122"/>
              </a:rPr>
              <a:t>(TLD)</a:t>
            </a:r>
            <a:r>
              <a:rPr lang="zh-CN" altLang="en-US" smtClean="0">
                <a:ea typeface="宋体" panose="02010600030101010101" pitchFamily="2" charset="-122"/>
              </a:rPr>
              <a:t>与权威服务器</a:t>
            </a:r>
          </a:p>
        </p:txBody>
      </p:sp>
      <p:sp>
        <p:nvSpPr>
          <p:cNvPr id="83972" name="Rectangle 3"/>
          <p:cNvSpPr>
            <a:spLocks noGrp="1" noChangeArrowheads="1"/>
          </p:cNvSpPr>
          <p:nvPr>
            <p:ph type="body" idx="1"/>
          </p:nvPr>
        </p:nvSpPr>
        <p:spPr>
          <a:xfrm>
            <a:off x="539552" y="1435100"/>
            <a:ext cx="8159750" cy="4648200"/>
          </a:xfrm>
        </p:spPr>
        <p:txBody>
          <a:bodyPr/>
          <a:lstStyle/>
          <a:p>
            <a:r>
              <a:rPr lang="zh-CN" altLang="en-US" dirty="0" smtClean="0">
                <a:solidFill>
                  <a:srgbClr val="FF0000"/>
                </a:solidFill>
                <a:ea typeface="宋体" panose="02010600030101010101" pitchFamily="2" charset="-122"/>
              </a:rPr>
              <a:t>顶级域名</a:t>
            </a:r>
            <a:r>
              <a:rPr lang="en-US" altLang="zh-CN" dirty="0" smtClean="0">
                <a:solidFill>
                  <a:srgbClr val="FF0000"/>
                </a:solidFill>
                <a:ea typeface="宋体" panose="02010600030101010101" pitchFamily="2" charset="-122"/>
              </a:rPr>
              <a:t>(TLD)</a:t>
            </a:r>
            <a:r>
              <a:rPr lang="zh-CN" altLang="en-US" dirty="0" smtClean="0">
                <a:solidFill>
                  <a:srgbClr val="FF0000"/>
                </a:solidFill>
                <a:ea typeface="宋体" panose="02010600030101010101" pitchFamily="2" charset="-122"/>
              </a:rPr>
              <a:t>服务器</a:t>
            </a:r>
            <a:r>
              <a:rPr lang="en-US" altLang="zh-CN" dirty="0" smtClean="0">
                <a:solidFill>
                  <a:srgbClr val="FF0000"/>
                </a:solidFill>
                <a:ea typeface="宋体" panose="02010600030101010101" pitchFamily="2" charset="-122"/>
              </a:rPr>
              <a:t>:</a:t>
            </a:r>
          </a:p>
          <a:p>
            <a:pPr lvl="1"/>
            <a:r>
              <a:rPr lang="en-US" altLang="zh-CN" dirty="0" smtClean="0">
                <a:ea typeface="宋体" panose="02010600030101010101" pitchFamily="2" charset="-122"/>
              </a:rPr>
              <a:t> </a:t>
            </a:r>
            <a:r>
              <a:rPr lang="zh-CN" altLang="en-US" dirty="0" smtClean="0">
                <a:ea typeface="宋体" panose="02010600030101010101" pitchFamily="2" charset="-122"/>
              </a:rPr>
              <a:t>负责</a:t>
            </a:r>
            <a:r>
              <a:rPr lang="en-US" altLang="zh-CN" dirty="0" smtClean="0">
                <a:ea typeface="宋体" panose="02010600030101010101" pitchFamily="2" charset="-122"/>
              </a:rPr>
              <a:t>com, org, net, </a:t>
            </a:r>
            <a:r>
              <a:rPr lang="en-US" altLang="zh-CN" dirty="0" err="1" smtClean="0">
                <a:ea typeface="宋体" panose="02010600030101010101" pitchFamily="2" charset="-122"/>
              </a:rPr>
              <a:t>edu</a:t>
            </a:r>
            <a:r>
              <a:rPr lang="en-US" altLang="zh-CN" dirty="0" smtClean="0">
                <a:ea typeface="宋体" panose="02010600030101010101" pitchFamily="2" charset="-122"/>
              </a:rPr>
              <a:t>, </a:t>
            </a:r>
            <a:r>
              <a:rPr lang="zh-CN" altLang="en-US" dirty="0" smtClean="0">
                <a:ea typeface="宋体" panose="02010600030101010101" pitchFamily="2" charset="-122"/>
              </a:rPr>
              <a:t>等等的域名，以及所有的顶级国家域名，</a:t>
            </a:r>
            <a:r>
              <a:rPr lang="en-US" altLang="zh-CN" dirty="0" err="1" smtClean="0">
                <a:ea typeface="宋体" panose="02010600030101010101" pitchFamily="2" charset="-122"/>
              </a:rPr>
              <a:t>uk</a:t>
            </a:r>
            <a:r>
              <a:rPr lang="en-US" altLang="zh-CN" dirty="0" smtClean="0">
                <a:ea typeface="宋体" panose="02010600030101010101" pitchFamily="2" charset="-122"/>
              </a:rPr>
              <a:t>, </a:t>
            </a:r>
            <a:r>
              <a:rPr lang="en-US" altLang="zh-CN" dirty="0" err="1" smtClean="0">
                <a:ea typeface="宋体" panose="02010600030101010101" pitchFamily="2" charset="-122"/>
              </a:rPr>
              <a:t>fr</a:t>
            </a:r>
            <a:r>
              <a:rPr lang="en-US" altLang="zh-CN" dirty="0" smtClean="0">
                <a:ea typeface="宋体" panose="02010600030101010101" pitchFamily="2" charset="-122"/>
              </a:rPr>
              <a:t>, ca, </a:t>
            </a:r>
            <a:r>
              <a:rPr lang="en-US" altLang="zh-CN" dirty="0" err="1" smtClean="0">
                <a:ea typeface="宋体" panose="02010600030101010101" pitchFamily="2" charset="-122"/>
              </a:rPr>
              <a:t>jp</a:t>
            </a:r>
            <a:r>
              <a:rPr lang="en-US" altLang="zh-CN" dirty="0" smtClean="0">
                <a:ea typeface="宋体" panose="02010600030101010101" pitchFamily="2" charset="-122"/>
              </a:rPr>
              <a:t>.</a:t>
            </a:r>
          </a:p>
          <a:p>
            <a:pPr lvl="1"/>
            <a:r>
              <a:rPr lang="en-US" altLang="zh-CN" dirty="0" smtClean="0">
                <a:ea typeface="宋体" panose="02010600030101010101" pitchFamily="2" charset="-122"/>
              </a:rPr>
              <a:t>Network Solutions</a:t>
            </a:r>
            <a:r>
              <a:rPr lang="zh-CN" altLang="en-US" dirty="0" smtClean="0">
                <a:ea typeface="宋体" panose="02010600030101010101" pitchFamily="2" charset="-122"/>
              </a:rPr>
              <a:t>公司为顶级域名</a:t>
            </a:r>
            <a:r>
              <a:rPr lang="en-US" altLang="zh-CN" dirty="0" smtClean="0">
                <a:ea typeface="宋体" panose="02010600030101010101" pitchFamily="2" charset="-122"/>
              </a:rPr>
              <a:t>com</a:t>
            </a:r>
            <a:r>
              <a:rPr lang="zh-CN" altLang="en-US" dirty="0" smtClean="0">
                <a:ea typeface="宋体" panose="02010600030101010101" pitchFamily="2" charset="-122"/>
              </a:rPr>
              <a:t>维护服务器 </a:t>
            </a:r>
            <a:endParaRPr lang="en-US" altLang="zh-CN" dirty="0" smtClean="0">
              <a:ea typeface="宋体" panose="02010600030101010101" pitchFamily="2" charset="-122"/>
            </a:endParaRPr>
          </a:p>
          <a:p>
            <a:pPr lvl="1"/>
            <a:r>
              <a:rPr lang="en-US" altLang="zh-CN" dirty="0" err="1" smtClean="0">
                <a:ea typeface="宋体" panose="02010600030101010101" pitchFamily="2" charset="-122"/>
              </a:rPr>
              <a:t>Educause</a:t>
            </a:r>
            <a:r>
              <a:rPr lang="zh-CN" altLang="en-US" dirty="0" smtClean="0">
                <a:ea typeface="宋体" panose="02010600030101010101" pitchFamily="2" charset="-122"/>
              </a:rPr>
              <a:t>公司为顶级域名</a:t>
            </a:r>
            <a:r>
              <a:rPr lang="en-US" altLang="zh-CN" dirty="0" err="1" smtClean="0">
                <a:ea typeface="宋体" panose="02010600030101010101" pitchFamily="2" charset="-122"/>
              </a:rPr>
              <a:t>edu</a:t>
            </a:r>
            <a:r>
              <a:rPr lang="zh-CN" altLang="en-US" dirty="0" smtClean="0">
                <a:ea typeface="宋体" panose="02010600030101010101" pitchFamily="2" charset="-122"/>
              </a:rPr>
              <a:t>提供维护服务</a:t>
            </a:r>
            <a:endParaRPr lang="en-US" altLang="zh-CN" dirty="0" smtClean="0">
              <a:ea typeface="宋体" panose="02010600030101010101" pitchFamily="2" charset="-122"/>
            </a:endParaRPr>
          </a:p>
          <a:p>
            <a:r>
              <a:rPr lang="zh-CN" altLang="en-US" dirty="0" smtClean="0">
                <a:solidFill>
                  <a:srgbClr val="FF0000"/>
                </a:solidFill>
                <a:ea typeface="宋体" panose="02010600030101010101" pitchFamily="2" charset="-122"/>
              </a:rPr>
              <a:t>权威</a:t>
            </a:r>
            <a:r>
              <a:rPr lang="en-US" altLang="zh-CN" dirty="0" smtClean="0">
                <a:solidFill>
                  <a:srgbClr val="FF0000"/>
                </a:solidFill>
                <a:ea typeface="宋体" panose="02010600030101010101" pitchFamily="2" charset="-122"/>
              </a:rPr>
              <a:t>DNS</a:t>
            </a:r>
            <a:r>
              <a:rPr lang="zh-CN" altLang="en-US" dirty="0" smtClean="0">
                <a:solidFill>
                  <a:srgbClr val="FF0000"/>
                </a:solidFill>
                <a:ea typeface="宋体" panose="02010600030101010101" pitchFamily="2" charset="-122"/>
              </a:rPr>
              <a:t>服务器</a:t>
            </a:r>
            <a:r>
              <a:rPr lang="en-US" altLang="zh-CN" dirty="0" smtClean="0">
                <a:solidFill>
                  <a:srgbClr val="FF0000"/>
                </a:solidFill>
                <a:ea typeface="宋体" panose="02010600030101010101" pitchFamily="2" charset="-122"/>
              </a:rPr>
              <a:t>:</a:t>
            </a:r>
            <a:r>
              <a:rPr lang="en-US" altLang="zh-CN" dirty="0" smtClean="0">
                <a:ea typeface="宋体" panose="02010600030101010101" pitchFamily="2" charset="-122"/>
              </a:rPr>
              <a:t> </a:t>
            </a:r>
          </a:p>
          <a:p>
            <a:pPr lvl="1"/>
            <a:r>
              <a:rPr lang="zh-CN" altLang="en-US" dirty="0" smtClean="0">
                <a:ea typeface="宋体" panose="02010600030101010101" pitchFamily="2" charset="-122"/>
              </a:rPr>
              <a:t>某机构的</a:t>
            </a:r>
            <a:r>
              <a:rPr lang="en-US" altLang="zh-CN" dirty="0" smtClean="0">
                <a:ea typeface="宋体" panose="02010600030101010101" pitchFamily="2" charset="-122"/>
              </a:rPr>
              <a:t>DNS</a:t>
            </a:r>
            <a:r>
              <a:rPr lang="zh-CN" altLang="en-US" dirty="0" smtClean="0">
                <a:ea typeface="宋体" panose="02010600030101010101" pitchFamily="2" charset="-122"/>
              </a:rPr>
              <a:t>服务器</a:t>
            </a:r>
            <a:r>
              <a:rPr lang="en-US" altLang="zh-CN" dirty="0" smtClean="0">
                <a:ea typeface="宋体" panose="02010600030101010101" pitchFamily="2" charset="-122"/>
              </a:rPr>
              <a:t>,</a:t>
            </a:r>
            <a:r>
              <a:rPr lang="zh-CN" altLang="en-US" dirty="0" smtClean="0">
                <a:ea typeface="宋体" panose="02010600030101010101" pitchFamily="2" charset="-122"/>
              </a:rPr>
              <a:t>为该机构的服务器（例如，</a:t>
            </a:r>
            <a:r>
              <a:rPr lang="en-US" altLang="zh-CN" dirty="0" smtClean="0">
                <a:ea typeface="宋体" panose="02010600030101010101" pitchFamily="2" charset="-122"/>
              </a:rPr>
              <a:t>Web, Mail</a:t>
            </a:r>
            <a:r>
              <a:rPr lang="zh-CN" altLang="en-US" dirty="0" smtClean="0">
                <a:ea typeface="宋体" panose="02010600030101010101" pitchFamily="2" charset="-122"/>
              </a:rPr>
              <a:t>）提供权威的域名到</a:t>
            </a:r>
            <a:r>
              <a:rPr lang="en-US" altLang="zh-CN" dirty="0" smtClean="0">
                <a:ea typeface="宋体" panose="02010600030101010101" pitchFamily="2" charset="-122"/>
              </a:rPr>
              <a:t>IP</a:t>
            </a:r>
            <a:r>
              <a:rPr lang="zh-CN" altLang="en-US" dirty="0" smtClean="0">
                <a:ea typeface="宋体" panose="02010600030101010101" pitchFamily="2" charset="-122"/>
              </a:rPr>
              <a:t>地址的映射</a:t>
            </a:r>
            <a:r>
              <a:rPr lang="en-US" altLang="zh-CN" dirty="0" smtClean="0">
                <a:ea typeface="宋体" panose="02010600030101010101" pitchFamily="2" charset="-122"/>
              </a:rPr>
              <a:t>.</a:t>
            </a:r>
          </a:p>
          <a:p>
            <a:pPr lvl="1"/>
            <a:r>
              <a:rPr lang="zh-CN" altLang="en-US" dirty="0" smtClean="0">
                <a:ea typeface="宋体" panose="02010600030101010101" pitchFamily="2" charset="-122"/>
              </a:rPr>
              <a:t>可以由某机构或者服务提供商维护</a:t>
            </a:r>
            <a:endParaRPr lang="en-US" altLang="zh-CN" dirty="0" smtClean="0">
              <a:ea typeface="宋体" panose="02010600030101010101" pitchFamily="2" charset="-122"/>
            </a:endParaRPr>
          </a:p>
          <a:p>
            <a:pPr lvl="1"/>
            <a:endParaRPr lang="en-US" altLang="zh-CN" dirty="0" smtClean="0">
              <a:ea typeface="宋体" panose="02010600030101010101" pitchFamily="2" charset="-122"/>
            </a:endParaRPr>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Slide Number Placeholder 5"/>
          <p:cNvSpPr>
            <a:spLocks noGrp="1"/>
          </p:cNvSpPr>
          <p:nvPr>
            <p:ph type="sldNum" sz="quarter" idx="11"/>
          </p:nvPr>
        </p:nvSpPr>
        <p:spPr>
          <a:xfrm>
            <a:off x="0" y="6543675"/>
            <a:ext cx="5219700" cy="3143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l">
              <a:spcBef>
                <a:spcPct val="0"/>
              </a:spcBef>
              <a:buClrTx/>
              <a:buSzTx/>
              <a:buFontTx/>
              <a:buNone/>
            </a:pPr>
            <a:fld id="{7B8D4A78-1542-4524-B528-284CF12A306E}" type="slidenum">
              <a:rPr kumimoji="0" lang="en-US" altLang="zh-CN" sz="1600" smtClean="0">
                <a:solidFill>
                  <a:schemeClr val="bg2"/>
                </a:solidFill>
                <a:latin typeface="华文隶书" panose="02010800040101010101" pitchFamily="2" charset="-122"/>
                <a:ea typeface="华文隶书" panose="02010800040101010101" pitchFamily="2" charset="-122"/>
                <a:cs typeface="Arial" panose="020B0604020202020204" pitchFamily="34" charset="0"/>
              </a:rPr>
              <a:pPr algn="l">
                <a:spcBef>
                  <a:spcPct val="0"/>
                </a:spcBef>
                <a:buClrTx/>
                <a:buSzTx/>
                <a:buFontTx/>
                <a:buNone/>
              </a:pPr>
              <a:t>59</a:t>
            </a:fld>
            <a:endParaRPr kumimoji="0" lang="en-US" altLang="zh-CN" sz="1600" smtClean="0">
              <a:solidFill>
                <a:schemeClr val="bg2"/>
              </a:solidFill>
              <a:latin typeface="华文隶书" panose="02010800040101010101" pitchFamily="2" charset="-122"/>
              <a:ea typeface="华文隶书" panose="02010800040101010101" pitchFamily="2" charset="-122"/>
              <a:cs typeface="Arial" panose="020B0604020202020204" pitchFamily="34" charset="0"/>
            </a:endParaRPr>
          </a:p>
        </p:txBody>
      </p:sp>
      <p:sp>
        <p:nvSpPr>
          <p:cNvPr id="84995" name="Rectangle 2"/>
          <p:cNvSpPr>
            <a:spLocks noGrp="1" noChangeArrowheads="1"/>
          </p:cNvSpPr>
          <p:nvPr>
            <p:ph type="title"/>
          </p:nvPr>
        </p:nvSpPr>
        <p:spPr/>
        <p:txBody>
          <a:bodyPr/>
          <a:lstStyle/>
          <a:p>
            <a:r>
              <a:rPr lang="zh-CN" altLang="en-US" smtClean="0">
                <a:ea typeface="宋体" panose="02010600030101010101" pitchFamily="2" charset="-122"/>
              </a:rPr>
              <a:t>本地域名服务器</a:t>
            </a:r>
            <a:endParaRPr lang="en-US" altLang="zh-CN" smtClean="0">
              <a:ea typeface="宋体" panose="02010600030101010101" pitchFamily="2" charset="-122"/>
            </a:endParaRPr>
          </a:p>
        </p:txBody>
      </p:sp>
      <p:sp>
        <p:nvSpPr>
          <p:cNvPr id="84996" name="Rectangle 3"/>
          <p:cNvSpPr>
            <a:spLocks noGrp="1" noChangeArrowheads="1"/>
          </p:cNvSpPr>
          <p:nvPr>
            <p:ph type="body" idx="1"/>
          </p:nvPr>
        </p:nvSpPr>
        <p:spPr/>
        <p:txBody>
          <a:bodyPr/>
          <a:lstStyle/>
          <a:p>
            <a:r>
              <a:rPr lang="zh-CN" altLang="en-US" smtClean="0">
                <a:ea typeface="宋体" panose="02010600030101010101" pitchFamily="2" charset="-122"/>
              </a:rPr>
              <a:t>不直接的属于某个层次结构</a:t>
            </a:r>
            <a:endParaRPr lang="en-US" altLang="zh-CN" smtClean="0">
              <a:ea typeface="宋体" panose="02010600030101010101" pitchFamily="2" charset="-122"/>
            </a:endParaRPr>
          </a:p>
          <a:p>
            <a:r>
              <a:rPr lang="zh-CN" altLang="en-US" smtClean="0">
                <a:ea typeface="宋体" panose="02010600030101010101" pitchFamily="2" charset="-122"/>
              </a:rPr>
              <a:t>每个</a:t>
            </a:r>
            <a:r>
              <a:rPr lang="en-US" altLang="zh-CN" smtClean="0">
                <a:ea typeface="宋体" panose="02010600030101010101" pitchFamily="2" charset="-122"/>
              </a:rPr>
              <a:t>ISP (</a:t>
            </a:r>
            <a:r>
              <a:rPr lang="zh-CN" altLang="en-US" smtClean="0">
                <a:ea typeface="宋体" panose="02010600030101010101" pitchFamily="2" charset="-122"/>
              </a:rPr>
              <a:t>住宅区</a:t>
            </a:r>
            <a:r>
              <a:rPr lang="en-US" altLang="zh-CN" smtClean="0">
                <a:ea typeface="宋体" panose="02010600030101010101" pitchFamily="2" charset="-122"/>
              </a:rPr>
              <a:t>ISP,</a:t>
            </a:r>
            <a:r>
              <a:rPr lang="zh-CN" altLang="en-US" smtClean="0">
                <a:ea typeface="宋体" panose="02010600030101010101" pitchFamily="2" charset="-122"/>
              </a:rPr>
              <a:t>公司</a:t>
            </a:r>
            <a:r>
              <a:rPr lang="en-US" altLang="zh-CN" smtClean="0">
                <a:ea typeface="宋体" panose="02010600030101010101" pitchFamily="2" charset="-122"/>
              </a:rPr>
              <a:t>, </a:t>
            </a:r>
            <a:r>
              <a:rPr lang="zh-CN" altLang="en-US" smtClean="0">
                <a:ea typeface="宋体" panose="02010600030101010101" pitchFamily="2" charset="-122"/>
              </a:rPr>
              <a:t>学校</a:t>
            </a:r>
            <a:r>
              <a:rPr lang="en-US" altLang="zh-CN" smtClean="0">
                <a:ea typeface="宋体" panose="02010600030101010101" pitchFamily="2" charset="-122"/>
              </a:rPr>
              <a:t>) </a:t>
            </a:r>
            <a:r>
              <a:rPr lang="zh-CN" altLang="en-US" smtClean="0">
                <a:ea typeface="宋体" panose="02010600030101010101" pitchFamily="2" charset="-122"/>
              </a:rPr>
              <a:t>都有一个本地域名服务器</a:t>
            </a:r>
            <a:r>
              <a:rPr lang="en-US" altLang="zh-CN" smtClean="0">
                <a:ea typeface="宋体" panose="02010600030101010101" pitchFamily="2" charset="-122"/>
              </a:rPr>
              <a:t>.</a:t>
            </a:r>
          </a:p>
          <a:p>
            <a:pPr lvl="1"/>
            <a:r>
              <a:rPr lang="zh-CN" altLang="en-US" smtClean="0">
                <a:ea typeface="宋体" panose="02010600030101010101" pitchFamily="2" charset="-122"/>
              </a:rPr>
              <a:t>也称为</a:t>
            </a:r>
            <a:r>
              <a:rPr lang="en-US" altLang="zh-CN" smtClean="0">
                <a:ea typeface="宋体" panose="02010600030101010101" pitchFamily="2" charset="-122"/>
              </a:rPr>
              <a:t> “</a:t>
            </a:r>
            <a:r>
              <a:rPr lang="zh-CN" altLang="en-US" smtClean="0">
                <a:ea typeface="宋体" panose="02010600030101010101" pitchFamily="2" charset="-122"/>
              </a:rPr>
              <a:t>默认域名服务器</a:t>
            </a:r>
            <a:r>
              <a:rPr lang="en-US" altLang="zh-CN" smtClean="0">
                <a:ea typeface="宋体" panose="02010600030101010101" pitchFamily="2" charset="-122"/>
              </a:rPr>
              <a:t>”</a:t>
            </a:r>
          </a:p>
          <a:p>
            <a:r>
              <a:rPr lang="zh-CN" altLang="en-US" smtClean="0">
                <a:ea typeface="宋体" panose="02010600030101010101" pitchFamily="2" charset="-122"/>
              </a:rPr>
              <a:t>当主机产生</a:t>
            </a:r>
            <a:r>
              <a:rPr lang="en-US" altLang="zh-CN" smtClean="0">
                <a:ea typeface="宋体" panose="02010600030101010101" pitchFamily="2" charset="-122"/>
              </a:rPr>
              <a:t>DNS</a:t>
            </a:r>
            <a:r>
              <a:rPr lang="zh-CN" altLang="en-US" smtClean="0">
                <a:ea typeface="宋体" panose="02010600030101010101" pitchFamily="2" charset="-122"/>
              </a:rPr>
              <a:t>询问时，该询问被送到它本地的</a:t>
            </a:r>
            <a:r>
              <a:rPr lang="en-US" altLang="zh-CN" smtClean="0">
                <a:ea typeface="宋体" panose="02010600030101010101" pitchFamily="2" charset="-122"/>
              </a:rPr>
              <a:t>DNS</a:t>
            </a:r>
            <a:r>
              <a:rPr lang="zh-CN" altLang="en-US" smtClean="0">
                <a:ea typeface="宋体" panose="02010600030101010101" pitchFamily="2" charset="-122"/>
              </a:rPr>
              <a:t>服务器那里</a:t>
            </a:r>
            <a:endParaRPr lang="en-US" altLang="zh-CN" smtClean="0">
              <a:ea typeface="宋体" panose="02010600030101010101" pitchFamily="2" charset="-122"/>
            </a:endParaRPr>
          </a:p>
          <a:p>
            <a:pPr lvl="1"/>
            <a:r>
              <a:rPr lang="zh-CN" altLang="en-US" smtClean="0">
                <a:ea typeface="宋体" panose="02010600030101010101" pitchFamily="2" charset="-122"/>
              </a:rPr>
              <a:t>类似于一个代理服务器，它将询问消息转发给有层次结构的域名服务器那里</a:t>
            </a:r>
            <a:endParaRPr lang="en-US" altLang="zh-CN" smtClean="0">
              <a:ea typeface="宋体" panose="02010600030101010101" pitchFamily="2" charset="-122"/>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Slide Number Placeholder 6"/>
          <p:cNvSpPr>
            <a:spLocks noGrp="1"/>
          </p:cNvSpPr>
          <p:nvPr>
            <p:ph type="sldNum" sz="quarter" idx="11"/>
          </p:nvPr>
        </p:nvSpPr>
        <p:spPr>
          <a:xfrm>
            <a:off x="0" y="6543675"/>
            <a:ext cx="5219700" cy="3143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l">
              <a:spcBef>
                <a:spcPct val="0"/>
              </a:spcBef>
              <a:buClrTx/>
              <a:buSzTx/>
              <a:buFontTx/>
              <a:buNone/>
            </a:pPr>
            <a:fld id="{DA7A81DE-8F42-413B-8D82-1A588BBC6B4E}" type="slidenum">
              <a:rPr kumimoji="0" lang="en-US" altLang="zh-CN" sz="1600" smtClean="0">
                <a:solidFill>
                  <a:schemeClr val="bg2"/>
                </a:solidFill>
                <a:latin typeface="华文隶书" panose="02010800040101010101" pitchFamily="2" charset="-122"/>
                <a:ea typeface="华文隶书" panose="02010800040101010101" pitchFamily="2" charset="-122"/>
                <a:cs typeface="Arial" panose="020B0604020202020204" pitchFamily="34" charset="0"/>
              </a:rPr>
              <a:pPr algn="l">
                <a:spcBef>
                  <a:spcPct val="0"/>
                </a:spcBef>
                <a:buClrTx/>
                <a:buSzTx/>
                <a:buFontTx/>
                <a:buNone/>
              </a:pPr>
              <a:t>6</a:t>
            </a:fld>
            <a:endParaRPr kumimoji="0" lang="en-US" altLang="zh-CN" sz="1600" smtClean="0">
              <a:solidFill>
                <a:schemeClr val="bg2"/>
              </a:solidFill>
              <a:latin typeface="华文隶书" panose="02010800040101010101" pitchFamily="2" charset="-122"/>
              <a:ea typeface="华文隶书" panose="02010800040101010101" pitchFamily="2" charset="-122"/>
              <a:cs typeface="Arial" panose="020B0604020202020204" pitchFamily="34" charset="0"/>
            </a:endParaRPr>
          </a:p>
        </p:txBody>
      </p:sp>
      <p:sp>
        <p:nvSpPr>
          <p:cNvPr id="14339" name="Rectangle 2"/>
          <p:cNvSpPr>
            <a:spLocks noGrp="1" noChangeArrowheads="1"/>
          </p:cNvSpPr>
          <p:nvPr>
            <p:ph type="title"/>
          </p:nvPr>
        </p:nvSpPr>
        <p:spPr/>
        <p:txBody>
          <a:bodyPr/>
          <a:lstStyle/>
          <a:p>
            <a:r>
              <a:rPr lang="zh-CN" altLang="en-US" smtClean="0">
                <a:ea typeface="宋体" panose="02010600030101010101" pitchFamily="2" charset="-122"/>
              </a:rPr>
              <a:t>应用层协议的定义</a:t>
            </a:r>
            <a:endParaRPr lang="en-US" altLang="zh-CN" smtClean="0">
              <a:ea typeface="宋体" panose="02010600030101010101" pitchFamily="2" charset="-122"/>
            </a:endParaRPr>
          </a:p>
        </p:txBody>
      </p:sp>
      <p:sp>
        <p:nvSpPr>
          <p:cNvPr id="14340" name="Rectangle 3"/>
          <p:cNvSpPr>
            <a:spLocks noGrp="1" noChangeArrowheads="1"/>
          </p:cNvSpPr>
          <p:nvPr>
            <p:ph type="body" sz="half" idx="1"/>
          </p:nvPr>
        </p:nvSpPr>
        <p:spPr>
          <a:xfrm>
            <a:off x="533400" y="1600200"/>
            <a:ext cx="3973513" cy="4648200"/>
          </a:xfrm>
        </p:spPr>
        <p:txBody>
          <a:bodyPr/>
          <a:lstStyle/>
          <a:p>
            <a:r>
              <a:rPr lang="zh-CN" altLang="en-US" sz="2400" smtClean="0">
                <a:ea typeface="宋体" panose="02010600030101010101" pitchFamily="2" charset="-122"/>
              </a:rPr>
              <a:t>消息互换的类型</a:t>
            </a:r>
            <a:r>
              <a:rPr lang="en-US" altLang="zh-CN" sz="2400" smtClean="0">
                <a:ea typeface="宋体" panose="02010600030101010101" pitchFamily="2" charset="-122"/>
              </a:rPr>
              <a:t> </a:t>
            </a:r>
          </a:p>
          <a:p>
            <a:pPr lvl="1"/>
            <a:r>
              <a:rPr lang="zh-CN" altLang="en-US" sz="2000" smtClean="0">
                <a:ea typeface="宋体" panose="02010600030101010101" pitchFamily="2" charset="-122"/>
              </a:rPr>
              <a:t>例如</a:t>
            </a:r>
            <a:r>
              <a:rPr lang="en-US" altLang="zh-CN" sz="2000" smtClean="0">
                <a:ea typeface="宋体" panose="02010600030101010101" pitchFamily="2" charset="-122"/>
              </a:rPr>
              <a:t>, </a:t>
            </a:r>
            <a:r>
              <a:rPr lang="zh-CN" altLang="en-US" sz="2000" smtClean="0">
                <a:ea typeface="宋体" panose="02010600030101010101" pitchFamily="2" charset="-122"/>
              </a:rPr>
              <a:t>请求，响应</a:t>
            </a:r>
            <a:r>
              <a:rPr lang="en-US" altLang="zh-CN" sz="2000" smtClean="0">
                <a:ea typeface="宋体" panose="02010600030101010101" pitchFamily="2" charset="-122"/>
              </a:rPr>
              <a:t> </a:t>
            </a:r>
          </a:p>
          <a:p>
            <a:r>
              <a:rPr lang="zh-CN" altLang="en-US" sz="2400" smtClean="0">
                <a:ea typeface="宋体" panose="02010600030101010101" pitchFamily="2" charset="-122"/>
              </a:rPr>
              <a:t>消息格式</a:t>
            </a:r>
            <a:r>
              <a:rPr lang="en-US" altLang="zh-CN" sz="2400" smtClean="0">
                <a:ea typeface="宋体" panose="02010600030101010101" pitchFamily="2" charset="-122"/>
              </a:rPr>
              <a:t>:</a:t>
            </a:r>
          </a:p>
          <a:p>
            <a:pPr lvl="1"/>
            <a:r>
              <a:rPr lang="zh-CN" altLang="en-US" sz="2000" smtClean="0">
                <a:ea typeface="宋体" panose="02010600030101010101" pitchFamily="2" charset="-122"/>
              </a:rPr>
              <a:t>消息中有哪些区域，这些区域如何描述</a:t>
            </a:r>
            <a:endParaRPr lang="en-US" altLang="zh-CN" sz="2000" smtClean="0">
              <a:ea typeface="宋体" panose="02010600030101010101" pitchFamily="2" charset="-122"/>
            </a:endParaRPr>
          </a:p>
          <a:p>
            <a:r>
              <a:rPr lang="zh-CN" altLang="en-US" sz="2400" smtClean="0">
                <a:ea typeface="宋体" panose="02010600030101010101" pitchFamily="2" charset="-122"/>
              </a:rPr>
              <a:t>消息语义</a:t>
            </a:r>
            <a:r>
              <a:rPr lang="en-US" altLang="zh-CN" sz="2400" smtClean="0">
                <a:ea typeface="宋体" panose="02010600030101010101" pitchFamily="2" charset="-122"/>
              </a:rPr>
              <a:t> </a:t>
            </a:r>
          </a:p>
          <a:p>
            <a:pPr lvl="1"/>
            <a:r>
              <a:rPr lang="zh-CN" altLang="en-US" sz="2000" smtClean="0">
                <a:ea typeface="宋体" panose="02010600030101010101" pitchFamily="2" charset="-122"/>
              </a:rPr>
              <a:t>在不同区域中的信息有什么含义</a:t>
            </a:r>
            <a:endParaRPr lang="en-US" altLang="zh-CN" sz="2000" smtClean="0">
              <a:ea typeface="宋体" panose="02010600030101010101" pitchFamily="2" charset="-122"/>
            </a:endParaRPr>
          </a:p>
          <a:p>
            <a:r>
              <a:rPr lang="zh-CN" altLang="en-US" sz="2400" smtClean="0">
                <a:ea typeface="宋体" panose="02010600030101010101" pitchFamily="2" charset="-122"/>
              </a:rPr>
              <a:t>当进程发送和响应消息时应遵循的规则</a:t>
            </a:r>
            <a:endParaRPr lang="en-US" altLang="zh-CN" sz="2400" smtClean="0">
              <a:ea typeface="宋体" panose="02010600030101010101" pitchFamily="2" charset="-122"/>
            </a:endParaRPr>
          </a:p>
        </p:txBody>
      </p:sp>
      <p:sp>
        <p:nvSpPr>
          <p:cNvPr id="14341" name="Rectangle 4"/>
          <p:cNvSpPr>
            <a:spLocks noGrp="1" noChangeArrowheads="1"/>
          </p:cNvSpPr>
          <p:nvPr>
            <p:ph type="body" sz="half" idx="2"/>
          </p:nvPr>
        </p:nvSpPr>
        <p:spPr>
          <a:xfrm>
            <a:off x="4770438" y="1590675"/>
            <a:ext cx="3810000" cy="4648200"/>
          </a:xfrm>
        </p:spPr>
        <p:txBody>
          <a:bodyPr/>
          <a:lstStyle/>
          <a:p>
            <a:pPr>
              <a:buFont typeface="ZapfDingbats" pitchFamily="82" charset="2"/>
              <a:buNone/>
            </a:pPr>
            <a:r>
              <a:rPr lang="zh-CN" altLang="en-US" sz="2400" smtClean="0">
                <a:solidFill>
                  <a:srgbClr val="FF0000"/>
                </a:solidFill>
                <a:ea typeface="宋体" panose="02010600030101010101" pitchFamily="2" charset="-122"/>
              </a:rPr>
              <a:t>公共协议</a:t>
            </a:r>
            <a:r>
              <a:rPr lang="en-US" altLang="zh-CN" sz="2400" smtClean="0">
                <a:solidFill>
                  <a:srgbClr val="FF0000"/>
                </a:solidFill>
                <a:ea typeface="宋体" panose="02010600030101010101" pitchFamily="2" charset="-122"/>
              </a:rPr>
              <a:t>:</a:t>
            </a:r>
          </a:p>
          <a:p>
            <a:r>
              <a:rPr lang="zh-CN" altLang="en-US" sz="2400" smtClean="0">
                <a:ea typeface="宋体" panose="02010600030101010101" pitchFamily="2" charset="-122"/>
              </a:rPr>
              <a:t>在</a:t>
            </a:r>
            <a:r>
              <a:rPr lang="en-US" altLang="zh-CN" sz="2400" smtClean="0">
                <a:ea typeface="宋体" panose="02010600030101010101" pitchFamily="2" charset="-122"/>
              </a:rPr>
              <a:t> RFC</a:t>
            </a:r>
            <a:r>
              <a:rPr lang="zh-CN" altLang="en-US" sz="2400" smtClean="0">
                <a:ea typeface="宋体" panose="02010600030101010101" pitchFamily="2" charset="-122"/>
              </a:rPr>
              <a:t>里面定义的</a:t>
            </a:r>
          </a:p>
          <a:p>
            <a:r>
              <a:rPr lang="zh-CN" altLang="en-US" sz="2400" smtClean="0">
                <a:ea typeface="宋体" panose="02010600030101010101" pitchFamily="2" charset="-122"/>
              </a:rPr>
              <a:t>允许共同使用</a:t>
            </a:r>
            <a:endParaRPr lang="en-US" altLang="zh-CN" sz="2400" smtClean="0">
              <a:ea typeface="宋体" panose="02010600030101010101" pitchFamily="2" charset="-122"/>
            </a:endParaRPr>
          </a:p>
          <a:p>
            <a:r>
              <a:rPr lang="zh-CN" altLang="en-US" sz="2400" smtClean="0">
                <a:ea typeface="宋体" panose="02010600030101010101" pitchFamily="2" charset="-122"/>
              </a:rPr>
              <a:t>例如</a:t>
            </a:r>
            <a:r>
              <a:rPr lang="en-US" altLang="zh-CN" sz="2400" smtClean="0">
                <a:ea typeface="宋体" panose="02010600030101010101" pitchFamily="2" charset="-122"/>
              </a:rPr>
              <a:t>, HTTP, SMTP</a:t>
            </a:r>
          </a:p>
          <a:p>
            <a:pPr>
              <a:buFont typeface="ZapfDingbats" pitchFamily="82" charset="2"/>
              <a:buNone/>
            </a:pPr>
            <a:r>
              <a:rPr lang="zh-CN" altLang="en-US" sz="2400" smtClean="0">
                <a:solidFill>
                  <a:srgbClr val="FF0000"/>
                </a:solidFill>
                <a:ea typeface="宋体" panose="02010600030101010101" pitchFamily="2" charset="-122"/>
              </a:rPr>
              <a:t>私有协议</a:t>
            </a:r>
            <a:r>
              <a:rPr lang="en-US" altLang="zh-CN" sz="2400" smtClean="0">
                <a:solidFill>
                  <a:srgbClr val="FF0000"/>
                </a:solidFill>
                <a:ea typeface="宋体" panose="02010600030101010101" pitchFamily="2" charset="-122"/>
              </a:rPr>
              <a:t>:</a:t>
            </a:r>
            <a:endParaRPr lang="en-US" altLang="zh-CN" sz="2400" smtClean="0">
              <a:ea typeface="宋体" panose="02010600030101010101" pitchFamily="2" charset="-122"/>
            </a:endParaRPr>
          </a:p>
          <a:p>
            <a:r>
              <a:rPr lang="zh-CN" altLang="en-US" sz="2400" smtClean="0">
                <a:ea typeface="宋体" panose="02010600030101010101" pitchFamily="2" charset="-122"/>
              </a:rPr>
              <a:t>例如</a:t>
            </a:r>
            <a:r>
              <a:rPr lang="en-US" altLang="zh-CN" sz="2400" smtClean="0">
                <a:ea typeface="宋体" panose="02010600030101010101" pitchFamily="2" charset="-122"/>
              </a:rPr>
              <a:t>, Skype</a:t>
            </a:r>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Slide Number Placeholder 6"/>
          <p:cNvSpPr>
            <a:spLocks noGrp="1"/>
          </p:cNvSpPr>
          <p:nvPr>
            <p:ph type="sldNum" sz="quarter" idx="11"/>
          </p:nvPr>
        </p:nvSpPr>
        <p:spPr>
          <a:xfrm>
            <a:off x="0" y="6543675"/>
            <a:ext cx="5219700" cy="3143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l">
              <a:spcBef>
                <a:spcPct val="0"/>
              </a:spcBef>
              <a:buClrTx/>
              <a:buSzTx/>
              <a:buFontTx/>
              <a:buNone/>
            </a:pPr>
            <a:fld id="{7E8C5D15-6577-4F1D-87EA-CABF577B4377}" type="slidenum">
              <a:rPr kumimoji="0" lang="en-US" altLang="zh-CN" sz="1600" smtClean="0">
                <a:solidFill>
                  <a:schemeClr val="bg2"/>
                </a:solidFill>
                <a:latin typeface="华文隶书" panose="02010800040101010101" pitchFamily="2" charset="-122"/>
                <a:ea typeface="华文隶书" panose="02010800040101010101" pitchFamily="2" charset="-122"/>
                <a:cs typeface="Arial" panose="020B0604020202020204" pitchFamily="34" charset="0"/>
              </a:rPr>
              <a:pPr algn="l">
                <a:spcBef>
                  <a:spcPct val="0"/>
                </a:spcBef>
                <a:buClrTx/>
                <a:buSzTx/>
                <a:buFontTx/>
                <a:buNone/>
              </a:pPr>
              <a:t>60</a:t>
            </a:fld>
            <a:endParaRPr kumimoji="0" lang="en-US" altLang="zh-CN" sz="1600" smtClean="0">
              <a:solidFill>
                <a:schemeClr val="bg2"/>
              </a:solidFill>
              <a:latin typeface="华文隶书" panose="02010800040101010101" pitchFamily="2" charset="-122"/>
              <a:ea typeface="华文隶书" panose="02010800040101010101" pitchFamily="2" charset="-122"/>
              <a:cs typeface="Arial" panose="020B0604020202020204" pitchFamily="34" charset="0"/>
            </a:endParaRPr>
          </a:p>
        </p:txBody>
      </p:sp>
      <p:graphicFrame>
        <p:nvGraphicFramePr>
          <p:cNvPr id="86019" name="Object 4"/>
          <p:cNvGraphicFramePr>
            <a:graphicFrameLocks noChangeAspect="1"/>
          </p:cNvGraphicFramePr>
          <p:nvPr/>
        </p:nvGraphicFramePr>
        <p:xfrm>
          <a:off x="4989513" y="4978400"/>
          <a:ext cx="833437" cy="638175"/>
        </p:xfrm>
        <a:graphic>
          <a:graphicData uri="http://schemas.openxmlformats.org/presentationml/2006/ole">
            <mc:AlternateContent xmlns:mc="http://schemas.openxmlformats.org/markup-compatibility/2006">
              <mc:Choice xmlns:v="urn:schemas-microsoft-com:vml" Requires="v">
                <p:oleObj spid="_x0000_s86162" name="Clip" r:id="rId3" imgW="1307263" imgH="1084139" progId="MS_ClipArt_Gallery.2">
                  <p:embed/>
                </p:oleObj>
              </mc:Choice>
              <mc:Fallback>
                <p:oleObj name="Clip" r:id="rId3" imgW="1307263" imgH="1084139" progId="MS_ClipArt_Gallery.2">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89513" y="4978400"/>
                        <a:ext cx="833437" cy="638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6020" name="Text Box 5"/>
          <p:cNvSpPr txBox="1">
            <a:spLocks noChangeArrowheads="1"/>
          </p:cNvSpPr>
          <p:nvPr/>
        </p:nvSpPr>
        <p:spPr bwMode="auto">
          <a:xfrm>
            <a:off x="4240213" y="5556250"/>
            <a:ext cx="1679575" cy="61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zh-CN" altLang="en-US" sz="1800">
                <a:latin typeface="Arial" panose="020B0604020202020204" pitchFamily="34" charset="0"/>
                <a:ea typeface="宋体" panose="02010600030101010101" pitchFamily="2" charset="-122"/>
              </a:rPr>
              <a:t>请求主机</a:t>
            </a:r>
            <a:endParaRPr kumimoji="0" lang="en-US" altLang="zh-CN" sz="1800">
              <a:latin typeface="Times New Roman" panose="02020603050405020304" pitchFamily="18" charset="0"/>
              <a:ea typeface="宋体" panose="02010600030101010101" pitchFamily="2" charset="-122"/>
            </a:endParaRPr>
          </a:p>
          <a:p>
            <a:pPr algn="ctr" eaLnBrk="1" hangingPunct="1">
              <a:spcBef>
                <a:spcPct val="0"/>
              </a:spcBef>
              <a:buClrTx/>
              <a:buSzTx/>
              <a:buFontTx/>
              <a:buNone/>
            </a:pPr>
            <a:r>
              <a:rPr kumimoji="0" lang="en-US" altLang="zh-CN" sz="1600" b="1">
                <a:latin typeface="Arial" panose="020B0604020202020204" pitchFamily="34" charset="0"/>
                <a:ea typeface="宋体" panose="02010600030101010101" pitchFamily="2" charset="-122"/>
              </a:rPr>
              <a:t>eic.hust.edu.cn</a:t>
            </a:r>
          </a:p>
        </p:txBody>
      </p:sp>
      <p:sp>
        <p:nvSpPr>
          <p:cNvPr id="86021" name="Text Box 6"/>
          <p:cNvSpPr txBox="1">
            <a:spLocks noChangeArrowheads="1"/>
          </p:cNvSpPr>
          <p:nvPr/>
        </p:nvSpPr>
        <p:spPr bwMode="auto">
          <a:xfrm>
            <a:off x="6592888" y="6330950"/>
            <a:ext cx="20415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600" b="1">
                <a:latin typeface="Arial" panose="020B0604020202020204" pitchFamily="34" charset="0"/>
                <a:ea typeface="宋体" panose="02010600030101010101" pitchFamily="2" charset="-122"/>
              </a:rPr>
              <a:t>ee.tsinghua.edu.cn</a:t>
            </a:r>
            <a:endParaRPr kumimoji="0" lang="en-US" altLang="zh-CN" sz="1600">
              <a:latin typeface="Arial" panose="020B0604020202020204" pitchFamily="34" charset="0"/>
              <a:ea typeface="宋体" panose="02010600030101010101" pitchFamily="2" charset="-122"/>
            </a:endParaRPr>
          </a:p>
        </p:txBody>
      </p:sp>
      <p:graphicFrame>
        <p:nvGraphicFramePr>
          <p:cNvPr id="86022" name="Object 7"/>
          <p:cNvGraphicFramePr>
            <a:graphicFrameLocks noChangeAspect="1"/>
          </p:cNvGraphicFramePr>
          <p:nvPr/>
        </p:nvGraphicFramePr>
        <p:xfrm>
          <a:off x="7113588" y="5778500"/>
          <a:ext cx="833437" cy="638175"/>
        </p:xfrm>
        <a:graphic>
          <a:graphicData uri="http://schemas.openxmlformats.org/presentationml/2006/ole">
            <mc:AlternateContent xmlns:mc="http://schemas.openxmlformats.org/markup-compatibility/2006">
              <mc:Choice xmlns:v="urn:schemas-microsoft-com:vml" Requires="v">
                <p:oleObj spid="_x0000_s86163" name="Clip" r:id="rId5" imgW="1307263" imgH="1084139" progId="MS_ClipArt_Gallery.2">
                  <p:embed/>
                </p:oleObj>
              </mc:Choice>
              <mc:Fallback>
                <p:oleObj name="Clip" r:id="rId5" imgW="1307263" imgH="1084139" progId="MS_ClipArt_Gallery.2">
                  <p:embed/>
                  <p:pic>
                    <p:nvPicPr>
                      <p:cNvPr id="0"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13588" y="5778500"/>
                        <a:ext cx="833437" cy="638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86023" name="Group 8"/>
          <p:cNvGrpSpPr>
            <a:grpSpLocks/>
          </p:cNvGrpSpPr>
          <p:nvPr/>
        </p:nvGrpSpPr>
        <p:grpSpPr bwMode="auto">
          <a:xfrm>
            <a:off x="5237163" y="2903538"/>
            <a:ext cx="369887" cy="657225"/>
            <a:chOff x="4180" y="783"/>
            <a:chExt cx="150" cy="307"/>
          </a:xfrm>
        </p:grpSpPr>
        <p:sp>
          <p:nvSpPr>
            <p:cNvPr id="86076" name="AutoShape 9"/>
            <p:cNvSpPr>
              <a:spLocks noChangeArrowheads="1"/>
            </p:cNvSpPr>
            <p:nvPr/>
          </p:nvSpPr>
          <p:spPr bwMode="auto">
            <a:xfrm>
              <a:off x="4180" y="1019"/>
              <a:ext cx="150" cy="71"/>
            </a:xfrm>
            <a:prstGeom prst="parallelogram">
              <a:avLst>
                <a:gd name="adj" fmla="val 81387"/>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86077" name="Rectangle 10"/>
            <p:cNvSpPr>
              <a:spLocks noChangeArrowheads="1"/>
            </p:cNvSpPr>
            <p:nvPr/>
          </p:nvSpPr>
          <p:spPr bwMode="auto">
            <a:xfrm>
              <a:off x="4256" y="785"/>
              <a:ext cx="69" cy="236"/>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86078" name="Rectangle 11"/>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86079" name="AutoShape 12"/>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86080" name="Line 13"/>
            <p:cNvSpPr>
              <a:spLocks noChangeShapeType="1"/>
            </p:cNvSpPr>
            <p:nvPr/>
          </p:nvSpPr>
          <p:spPr bwMode="auto">
            <a:xfrm>
              <a:off x="4330" y="788"/>
              <a:ext cx="0" cy="23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6081" name="Line 14"/>
            <p:cNvSpPr>
              <a:spLocks noChangeShapeType="1"/>
            </p:cNvSpPr>
            <p:nvPr/>
          </p:nvSpPr>
          <p:spPr bwMode="auto">
            <a:xfrm flipH="1">
              <a:off x="4276" y="1019"/>
              <a:ext cx="54" cy="6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6082" name="Rectangle 15"/>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86083" name="Rectangle 16"/>
            <p:cNvSpPr>
              <a:spLocks noChangeArrowheads="1"/>
            </p:cNvSpPr>
            <p:nvPr/>
          </p:nvSpPr>
          <p:spPr bwMode="auto">
            <a:xfrm>
              <a:off x="4202" y="924"/>
              <a:ext cx="48" cy="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grpSp>
      <p:sp>
        <p:nvSpPr>
          <p:cNvPr id="86024" name="Text Box 17"/>
          <p:cNvSpPr txBox="1">
            <a:spLocks noChangeArrowheads="1"/>
          </p:cNvSpPr>
          <p:nvPr/>
        </p:nvSpPr>
        <p:spPr bwMode="auto">
          <a:xfrm>
            <a:off x="5791200" y="1155700"/>
            <a:ext cx="201136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zh-CN" altLang="en-US" sz="1800">
                <a:latin typeface="Arial" panose="020B0604020202020204" pitchFamily="34" charset="0"/>
                <a:ea typeface="宋体" panose="02010600030101010101" pitchFamily="2" charset="-122"/>
              </a:rPr>
              <a:t>根域名服务器</a:t>
            </a:r>
            <a:endParaRPr kumimoji="0" lang="en-US" altLang="zh-CN" sz="1600">
              <a:latin typeface="Times New Roman" panose="02020603050405020304" pitchFamily="18" charset="0"/>
              <a:ea typeface="宋体" panose="02010600030101010101" pitchFamily="2" charset="-122"/>
            </a:endParaRPr>
          </a:p>
        </p:txBody>
      </p:sp>
      <p:sp>
        <p:nvSpPr>
          <p:cNvPr id="202770" name="Line 18"/>
          <p:cNvSpPr>
            <a:spLocks noChangeShapeType="1"/>
          </p:cNvSpPr>
          <p:nvPr/>
        </p:nvSpPr>
        <p:spPr bwMode="auto">
          <a:xfrm flipH="1" flipV="1">
            <a:off x="5286375" y="3590925"/>
            <a:ext cx="0" cy="1314450"/>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2771" name="Line 19"/>
          <p:cNvSpPr>
            <a:spLocks noChangeShapeType="1"/>
          </p:cNvSpPr>
          <p:nvPr/>
        </p:nvSpPr>
        <p:spPr bwMode="auto">
          <a:xfrm flipV="1">
            <a:off x="5400675" y="1895475"/>
            <a:ext cx="914400" cy="971550"/>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2772" name="Line 20"/>
          <p:cNvSpPr>
            <a:spLocks noChangeShapeType="1"/>
          </p:cNvSpPr>
          <p:nvPr/>
        </p:nvSpPr>
        <p:spPr bwMode="auto">
          <a:xfrm flipV="1">
            <a:off x="5686425" y="3057525"/>
            <a:ext cx="1485900" cy="9525"/>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2773" name="Line 21"/>
          <p:cNvSpPr>
            <a:spLocks noChangeShapeType="1"/>
          </p:cNvSpPr>
          <p:nvPr/>
        </p:nvSpPr>
        <p:spPr bwMode="auto">
          <a:xfrm flipH="1" flipV="1">
            <a:off x="5686425" y="3228975"/>
            <a:ext cx="1419225" cy="0"/>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2774" name="Line 22"/>
          <p:cNvSpPr>
            <a:spLocks noChangeShapeType="1"/>
          </p:cNvSpPr>
          <p:nvPr/>
        </p:nvSpPr>
        <p:spPr bwMode="auto">
          <a:xfrm flipH="1">
            <a:off x="5610225" y="2124075"/>
            <a:ext cx="733425" cy="762000"/>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2775" name="Line 23"/>
          <p:cNvSpPr>
            <a:spLocks noChangeShapeType="1"/>
          </p:cNvSpPr>
          <p:nvPr/>
        </p:nvSpPr>
        <p:spPr bwMode="auto">
          <a:xfrm>
            <a:off x="5476875" y="3619500"/>
            <a:ext cx="9525" cy="1323975"/>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86031" name="Group 24"/>
          <p:cNvGrpSpPr>
            <a:grpSpLocks/>
          </p:cNvGrpSpPr>
          <p:nvPr/>
        </p:nvGrpSpPr>
        <p:grpSpPr bwMode="auto">
          <a:xfrm>
            <a:off x="4191000" y="3736975"/>
            <a:ext cx="1876425" cy="611188"/>
            <a:chOff x="2838" y="2132"/>
            <a:chExt cx="1182" cy="385"/>
          </a:xfrm>
        </p:grpSpPr>
        <p:sp>
          <p:nvSpPr>
            <p:cNvPr id="86074" name="Rectangle 25"/>
            <p:cNvSpPr>
              <a:spLocks noChangeArrowheads="1"/>
            </p:cNvSpPr>
            <p:nvPr/>
          </p:nvSpPr>
          <p:spPr bwMode="auto">
            <a:xfrm>
              <a:off x="2838" y="2178"/>
              <a:ext cx="1182" cy="3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86075" name="Text Box 26"/>
            <p:cNvSpPr txBox="1">
              <a:spLocks noChangeArrowheads="1"/>
            </p:cNvSpPr>
            <p:nvPr/>
          </p:nvSpPr>
          <p:spPr bwMode="auto">
            <a:xfrm>
              <a:off x="2864" y="2132"/>
              <a:ext cx="1124" cy="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zh-CN" altLang="en-US" sz="1800">
                  <a:latin typeface="Arial" panose="020B0604020202020204" pitchFamily="34" charset="0"/>
                  <a:ea typeface="宋体" panose="02010600030101010101" pitchFamily="2" charset="-122"/>
                </a:rPr>
                <a:t>本地域名服务器</a:t>
              </a:r>
              <a:endParaRPr kumimoji="0" lang="en-US" altLang="zh-CN" sz="1800">
                <a:latin typeface="Times New Roman" panose="02020603050405020304" pitchFamily="18" charset="0"/>
                <a:ea typeface="宋体" panose="02010600030101010101" pitchFamily="2" charset="-122"/>
              </a:endParaRPr>
            </a:p>
            <a:p>
              <a:pPr algn="ctr" eaLnBrk="1" hangingPunct="1">
                <a:spcBef>
                  <a:spcPct val="0"/>
                </a:spcBef>
                <a:buClrTx/>
                <a:buSzTx/>
                <a:buFontTx/>
                <a:buNone/>
              </a:pPr>
              <a:r>
                <a:rPr kumimoji="0" lang="en-US" altLang="zh-CN" sz="1600" b="1">
                  <a:latin typeface="Arial" panose="020B0604020202020204" pitchFamily="34" charset="0"/>
                  <a:ea typeface="宋体" panose="02010600030101010101" pitchFamily="2" charset="-122"/>
                </a:rPr>
                <a:t>dns.hust.edu.cn</a:t>
              </a:r>
            </a:p>
          </p:txBody>
        </p:sp>
      </p:grpSp>
      <p:sp>
        <p:nvSpPr>
          <p:cNvPr id="202779" name="Text Box 27"/>
          <p:cNvSpPr txBox="1">
            <a:spLocks noChangeArrowheads="1"/>
          </p:cNvSpPr>
          <p:nvPr/>
        </p:nvSpPr>
        <p:spPr bwMode="auto">
          <a:xfrm>
            <a:off x="4997450" y="4446588"/>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800">
                <a:solidFill>
                  <a:srgbClr val="FF0000"/>
                </a:solidFill>
                <a:latin typeface="Arial" panose="020B0604020202020204" pitchFamily="34" charset="0"/>
                <a:ea typeface="宋体" panose="02010600030101010101" pitchFamily="2" charset="-122"/>
              </a:rPr>
              <a:t>1</a:t>
            </a:r>
            <a:endParaRPr kumimoji="0" lang="en-US" altLang="zh-CN" sz="1800">
              <a:latin typeface="Times New Roman" panose="02020603050405020304" pitchFamily="18" charset="0"/>
              <a:ea typeface="宋体" panose="02010600030101010101" pitchFamily="2" charset="-122"/>
            </a:endParaRPr>
          </a:p>
        </p:txBody>
      </p:sp>
      <p:sp>
        <p:nvSpPr>
          <p:cNvPr id="202780" name="Text Box 28"/>
          <p:cNvSpPr txBox="1">
            <a:spLocks noChangeArrowheads="1"/>
          </p:cNvSpPr>
          <p:nvPr/>
        </p:nvSpPr>
        <p:spPr bwMode="auto">
          <a:xfrm>
            <a:off x="5540375" y="2112963"/>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800">
                <a:solidFill>
                  <a:srgbClr val="FF0000"/>
                </a:solidFill>
                <a:latin typeface="Arial" panose="020B0604020202020204" pitchFamily="34" charset="0"/>
                <a:ea typeface="宋体" panose="02010600030101010101" pitchFamily="2" charset="-122"/>
              </a:rPr>
              <a:t>2</a:t>
            </a:r>
            <a:endParaRPr kumimoji="0" lang="en-US" altLang="zh-CN" sz="1800">
              <a:latin typeface="Times New Roman" panose="02020603050405020304" pitchFamily="18" charset="0"/>
              <a:ea typeface="宋体" panose="02010600030101010101" pitchFamily="2" charset="-122"/>
            </a:endParaRPr>
          </a:p>
        </p:txBody>
      </p:sp>
      <p:sp>
        <p:nvSpPr>
          <p:cNvPr id="202781" name="Text Box 29"/>
          <p:cNvSpPr txBox="1">
            <a:spLocks noChangeArrowheads="1"/>
          </p:cNvSpPr>
          <p:nvPr/>
        </p:nvSpPr>
        <p:spPr bwMode="auto">
          <a:xfrm>
            <a:off x="5978525" y="2351088"/>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800">
                <a:solidFill>
                  <a:srgbClr val="FF0000"/>
                </a:solidFill>
                <a:latin typeface="Arial" panose="020B0604020202020204" pitchFamily="34" charset="0"/>
                <a:ea typeface="宋体" panose="02010600030101010101" pitchFamily="2" charset="-122"/>
              </a:rPr>
              <a:t>3</a:t>
            </a:r>
            <a:endParaRPr kumimoji="0" lang="en-US" altLang="zh-CN" sz="1800">
              <a:latin typeface="Times New Roman" panose="02020603050405020304" pitchFamily="18" charset="0"/>
              <a:ea typeface="宋体" panose="02010600030101010101" pitchFamily="2" charset="-122"/>
            </a:endParaRPr>
          </a:p>
        </p:txBody>
      </p:sp>
      <p:sp>
        <p:nvSpPr>
          <p:cNvPr id="202782" name="Text Box 30"/>
          <p:cNvSpPr txBox="1">
            <a:spLocks noChangeArrowheads="1"/>
          </p:cNvSpPr>
          <p:nvPr/>
        </p:nvSpPr>
        <p:spPr bwMode="auto">
          <a:xfrm>
            <a:off x="6292850" y="2760663"/>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800">
                <a:solidFill>
                  <a:srgbClr val="FF0000"/>
                </a:solidFill>
                <a:latin typeface="Arial" panose="020B0604020202020204" pitchFamily="34" charset="0"/>
                <a:ea typeface="宋体" panose="02010600030101010101" pitchFamily="2" charset="-122"/>
              </a:rPr>
              <a:t>4</a:t>
            </a:r>
            <a:endParaRPr kumimoji="0" lang="en-US" altLang="zh-CN" sz="1800">
              <a:latin typeface="Times New Roman" panose="02020603050405020304" pitchFamily="18" charset="0"/>
              <a:ea typeface="宋体" panose="02010600030101010101" pitchFamily="2" charset="-122"/>
            </a:endParaRPr>
          </a:p>
        </p:txBody>
      </p:sp>
      <p:sp>
        <p:nvSpPr>
          <p:cNvPr id="202783" name="Text Box 31"/>
          <p:cNvSpPr txBox="1">
            <a:spLocks noChangeArrowheads="1"/>
          </p:cNvSpPr>
          <p:nvPr/>
        </p:nvSpPr>
        <p:spPr bwMode="auto">
          <a:xfrm>
            <a:off x="6323013" y="3248025"/>
            <a:ext cx="311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800">
                <a:solidFill>
                  <a:srgbClr val="FF0000"/>
                </a:solidFill>
                <a:latin typeface="Arial" panose="020B0604020202020204" pitchFamily="34" charset="0"/>
                <a:ea typeface="宋体" panose="02010600030101010101" pitchFamily="2" charset="-122"/>
              </a:rPr>
              <a:t>5</a:t>
            </a:r>
            <a:endParaRPr kumimoji="0" lang="en-US" altLang="zh-CN" sz="1800">
              <a:latin typeface="Times New Roman" panose="02020603050405020304" pitchFamily="18" charset="0"/>
              <a:ea typeface="宋体" panose="02010600030101010101" pitchFamily="2" charset="-122"/>
            </a:endParaRPr>
          </a:p>
        </p:txBody>
      </p:sp>
      <p:sp>
        <p:nvSpPr>
          <p:cNvPr id="202784" name="Text Box 32"/>
          <p:cNvSpPr txBox="1">
            <a:spLocks noChangeArrowheads="1"/>
          </p:cNvSpPr>
          <p:nvPr/>
        </p:nvSpPr>
        <p:spPr bwMode="auto">
          <a:xfrm>
            <a:off x="6919913" y="4287838"/>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800">
                <a:solidFill>
                  <a:srgbClr val="FF0000"/>
                </a:solidFill>
                <a:latin typeface="Arial" panose="020B0604020202020204" pitchFamily="34" charset="0"/>
                <a:ea typeface="宋体" panose="02010600030101010101" pitchFamily="2" charset="-122"/>
              </a:rPr>
              <a:t>6</a:t>
            </a:r>
            <a:endParaRPr kumimoji="0" lang="en-US" altLang="zh-CN" sz="1800">
              <a:latin typeface="Times New Roman" panose="02020603050405020304" pitchFamily="18" charset="0"/>
              <a:ea typeface="宋体" panose="02010600030101010101" pitchFamily="2" charset="-122"/>
            </a:endParaRPr>
          </a:p>
        </p:txBody>
      </p:sp>
      <p:grpSp>
        <p:nvGrpSpPr>
          <p:cNvPr id="86038" name="Group 33"/>
          <p:cNvGrpSpPr>
            <a:grpSpLocks/>
          </p:cNvGrpSpPr>
          <p:nvPr/>
        </p:nvGrpSpPr>
        <p:grpSpPr bwMode="auto">
          <a:xfrm>
            <a:off x="6351588" y="1484313"/>
            <a:ext cx="369887" cy="657225"/>
            <a:chOff x="4180" y="783"/>
            <a:chExt cx="150" cy="307"/>
          </a:xfrm>
        </p:grpSpPr>
        <p:sp>
          <p:nvSpPr>
            <p:cNvPr id="86066" name="AutoShape 34"/>
            <p:cNvSpPr>
              <a:spLocks noChangeArrowheads="1"/>
            </p:cNvSpPr>
            <p:nvPr/>
          </p:nvSpPr>
          <p:spPr bwMode="auto">
            <a:xfrm>
              <a:off x="4180" y="1019"/>
              <a:ext cx="150" cy="71"/>
            </a:xfrm>
            <a:prstGeom prst="parallelogram">
              <a:avLst>
                <a:gd name="adj" fmla="val 81387"/>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86067" name="Rectangle 35"/>
            <p:cNvSpPr>
              <a:spLocks noChangeArrowheads="1"/>
            </p:cNvSpPr>
            <p:nvPr/>
          </p:nvSpPr>
          <p:spPr bwMode="auto">
            <a:xfrm>
              <a:off x="4256" y="785"/>
              <a:ext cx="69" cy="236"/>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86068" name="Rectangle 36"/>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86069" name="AutoShape 37"/>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86070" name="Line 38"/>
            <p:cNvSpPr>
              <a:spLocks noChangeShapeType="1"/>
            </p:cNvSpPr>
            <p:nvPr/>
          </p:nvSpPr>
          <p:spPr bwMode="auto">
            <a:xfrm>
              <a:off x="4330" y="788"/>
              <a:ext cx="0" cy="23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6071" name="Line 39"/>
            <p:cNvSpPr>
              <a:spLocks noChangeShapeType="1"/>
            </p:cNvSpPr>
            <p:nvPr/>
          </p:nvSpPr>
          <p:spPr bwMode="auto">
            <a:xfrm flipH="1">
              <a:off x="4276" y="1019"/>
              <a:ext cx="54" cy="6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6072" name="Rectangle 40"/>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86073" name="Rectangle 41"/>
            <p:cNvSpPr>
              <a:spLocks noChangeArrowheads="1"/>
            </p:cNvSpPr>
            <p:nvPr/>
          </p:nvSpPr>
          <p:spPr bwMode="auto">
            <a:xfrm>
              <a:off x="4202" y="924"/>
              <a:ext cx="48" cy="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grpSp>
      <p:grpSp>
        <p:nvGrpSpPr>
          <p:cNvPr id="86039" name="Group 42"/>
          <p:cNvGrpSpPr>
            <a:grpSpLocks/>
          </p:cNvGrpSpPr>
          <p:nvPr/>
        </p:nvGrpSpPr>
        <p:grpSpPr bwMode="auto">
          <a:xfrm>
            <a:off x="7180263" y="2913063"/>
            <a:ext cx="369887" cy="657225"/>
            <a:chOff x="4180" y="783"/>
            <a:chExt cx="150" cy="307"/>
          </a:xfrm>
        </p:grpSpPr>
        <p:sp>
          <p:nvSpPr>
            <p:cNvPr id="86058" name="AutoShape 43"/>
            <p:cNvSpPr>
              <a:spLocks noChangeArrowheads="1"/>
            </p:cNvSpPr>
            <p:nvPr/>
          </p:nvSpPr>
          <p:spPr bwMode="auto">
            <a:xfrm>
              <a:off x="4180" y="1019"/>
              <a:ext cx="150" cy="71"/>
            </a:xfrm>
            <a:prstGeom prst="parallelogram">
              <a:avLst>
                <a:gd name="adj" fmla="val 81387"/>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86059" name="Rectangle 44"/>
            <p:cNvSpPr>
              <a:spLocks noChangeArrowheads="1"/>
            </p:cNvSpPr>
            <p:nvPr/>
          </p:nvSpPr>
          <p:spPr bwMode="auto">
            <a:xfrm>
              <a:off x="4256" y="785"/>
              <a:ext cx="69" cy="236"/>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86060" name="Rectangle 45"/>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86061" name="AutoShape 46"/>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86062" name="Line 47"/>
            <p:cNvSpPr>
              <a:spLocks noChangeShapeType="1"/>
            </p:cNvSpPr>
            <p:nvPr/>
          </p:nvSpPr>
          <p:spPr bwMode="auto">
            <a:xfrm>
              <a:off x="4330" y="788"/>
              <a:ext cx="0" cy="23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6063" name="Line 48"/>
            <p:cNvSpPr>
              <a:spLocks noChangeShapeType="1"/>
            </p:cNvSpPr>
            <p:nvPr/>
          </p:nvSpPr>
          <p:spPr bwMode="auto">
            <a:xfrm flipH="1">
              <a:off x="4276" y="1019"/>
              <a:ext cx="54" cy="6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6064" name="Rectangle 49"/>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86065" name="Rectangle 50"/>
            <p:cNvSpPr>
              <a:spLocks noChangeArrowheads="1"/>
            </p:cNvSpPr>
            <p:nvPr/>
          </p:nvSpPr>
          <p:spPr bwMode="auto">
            <a:xfrm>
              <a:off x="4202" y="924"/>
              <a:ext cx="48" cy="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grpSp>
      <p:grpSp>
        <p:nvGrpSpPr>
          <p:cNvPr id="86040" name="Group 51"/>
          <p:cNvGrpSpPr>
            <a:grpSpLocks/>
          </p:cNvGrpSpPr>
          <p:nvPr/>
        </p:nvGrpSpPr>
        <p:grpSpPr bwMode="auto">
          <a:xfrm>
            <a:off x="7161213" y="4532313"/>
            <a:ext cx="369887" cy="657225"/>
            <a:chOff x="4180" y="783"/>
            <a:chExt cx="150" cy="307"/>
          </a:xfrm>
        </p:grpSpPr>
        <p:sp>
          <p:nvSpPr>
            <p:cNvPr id="86050" name="AutoShape 52"/>
            <p:cNvSpPr>
              <a:spLocks noChangeArrowheads="1"/>
            </p:cNvSpPr>
            <p:nvPr/>
          </p:nvSpPr>
          <p:spPr bwMode="auto">
            <a:xfrm>
              <a:off x="4180" y="1019"/>
              <a:ext cx="150" cy="71"/>
            </a:xfrm>
            <a:prstGeom prst="parallelogram">
              <a:avLst>
                <a:gd name="adj" fmla="val 81387"/>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86051" name="Rectangle 53"/>
            <p:cNvSpPr>
              <a:spLocks noChangeArrowheads="1"/>
            </p:cNvSpPr>
            <p:nvPr/>
          </p:nvSpPr>
          <p:spPr bwMode="auto">
            <a:xfrm>
              <a:off x="4256" y="785"/>
              <a:ext cx="69" cy="236"/>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86052" name="Rectangle 54"/>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86053" name="AutoShape 55"/>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86054" name="Line 56"/>
            <p:cNvSpPr>
              <a:spLocks noChangeShapeType="1"/>
            </p:cNvSpPr>
            <p:nvPr/>
          </p:nvSpPr>
          <p:spPr bwMode="auto">
            <a:xfrm>
              <a:off x="4330" y="788"/>
              <a:ext cx="0" cy="23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6055" name="Line 57"/>
            <p:cNvSpPr>
              <a:spLocks noChangeShapeType="1"/>
            </p:cNvSpPr>
            <p:nvPr/>
          </p:nvSpPr>
          <p:spPr bwMode="auto">
            <a:xfrm flipH="1">
              <a:off x="4276" y="1019"/>
              <a:ext cx="54" cy="6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6056" name="Rectangle 58"/>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86057" name="Rectangle 59"/>
            <p:cNvSpPr>
              <a:spLocks noChangeArrowheads="1"/>
            </p:cNvSpPr>
            <p:nvPr/>
          </p:nvSpPr>
          <p:spPr bwMode="auto">
            <a:xfrm>
              <a:off x="4202" y="924"/>
              <a:ext cx="48" cy="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grpSp>
      <p:sp>
        <p:nvSpPr>
          <p:cNvPr id="86041" name="Text Box 60"/>
          <p:cNvSpPr txBox="1">
            <a:spLocks noChangeArrowheads="1"/>
          </p:cNvSpPr>
          <p:nvPr/>
        </p:nvSpPr>
        <p:spPr bwMode="auto">
          <a:xfrm>
            <a:off x="6462713" y="5103813"/>
            <a:ext cx="2179637"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zh-CN" altLang="en-US" sz="1600">
                <a:latin typeface="Arial" panose="020B0604020202020204" pitchFamily="34" charset="0"/>
                <a:ea typeface="宋体" panose="02010600030101010101" pitchFamily="2" charset="-122"/>
              </a:rPr>
              <a:t>权威域名服务器</a:t>
            </a:r>
            <a:endParaRPr kumimoji="0" lang="en-US" altLang="zh-CN" sz="1800">
              <a:latin typeface="Times New Roman" panose="02020603050405020304" pitchFamily="18" charset="0"/>
              <a:ea typeface="宋体" panose="02010600030101010101" pitchFamily="2" charset="-122"/>
            </a:endParaRPr>
          </a:p>
          <a:p>
            <a:pPr algn="ctr" eaLnBrk="1" hangingPunct="1">
              <a:spcBef>
                <a:spcPct val="0"/>
              </a:spcBef>
              <a:buClrTx/>
              <a:buSzTx/>
              <a:buFontTx/>
              <a:buNone/>
            </a:pPr>
            <a:r>
              <a:rPr kumimoji="0" lang="en-US" altLang="zh-CN" sz="1600" b="1">
                <a:latin typeface="Arial" panose="020B0604020202020204" pitchFamily="34" charset="0"/>
                <a:ea typeface="宋体" panose="02010600030101010101" pitchFamily="2" charset="-122"/>
              </a:rPr>
              <a:t>dns.tsinghua.edu.cn</a:t>
            </a:r>
            <a:endParaRPr kumimoji="0" lang="en-US" altLang="zh-CN" sz="1600">
              <a:latin typeface="Arial" panose="020B0604020202020204" pitchFamily="34" charset="0"/>
              <a:ea typeface="宋体" panose="02010600030101010101" pitchFamily="2" charset="-122"/>
            </a:endParaRPr>
          </a:p>
        </p:txBody>
      </p:sp>
      <p:sp>
        <p:nvSpPr>
          <p:cNvPr id="202813" name="Text Box 61"/>
          <p:cNvSpPr txBox="1">
            <a:spLocks noChangeArrowheads="1"/>
          </p:cNvSpPr>
          <p:nvPr/>
        </p:nvSpPr>
        <p:spPr bwMode="auto">
          <a:xfrm>
            <a:off x="6292850" y="4318000"/>
            <a:ext cx="311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800">
                <a:solidFill>
                  <a:srgbClr val="FF0000"/>
                </a:solidFill>
                <a:latin typeface="Arial" panose="020B0604020202020204" pitchFamily="34" charset="0"/>
                <a:ea typeface="宋体" panose="02010600030101010101" pitchFamily="2" charset="-122"/>
              </a:rPr>
              <a:t>7</a:t>
            </a:r>
            <a:endParaRPr kumimoji="0" lang="en-US" altLang="zh-CN" sz="1800">
              <a:latin typeface="Times New Roman" panose="02020603050405020304" pitchFamily="18" charset="0"/>
              <a:ea typeface="宋体" panose="02010600030101010101" pitchFamily="2" charset="-122"/>
            </a:endParaRPr>
          </a:p>
        </p:txBody>
      </p:sp>
      <p:sp>
        <p:nvSpPr>
          <p:cNvPr id="202814" name="Text Box 62"/>
          <p:cNvSpPr txBox="1">
            <a:spLocks noChangeArrowheads="1"/>
          </p:cNvSpPr>
          <p:nvPr/>
        </p:nvSpPr>
        <p:spPr bwMode="auto">
          <a:xfrm>
            <a:off x="5549900" y="4465638"/>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800">
                <a:solidFill>
                  <a:srgbClr val="FF0000"/>
                </a:solidFill>
                <a:latin typeface="Arial" panose="020B0604020202020204" pitchFamily="34" charset="0"/>
                <a:ea typeface="宋体" panose="02010600030101010101" pitchFamily="2" charset="-122"/>
              </a:rPr>
              <a:t>8</a:t>
            </a:r>
            <a:endParaRPr kumimoji="0" lang="en-US" altLang="zh-CN" sz="1800">
              <a:latin typeface="Times New Roman" panose="02020603050405020304" pitchFamily="18" charset="0"/>
              <a:ea typeface="宋体" panose="02010600030101010101" pitchFamily="2" charset="-122"/>
            </a:endParaRPr>
          </a:p>
        </p:txBody>
      </p:sp>
      <p:sp>
        <p:nvSpPr>
          <p:cNvPr id="202815" name="Line 63"/>
          <p:cNvSpPr>
            <a:spLocks noChangeShapeType="1"/>
          </p:cNvSpPr>
          <p:nvPr/>
        </p:nvSpPr>
        <p:spPr bwMode="auto">
          <a:xfrm>
            <a:off x="5619750" y="3389313"/>
            <a:ext cx="1493838" cy="1314450"/>
          </a:xfrm>
          <a:prstGeom prst="line">
            <a:avLst/>
          </a:prstGeom>
          <a:noFill/>
          <a:ln w="254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02816" name="Line 64"/>
          <p:cNvSpPr>
            <a:spLocks noChangeShapeType="1"/>
          </p:cNvSpPr>
          <p:nvPr/>
        </p:nvSpPr>
        <p:spPr bwMode="auto">
          <a:xfrm flipH="1" flipV="1">
            <a:off x="5580063" y="3505200"/>
            <a:ext cx="1493837" cy="1301750"/>
          </a:xfrm>
          <a:prstGeom prst="line">
            <a:avLst/>
          </a:prstGeom>
          <a:noFill/>
          <a:ln w="254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6046" name="Text Box 65"/>
          <p:cNvSpPr txBox="1">
            <a:spLocks noChangeArrowheads="1"/>
          </p:cNvSpPr>
          <p:nvPr/>
        </p:nvSpPr>
        <p:spPr bwMode="auto">
          <a:xfrm>
            <a:off x="6551613" y="2527300"/>
            <a:ext cx="201136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zh-CN" altLang="en-US" sz="1800">
                <a:latin typeface="Arial" panose="020B0604020202020204" pitchFamily="34" charset="0"/>
                <a:ea typeface="宋体" panose="02010600030101010101" pitchFamily="2" charset="-122"/>
              </a:rPr>
              <a:t>顶级域名服务器</a:t>
            </a:r>
            <a:endParaRPr kumimoji="0" lang="en-US" altLang="zh-CN" sz="1600">
              <a:latin typeface="Times New Roman" panose="02020603050405020304" pitchFamily="18" charset="0"/>
              <a:ea typeface="宋体" panose="02010600030101010101" pitchFamily="2" charset="-122"/>
            </a:endParaRPr>
          </a:p>
        </p:txBody>
      </p:sp>
      <p:sp>
        <p:nvSpPr>
          <p:cNvPr id="86047" name="Rectangle 66"/>
          <p:cNvSpPr>
            <a:spLocks noGrp="1" noChangeArrowheads="1"/>
          </p:cNvSpPr>
          <p:nvPr>
            <p:ph type="title"/>
          </p:nvPr>
        </p:nvSpPr>
        <p:spPr>
          <a:xfrm>
            <a:off x="533400" y="228600"/>
            <a:ext cx="3944938" cy="752475"/>
          </a:xfrm>
        </p:spPr>
        <p:txBody>
          <a:bodyPr/>
          <a:lstStyle/>
          <a:p>
            <a:r>
              <a:rPr lang="en-US" altLang="zh-CN" sz="3600" smtClean="0">
                <a:ea typeface="宋体" panose="02010600030101010101" pitchFamily="2" charset="-122"/>
              </a:rPr>
              <a:t>DNS</a:t>
            </a:r>
            <a:r>
              <a:rPr lang="zh-CN" altLang="en-US" sz="3600" smtClean="0">
                <a:ea typeface="宋体" panose="02010600030101010101" pitchFamily="2" charset="-122"/>
              </a:rPr>
              <a:t>域名解析示例</a:t>
            </a:r>
            <a:endParaRPr lang="en-US" altLang="zh-CN" sz="3600" smtClean="0">
              <a:ea typeface="宋体" panose="02010600030101010101" pitchFamily="2" charset="-122"/>
            </a:endParaRPr>
          </a:p>
        </p:txBody>
      </p:sp>
      <p:sp>
        <p:nvSpPr>
          <p:cNvPr id="86048" name="Rectangle 67"/>
          <p:cNvSpPr>
            <a:spLocks noGrp="1" noChangeArrowheads="1"/>
          </p:cNvSpPr>
          <p:nvPr>
            <p:ph type="body" sz="half" idx="1"/>
          </p:nvPr>
        </p:nvSpPr>
        <p:spPr>
          <a:xfrm>
            <a:off x="431800" y="1341438"/>
            <a:ext cx="3565525" cy="5032375"/>
          </a:xfrm>
        </p:spPr>
        <p:txBody>
          <a:bodyPr/>
          <a:lstStyle/>
          <a:p>
            <a:r>
              <a:rPr lang="en-US" altLang="zh-CN" sz="2400" smtClean="0">
                <a:ea typeface="宋体" panose="02010600030101010101" pitchFamily="2" charset="-122"/>
              </a:rPr>
              <a:t>eic.hust.edu.cn</a:t>
            </a:r>
            <a:r>
              <a:rPr lang="zh-CN" altLang="en-US" sz="2400" smtClean="0">
                <a:ea typeface="宋体" panose="02010600030101010101" pitchFamily="2" charset="-122"/>
              </a:rPr>
              <a:t>主机想要查询</a:t>
            </a:r>
            <a:r>
              <a:rPr lang="en-US" altLang="zh-CN" sz="2400" smtClean="0">
                <a:ea typeface="宋体" panose="02010600030101010101" pitchFamily="2" charset="-122"/>
              </a:rPr>
              <a:t>ee.tsinghua.edu.cn</a:t>
            </a:r>
            <a:r>
              <a:rPr lang="zh-CN" altLang="en-US" sz="2400" smtClean="0">
                <a:ea typeface="宋体" panose="02010600030101010101" pitchFamily="2" charset="-122"/>
              </a:rPr>
              <a:t>的</a:t>
            </a:r>
            <a:r>
              <a:rPr lang="en-US" altLang="zh-CN" sz="2400" smtClean="0">
                <a:ea typeface="宋体" panose="02010600030101010101" pitchFamily="2" charset="-122"/>
              </a:rPr>
              <a:t>IP</a:t>
            </a:r>
            <a:r>
              <a:rPr lang="zh-CN" altLang="en-US" sz="2400" smtClean="0">
                <a:ea typeface="宋体" panose="02010600030101010101" pitchFamily="2" charset="-122"/>
              </a:rPr>
              <a:t>地址</a:t>
            </a:r>
            <a:endParaRPr lang="en-US" altLang="zh-CN" sz="2400" smtClean="0">
              <a:ea typeface="宋体" panose="02010600030101010101" pitchFamily="2" charset="-122"/>
            </a:endParaRPr>
          </a:p>
        </p:txBody>
      </p:sp>
      <p:sp>
        <p:nvSpPr>
          <p:cNvPr id="86049" name="Rectangle 69"/>
          <p:cNvSpPr>
            <a:spLocks noChangeArrowheads="1"/>
          </p:cNvSpPr>
          <p:nvPr/>
        </p:nvSpPr>
        <p:spPr bwMode="auto">
          <a:xfrm>
            <a:off x="582613" y="3094038"/>
            <a:ext cx="3162300" cy="2617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zh-CN" altLang="en-US" sz="1800" u="sng">
                <a:solidFill>
                  <a:srgbClr val="FF0000"/>
                </a:solidFill>
                <a:latin typeface="Arial" panose="020B0604020202020204" pitchFamily="34" charset="0"/>
                <a:ea typeface="宋体" panose="02010600030101010101" pitchFamily="2" charset="-122"/>
              </a:rPr>
              <a:t>迭代查询</a:t>
            </a:r>
            <a:r>
              <a:rPr kumimoji="0" lang="en-US" altLang="zh-CN" sz="1800" u="sng">
                <a:solidFill>
                  <a:srgbClr val="FF0000"/>
                </a:solidFill>
                <a:latin typeface="Arial" panose="020B0604020202020204" pitchFamily="34" charset="0"/>
                <a:ea typeface="宋体" panose="02010600030101010101" pitchFamily="2" charset="-122"/>
              </a:rPr>
              <a:t>:</a:t>
            </a:r>
            <a:endParaRPr kumimoji="0" lang="en-US" altLang="zh-CN" sz="2000">
              <a:solidFill>
                <a:srgbClr val="FF0000"/>
              </a:solidFill>
              <a:latin typeface="Arial" panose="020B0604020202020204" pitchFamily="34" charset="0"/>
              <a:ea typeface="宋体" panose="02010600030101010101" pitchFamily="2" charset="-122"/>
            </a:endParaRPr>
          </a:p>
          <a:p>
            <a:pPr eaLnBrk="1" hangingPunct="1">
              <a:spcBef>
                <a:spcPct val="0"/>
              </a:spcBef>
              <a:buClrTx/>
              <a:buSzTx/>
              <a:buFont typeface="ZapfDingbats" pitchFamily="82" charset="2"/>
              <a:buChar char="r"/>
            </a:pPr>
            <a:r>
              <a:rPr kumimoji="0" lang="zh-CN" altLang="en-US" sz="2000">
                <a:latin typeface="Arial" panose="020B0604020202020204" pitchFamily="34" charset="0"/>
                <a:ea typeface="宋体" panose="02010600030101010101" pitchFamily="2" charset="-122"/>
              </a:rPr>
              <a:t>被询问的服务器将可询问服务器的名称作为答复</a:t>
            </a:r>
            <a:endParaRPr kumimoji="0" lang="en-US" altLang="zh-CN" sz="2000">
              <a:latin typeface="Arial" panose="020B0604020202020204" pitchFamily="34" charset="0"/>
              <a:ea typeface="宋体" panose="02010600030101010101" pitchFamily="2" charset="-122"/>
            </a:endParaRPr>
          </a:p>
          <a:p>
            <a:pPr eaLnBrk="1" hangingPunct="1">
              <a:spcBef>
                <a:spcPct val="0"/>
              </a:spcBef>
              <a:buClrTx/>
              <a:buSzTx/>
              <a:buFont typeface="ZapfDingbats" pitchFamily="82" charset="2"/>
              <a:buChar char="r"/>
            </a:pPr>
            <a:r>
              <a:rPr kumimoji="0" lang="en-US" altLang="zh-CN" sz="2000">
                <a:latin typeface="Arial" panose="020B0604020202020204" pitchFamily="34" charset="0"/>
                <a:ea typeface="宋体" panose="02010600030101010101" pitchFamily="2" charset="-122"/>
              </a:rPr>
              <a:t>“</a:t>
            </a:r>
            <a:r>
              <a:rPr kumimoji="0" lang="zh-CN" altLang="en-US" sz="2000">
                <a:latin typeface="Arial" panose="020B0604020202020204" pitchFamily="34" charset="0"/>
                <a:ea typeface="宋体" panose="02010600030101010101" pitchFamily="2" charset="-122"/>
              </a:rPr>
              <a:t>我不知道这个域名，但是可以询问这个服务器</a:t>
            </a:r>
            <a:r>
              <a:rPr kumimoji="0" lang="en-US" altLang="zh-CN" sz="2000">
                <a:latin typeface="Arial" panose="020B0604020202020204" pitchFamily="34" charset="0"/>
                <a:ea typeface="宋体" panose="02010600030101010101" pitchFamily="2" charset="-122"/>
              </a:rPr>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0277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2779"/>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20277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2780"/>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20277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02781"/>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20277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02782"/>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20277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02783"/>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nodeType="clickEffect">
                                  <p:stCondLst>
                                    <p:cond delay="0"/>
                                  </p:stCondLst>
                                  <p:childTnLst>
                                    <p:set>
                                      <p:cBhvr>
                                        <p:cTn id="36" dur="1" fill="hold">
                                          <p:stCondLst>
                                            <p:cond delay="0"/>
                                          </p:stCondLst>
                                        </p:cTn>
                                        <p:tgtEl>
                                          <p:spTgt spid="20281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02784"/>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nodeType="clickEffect">
                                  <p:stCondLst>
                                    <p:cond delay="0"/>
                                  </p:stCondLst>
                                  <p:childTnLst>
                                    <p:set>
                                      <p:cBhvr>
                                        <p:cTn id="42" dur="1" fill="hold">
                                          <p:stCondLst>
                                            <p:cond delay="0"/>
                                          </p:stCondLst>
                                        </p:cTn>
                                        <p:tgtEl>
                                          <p:spTgt spid="20281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02813"/>
                                        </p:tgtEl>
                                        <p:attrNameLst>
                                          <p:attrName>style.visibility</p:attrName>
                                        </p:attrNameLst>
                                      </p:cBhvr>
                                      <p:to>
                                        <p:strVal val="visible"/>
                                      </p:to>
                                    </p:set>
                                  </p:childTnLst>
                                </p:cTn>
                              </p:par>
                            </p:childTnLst>
                          </p:cTn>
                        </p:par>
                      </p:childTnLst>
                    </p:cTn>
                  </p:par>
                  <p:par>
                    <p:cTn id="45" fill="hold" nodeType="clickPar">
                      <p:stCondLst>
                        <p:cond delay="indefinite"/>
                      </p:stCondLst>
                      <p:childTnLst>
                        <p:par>
                          <p:cTn id="46" fill="hold" nodeType="withGroup">
                            <p:stCondLst>
                              <p:cond delay="0"/>
                            </p:stCondLst>
                            <p:childTnLst>
                              <p:par>
                                <p:cTn id="47" presetID="1" presetClass="entr" presetSubtype="0" fill="hold" nodeType="clickEffect">
                                  <p:stCondLst>
                                    <p:cond delay="0"/>
                                  </p:stCondLst>
                                  <p:childTnLst>
                                    <p:set>
                                      <p:cBhvr>
                                        <p:cTn id="48" dur="1" fill="hold">
                                          <p:stCondLst>
                                            <p:cond delay="0"/>
                                          </p:stCondLst>
                                        </p:cTn>
                                        <p:tgtEl>
                                          <p:spTgt spid="202775"/>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028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2779" grpId="0"/>
      <p:bldP spid="202780" grpId="0"/>
      <p:bldP spid="202781" grpId="0"/>
      <p:bldP spid="202782" grpId="0"/>
      <p:bldP spid="202783" grpId="0"/>
      <p:bldP spid="202784" grpId="0"/>
      <p:bldP spid="202813" grpId="0"/>
      <p:bldP spid="202814"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Slide Number Placeholder 4"/>
          <p:cNvSpPr>
            <a:spLocks noGrp="1"/>
          </p:cNvSpPr>
          <p:nvPr>
            <p:ph type="sldNum" sz="quarter" idx="11"/>
          </p:nvPr>
        </p:nvSpPr>
        <p:spPr>
          <a:xfrm>
            <a:off x="0" y="6543675"/>
            <a:ext cx="5219700" cy="3143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l">
              <a:spcBef>
                <a:spcPct val="0"/>
              </a:spcBef>
              <a:buClrTx/>
              <a:buSzTx/>
              <a:buFontTx/>
              <a:buNone/>
            </a:pPr>
            <a:fld id="{79E1B002-A3B7-4ADC-8450-6E3D9922BAD1}" type="slidenum">
              <a:rPr kumimoji="0" lang="en-US" altLang="zh-CN" sz="1600" smtClean="0">
                <a:solidFill>
                  <a:schemeClr val="bg2"/>
                </a:solidFill>
                <a:latin typeface="华文隶书" panose="02010800040101010101" pitchFamily="2" charset="-122"/>
                <a:ea typeface="华文隶书" panose="02010800040101010101" pitchFamily="2" charset="-122"/>
                <a:cs typeface="Arial" panose="020B0604020202020204" pitchFamily="34" charset="0"/>
              </a:rPr>
              <a:pPr algn="l">
                <a:spcBef>
                  <a:spcPct val="0"/>
                </a:spcBef>
                <a:buClrTx/>
                <a:buSzTx/>
                <a:buFontTx/>
                <a:buNone/>
              </a:pPr>
              <a:t>61</a:t>
            </a:fld>
            <a:endParaRPr kumimoji="0" lang="en-US" altLang="zh-CN" sz="1600" smtClean="0">
              <a:solidFill>
                <a:schemeClr val="bg2"/>
              </a:solidFill>
              <a:latin typeface="华文隶书" panose="02010800040101010101" pitchFamily="2" charset="-122"/>
              <a:ea typeface="华文隶书" panose="02010800040101010101" pitchFamily="2" charset="-122"/>
              <a:cs typeface="Arial" panose="020B0604020202020204" pitchFamily="34" charset="0"/>
            </a:endParaRPr>
          </a:p>
        </p:txBody>
      </p:sp>
      <p:grpSp>
        <p:nvGrpSpPr>
          <p:cNvPr id="87043" name="Group 65"/>
          <p:cNvGrpSpPr>
            <a:grpSpLocks/>
          </p:cNvGrpSpPr>
          <p:nvPr/>
        </p:nvGrpSpPr>
        <p:grpSpPr bwMode="auto">
          <a:xfrm>
            <a:off x="3476625" y="1155700"/>
            <a:ext cx="5667375" cy="5513388"/>
            <a:chOff x="1537" y="384"/>
            <a:chExt cx="3570" cy="3473"/>
          </a:xfrm>
        </p:grpSpPr>
        <p:graphicFrame>
          <p:nvGraphicFramePr>
            <p:cNvPr id="87046" name="Object 2"/>
            <p:cNvGraphicFramePr>
              <a:graphicFrameLocks noChangeAspect="1"/>
            </p:cNvGraphicFramePr>
            <p:nvPr/>
          </p:nvGraphicFramePr>
          <p:xfrm>
            <a:off x="2040" y="2792"/>
            <a:ext cx="525" cy="402"/>
          </p:xfrm>
          <a:graphic>
            <a:graphicData uri="http://schemas.openxmlformats.org/presentationml/2006/ole">
              <mc:AlternateContent xmlns:mc="http://schemas.openxmlformats.org/markup-compatibility/2006">
                <mc:Choice xmlns:v="urn:schemas-microsoft-com:vml" Requires="v">
                  <p:oleObj spid="_x0000_s87186" name="Clip" r:id="rId3" imgW="1307263" imgH="1084139" progId="MS_ClipArt_Gallery.2">
                    <p:embed/>
                  </p:oleObj>
                </mc:Choice>
                <mc:Fallback>
                  <p:oleObj name="Clip" r:id="rId3" imgW="1307263" imgH="1084139" progId="MS_ClipArt_Gallery.2">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40" y="2792"/>
                          <a:ext cx="525" cy="40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7047" name="Text Box 3"/>
            <p:cNvSpPr txBox="1">
              <a:spLocks noChangeArrowheads="1"/>
            </p:cNvSpPr>
            <p:nvPr/>
          </p:nvSpPr>
          <p:spPr bwMode="auto">
            <a:xfrm>
              <a:off x="1568" y="3156"/>
              <a:ext cx="1057" cy="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zh-CN" altLang="en-US" sz="1800">
                  <a:latin typeface="Arial" panose="020B0604020202020204" pitchFamily="34" charset="0"/>
                  <a:ea typeface="宋体" panose="02010600030101010101" pitchFamily="2" charset="-122"/>
                </a:rPr>
                <a:t>请求主机</a:t>
              </a:r>
              <a:endParaRPr kumimoji="0" lang="en-US" altLang="zh-CN" sz="1800">
                <a:latin typeface="Times New Roman" panose="02020603050405020304" pitchFamily="18" charset="0"/>
                <a:ea typeface="宋体" panose="02010600030101010101" pitchFamily="2" charset="-122"/>
              </a:endParaRPr>
            </a:p>
            <a:p>
              <a:pPr algn="ctr" eaLnBrk="1" hangingPunct="1">
                <a:spcBef>
                  <a:spcPct val="0"/>
                </a:spcBef>
                <a:buClrTx/>
                <a:buSzTx/>
                <a:buFontTx/>
                <a:buNone/>
              </a:pPr>
              <a:r>
                <a:rPr kumimoji="0" lang="en-US" altLang="zh-CN" sz="1600" b="1">
                  <a:latin typeface="Arial" panose="020B0604020202020204" pitchFamily="34" charset="0"/>
                  <a:ea typeface="宋体" panose="02010600030101010101" pitchFamily="2" charset="-122"/>
                </a:rPr>
                <a:t>eic.hust.edu.cn</a:t>
              </a:r>
              <a:endParaRPr kumimoji="0" lang="en-US" altLang="zh-CN" sz="1600">
                <a:latin typeface="Arial" panose="020B0604020202020204" pitchFamily="34" charset="0"/>
                <a:ea typeface="宋体" panose="02010600030101010101" pitchFamily="2" charset="-122"/>
              </a:endParaRPr>
            </a:p>
          </p:txBody>
        </p:sp>
        <p:sp>
          <p:nvSpPr>
            <p:cNvPr id="87048" name="Text Box 4"/>
            <p:cNvSpPr txBox="1">
              <a:spLocks noChangeArrowheads="1"/>
            </p:cNvSpPr>
            <p:nvPr/>
          </p:nvSpPr>
          <p:spPr bwMode="auto">
            <a:xfrm>
              <a:off x="3050" y="3644"/>
              <a:ext cx="1287"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600" b="1">
                  <a:latin typeface="Arial" panose="020B0604020202020204" pitchFamily="34" charset="0"/>
                  <a:ea typeface="宋体" panose="02010600030101010101" pitchFamily="2" charset="-122"/>
                </a:rPr>
                <a:t>ee.tsinghua.edu.cn</a:t>
              </a:r>
              <a:endParaRPr kumimoji="0" lang="en-US" altLang="zh-CN" sz="1600">
                <a:latin typeface="Arial" panose="020B0604020202020204" pitchFamily="34" charset="0"/>
                <a:ea typeface="宋体" panose="02010600030101010101" pitchFamily="2" charset="-122"/>
              </a:endParaRPr>
            </a:p>
          </p:txBody>
        </p:sp>
        <p:graphicFrame>
          <p:nvGraphicFramePr>
            <p:cNvPr id="87049" name="Object 5"/>
            <p:cNvGraphicFramePr>
              <a:graphicFrameLocks noChangeAspect="1"/>
            </p:cNvGraphicFramePr>
            <p:nvPr/>
          </p:nvGraphicFramePr>
          <p:xfrm>
            <a:off x="3378" y="3296"/>
            <a:ext cx="525" cy="402"/>
          </p:xfrm>
          <a:graphic>
            <a:graphicData uri="http://schemas.openxmlformats.org/presentationml/2006/ole">
              <mc:AlternateContent xmlns:mc="http://schemas.openxmlformats.org/markup-compatibility/2006">
                <mc:Choice xmlns:v="urn:schemas-microsoft-com:vml" Requires="v">
                  <p:oleObj spid="_x0000_s87187" name="Clip" r:id="rId5" imgW="1307263" imgH="1084139" progId="MS_ClipArt_Gallery.2">
                    <p:embed/>
                  </p:oleObj>
                </mc:Choice>
                <mc:Fallback>
                  <p:oleObj name="Clip" r:id="rId5" imgW="1307263" imgH="1084139" progId="MS_ClipArt_Gallery.2">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78" y="3296"/>
                          <a:ext cx="525" cy="40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87050" name="Group 6"/>
            <p:cNvGrpSpPr>
              <a:grpSpLocks/>
            </p:cNvGrpSpPr>
            <p:nvPr/>
          </p:nvGrpSpPr>
          <p:grpSpPr bwMode="auto">
            <a:xfrm>
              <a:off x="2196" y="1485"/>
              <a:ext cx="233" cy="414"/>
              <a:chOff x="4180" y="783"/>
              <a:chExt cx="150" cy="307"/>
            </a:xfrm>
          </p:grpSpPr>
          <p:sp>
            <p:nvSpPr>
              <p:cNvPr id="87100" name="AutoShape 7"/>
              <p:cNvSpPr>
                <a:spLocks noChangeArrowheads="1"/>
              </p:cNvSpPr>
              <p:nvPr/>
            </p:nvSpPr>
            <p:spPr bwMode="auto">
              <a:xfrm>
                <a:off x="4180" y="1019"/>
                <a:ext cx="150" cy="71"/>
              </a:xfrm>
              <a:prstGeom prst="parallelogram">
                <a:avLst>
                  <a:gd name="adj" fmla="val 81387"/>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87101" name="Rectangle 8"/>
              <p:cNvSpPr>
                <a:spLocks noChangeArrowheads="1"/>
              </p:cNvSpPr>
              <p:nvPr/>
            </p:nvSpPr>
            <p:spPr bwMode="auto">
              <a:xfrm>
                <a:off x="4256" y="785"/>
                <a:ext cx="69" cy="236"/>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87102" name="Rectangle 9"/>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87103" name="AutoShape 10"/>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87104" name="Line 11"/>
              <p:cNvSpPr>
                <a:spLocks noChangeShapeType="1"/>
              </p:cNvSpPr>
              <p:nvPr/>
            </p:nvSpPr>
            <p:spPr bwMode="auto">
              <a:xfrm>
                <a:off x="4330" y="788"/>
                <a:ext cx="0" cy="23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7105" name="Line 12"/>
              <p:cNvSpPr>
                <a:spLocks noChangeShapeType="1"/>
              </p:cNvSpPr>
              <p:nvPr/>
            </p:nvSpPr>
            <p:spPr bwMode="auto">
              <a:xfrm flipH="1">
                <a:off x="4276" y="1019"/>
                <a:ext cx="54" cy="6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7106" name="Rectangle 13"/>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87107" name="Rectangle 14"/>
              <p:cNvSpPr>
                <a:spLocks noChangeArrowheads="1"/>
              </p:cNvSpPr>
              <p:nvPr/>
            </p:nvSpPr>
            <p:spPr bwMode="auto">
              <a:xfrm>
                <a:off x="4202" y="924"/>
                <a:ext cx="48" cy="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grpSp>
        <p:sp>
          <p:nvSpPr>
            <p:cNvPr id="87051" name="Text Box 15"/>
            <p:cNvSpPr txBox="1">
              <a:spLocks noChangeArrowheads="1"/>
            </p:cNvSpPr>
            <p:nvPr/>
          </p:nvSpPr>
          <p:spPr bwMode="auto">
            <a:xfrm>
              <a:off x="2545" y="384"/>
              <a:ext cx="1267"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zh-CN" altLang="en-US" sz="1800">
                  <a:latin typeface="Arial" panose="020B0604020202020204" pitchFamily="34" charset="0"/>
                  <a:ea typeface="宋体" panose="02010600030101010101" pitchFamily="2" charset="-122"/>
                </a:rPr>
                <a:t>根域名服务器</a:t>
              </a:r>
              <a:endParaRPr kumimoji="0" lang="en-US" altLang="zh-CN" sz="1600">
                <a:latin typeface="Times New Roman" panose="02020603050405020304" pitchFamily="18" charset="0"/>
                <a:ea typeface="宋体" panose="02010600030101010101" pitchFamily="2" charset="-122"/>
              </a:endParaRPr>
            </a:p>
          </p:txBody>
        </p:sp>
        <p:sp>
          <p:nvSpPr>
            <p:cNvPr id="87052" name="Line 16"/>
            <p:cNvSpPr>
              <a:spLocks noChangeShapeType="1"/>
            </p:cNvSpPr>
            <p:nvPr/>
          </p:nvSpPr>
          <p:spPr bwMode="auto">
            <a:xfrm flipH="1" flipV="1">
              <a:off x="2227" y="1918"/>
              <a:ext cx="0" cy="828"/>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7053" name="Line 17"/>
            <p:cNvSpPr>
              <a:spLocks noChangeShapeType="1"/>
            </p:cNvSpPr>
            <p:nvPr/>
          </p:nvSpPr>
          <p:spPr bwMode="auto">
            <a:xfrm flipV="1">
              <a:off x="2299" y="850"/>
              <a:ext cx="576" cy="612"/>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7054" name="Line 18"/>
            <p:cNvSpPr>
              <a:spLocks noChangeShapeType="1"/>
            </p:cNvSpPr>
            <p:nvPr/>
          </p:nvSpPr>
          <p:spPr bwMode="auto">
            <a:xfrm>
              <a:off x="2347" y="1936"/>
              <a:ext cx="6" cy="834"/>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87055" name="Group 19"/>
            <p:cNvGrpSpPr>
              <a:grpSpLocks/>
            </p:cNvGrpSpPr>
            <p:nvPr/>
          </p:nvGrpSpPr>
          <p:grpSpPr bwMode="auto">
            <a:xfrm>
              <a:off x="1537" y="2010"/>
              <a:ext cx="1182" cy="388"/>
              <a:chOff x="2838" y="2132"/>
              <a:chExt cx="1182" cy="388"/>
            </a:xfrm>
          </p:grpSpPr>
          <p:sp>
            <p:nvSpPr>
              <p:cNvPr id="87098" name="Rectangle 20"/>
              <p:cNvSpPr>
                <a:spLocks noChangeArrowheads="1"/>
              </p:cNvSpPr>
              <p:nvPr/>
            </p:nvSpPr>
            <p:spPr bwMode="auto">
              <a:xfrm>
                <a:off x="2838" y="2178"/>
                <a:ext cx="1182" cy="3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87099" name="Text Box 21"/>
              <p:cNvSpPr txBox="1">
                <a:spLocks noChangeArrowheads="1"/>
              </p:cNvSpPr>
              <p:nvPr/>
            </p:nvSpPr>
            <p:spPr bwMode="auto">
              <a:xfrm>
                <a:off x="2859" y="2132"/>
                <a:ext cx="1134" cy="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zh-CN" altLang="en-US" sz="1800" dirty="0">
                    <a:latin typeface="Arial" panose="020B0604020202020204" pitchFamily="34" charset="0"/>
                    <a:ea typeface="宋体" panose="02010600030101010101" pitchFamily="2" charset="-122"/>
                  </a:rPr>
                  <a:t>本地域名服务器</a:t>
                </a:r>
                <a:endParaRPr kumimoji="0" lang="en-US" altLang="zh-CN" sz="1800" dirty="0">
                  <a:latin typeface="Times New Roman" panose="02020603050405020304" pitchFamily="18" charset="0"/>
                  <a:ea typeface="宋体" panose="02010600030101010101" pitchFamily="2" charset="-122"/>
                </a:endParaRPr>
              </a:p>
              <a:p>
                <a:pPr algn="ctr" eaLnBrk="1" hangingPunct="1">
                  <a:spcBef>
                    <a:spcPct val="0"/>
                  </a:spcBef>
                  <a:buClrTx/>
                  <a:buSzTx/>
                  <a:buFontTx/>
                  <a:buNone/>
                </a:pPr>
                <a:r>
                  <a:rPr kumimoji="0" lang="en-US" altLang="zh-CN" sz="1600" b="1" dirty="0" smtClean="0">
                    <a:latin typeface="Arial" panose="020B0604020202020204" pitchFamily="34" charset="0"/>
                    <a:ea typeface="宋体" panose="02010600030101010101" pitchFamily="2" charset="-122"/>
                  </a:rPr>
                  <a:t>dns.hust.edu.cn</a:t>
                </a:r>
                <a:endParaRPr kumimoji="0" lang="en-US" altLang="zh-CN" sz="1600" dirty="0">
                  <a:latin typeface="Arial" panose="020B0604020202020204" pitchFamily="34" charset="0"/>
                  <a:ea typeface="宋体" panose="02010600030101010101" pitchFamily="2" charset="-122"/>
                </a:endParaRPr>
              </a:p>
            </p:txBody>
          </p:sp>
        </p:grpSp>
        <p:sp>
          <p:nvSpPr>
            <p:cNvPr id="87056" name="Text Box 22"/>
            <p:cNvSpPr txBox="1">
              <a:spLocks noChangeArrowheads="1"/>
            </p:cNvSpPr>
            <p:nvPr/>
          </p:nvSpPr>
          <p:spPr bwMode="auto">
            <a:xfrm>
              <a:off x="2045" y="2457"/>
              <a:ext cx="1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800">
                  <a:solidFill>
                    <a:srgbClr val="FF0000"/>
                  </a:solidFill>
                  <a:latin typeface="Arial" panose="020B0604020202020204" pitchFamily="34" charset="0"/>
                  <a:ea typeface="宋体" panose="02010600030101010101" pitchFamily="2" charset="-122"/>
                </a:rPr>
                <a:t>1</a:t>
              </a:r>
              <a:endParaRPr kumimoji="0" lang="en-US" altLang="zh-CN" sz="1800">
                <a:latin typeface="Times New Roman" panose="02020603050405020304" pitchFamily="18" charset="0"/>
                <a:ea typeface="宋体" panose="02010600030101010101" pitchFamily="2" charset="-122"/>
              </a:endParaRPr>
            </a:p>
          </p:txBody>
        </p:sp>
        <p:sp>
          <p:nvSpPr>
            <p:cNvPr id="87057" name="Text Box 23"/>
            <p:cNvSpPr txBox="1">
              <a:spLocks noChangeArrowheads="1"/>
            </p:cNvSpPr>
            <p:nvPr/>
          </p:nvSpPr>
          <p:spPr bwMode="auto">
            <a:xfrm>
              <a:off x="2387" y="987"/>
              <a:ext cx="1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800">
                  <a:solidFill>
                    <a:srgbClr val="FF0000"/>
                  </a:solidFill>
                  <a:latin typeface="Arial" panose="020B0604020202020204" pitchFamily="34" charset="0"/>
                  <a:ea typeface="宋体" panose="02010600030101010101" pitchFamily="2" charset="-122"/>
                </a:rPr>
                <a:t>2</a:t>
              </a:r>
              <a:endParaRPr kumimoji="0" lang="en-US" altLang="zh-CN" sz="1800">
                <a:latin typeface="Times New Roman" panose="02020603050405020304" pitchFamily="18" charset="0"/>
                <a:ea typeface="宋体" panose="02010600030101010101" pitchFamily="2" charset="-122"/>
              </a:endParaRPr>
            </a:p>
          </p:txBody>
        </p:sp>
        <p:sp>
          <p:nvSpPr>
            <p:cNvPr id="87058" name="Text Box 24"/>
            <p:cNvSpPr txBox="1">
              <a:spLocks noChangeArrowheads="1"/>
            </p:cNvSpPr>
            <p:nvPr/>
          </p:nvSpPr>
          <p:spPr bwMode="auto">
            <a:xfrm>
              <a:off x="3600" y="2112"/>
              <a:ext cx="1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800">
                  <a:solidFill>
                    <a:srgbClr val="FF0000"/>
                  </a:solidFill>
                  <a:latin typeface="Arial" panose="020B0604020202020204" pitchFamily="34" charset="0"/>
                  <a:ea typeface="宋体" panose="02010600030101010101" pitchFamily="2" charset="-122"/>
                </a:rPr>
                <a:t>4</a:t>
              </a:r>
              <a:endParaRPr kumimoji="0" lang="en-US" altLang="zh-CN" sz="1800">
                <a:latin typeface="Times New Roman" panose="02020603050405020304" pitchFamily="18" charset="0"/>
                <a:ea typeface="宋体" panose="02010600030101010101" pitchFamily="2" charset="-122"/>
              </a:endParaRPr>
            </a:p>
          </p:txBody>
        </p:sp>
        <p:sp>
          <p:nvSpPr>
            <p:cNvPr id="87059" name="Text Box 25"/>
            <p:cNvSpPr txBox="1">
              <a:spLocks noChangeArrowheads="1"/>
            </p:cNvSpPr>
            <p:nvPr/>
          </p:nvSpPr>
          <p:spPr bwMode="auto">
            <a:xfrm>
              <a:off x="3312" y="2160"/>
              <a:ext cx="1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800">
                  <a:solidFill>
                    <a:srgbClr val="FF0000"/>
                  </a:solidFill>
                  <a:latin typeface="Arial" panose="020B0604020202020204" pitchFamily="34" charset="0"/>
                  <a:ea typeface="宋体" panose="02010600030101010101" pitchFamily="2" charset="-122"/>
                </a:rPr>
                <a:t>5</a:t>
              </a:r>
              <a:endParaRPr kumimoji="0" lang="en-US" altLang="zh-CN" sz="1800">
                <a:latin typeface="Times New Roman" panose="02020603050405020304" pitchFamily="18" charset="0"/>
                <a:ea typeface="宋体" panose="02010600030101010101" pitchFamily="2" charset="-122"/>
              </a:endParaRPr>
            </a:p>
          </p:txBody>
        </p:sp>
        <p:sp>
          <p:nvSpPr>
            <p:cNvPr id="87060" name="Text Box 26"/>
            <p:cNvSpPr txBox="1">
              <a:spLocks noChangeArrowheads="1"/>
            </p:cNvSpPr>
            <p:nvPr/>
          </p:nvSpPr>
          <p:spPr bwMode="auto">
            <a:xfrm>
              <a:off x="3120" y="1296"/>
              <a:ext cx="1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800">
                  <a:solidFill>
                    <a:srgbClr val="FF0000"/>
                  </a:solidFill>
                  <a:latin typeface="Arial" panose="020B0604020202020204" pitchFamily="34" charset="0"/>
                  <a:ea typeface="宋体" panose="02010600030101010101" pitchFamily="2" charset="-122"/>
                </a:rPr>
                <a:t>6</a:t>
              </a:r>
              <a:endParaRPr kumimoji="0" lang="en-US" altLang="zh-CN" sz="1800">
                <a:latin typeface="Times New Roman" panose="02020603050405020304" pitchFamily="18" charset="0"/>
                <a:ea typeface="宋体" panose="02010600030101010101" pitchFamily="2" charset="-122"/>
              </a:endParaRPr>
            </a:p>
          </p:txBody>
        </p:sp>
        <p:grpSp>
          <p:nvGrpSpPr>
            <p:cNvPr id="87061" name="Group 27"/>
            <p:cNvGrpSpPr>
              <a:grpSpLocks/>
            </p:cNvGrpSpPr>
            <p:nvPr/>
          </p:nvGrpSpPr>
          <p:grpSpPr bwMode="auto">
            <a:xfrm>
              <a:off x="2898" y="591"/>
              <a:ext cx="233" cy="414"/>
              <a:chOff x="4180" y="783"/>
              <a:chExt cx="150" cy="307"/>
            </a:xfrm>
          </p:grpSpPr>
          <p:sp>
            <p:nvSpPr>
              <p:cNvPr id="87090" name="AutoShape 28"/>
              <p:cNvSpPr>
                <a:spLocks noChangeArrowheads="1"/>
              </p:cNvSpPr>
              <p:nvPr/>
            </p:nvSpPr>
            <p:spPr bwMode="auto">
              <a:xfrm>
                <a:off x="4180" y="1019"/>
                <a:ext cx="150" cy="71"/>
              </a:xfrm>
              <a:prstGeom prst="parallelogram">
                <a:avLst>
                  <a:gd name="adj" fmla="val 81387"/>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87091" name="Rectangle 29"/>
              <p:cNvSpPr>
                <a:spLocks noChangeArrowheads="1"/>
              </p:cNvSpPr>
              <p:nvPr/>
            </p:nvSpPr>
            <p:spPr bwMode="auto">
              <a:xfrm>
                <a:off x="4256" y="785"/>
                <a:ext cx="69" cy="236"/>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87092" name="Rectangle 30"/>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87093" name="AutoShape 31"/>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87094" name="Line 32"/>
              <p:cNvSpPr>
                <a:spLocks noChangeShapeType="1"/>
              </p:cNvSpPr>
              <p:nvPr/>
            </p:nvSpPr>
            <p:spPr bwMode="auto">
              <a:xfrm>
                <a:off x="4330" y="788"/>
                <a:ext cx="0" cy="23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7095" name="Line 33"/>
              <p:cNvSpPr>
                <a:spLocks noChangeShapeType="1"/>
              </p:cNvSpPr>
              <p:nvPr/>
            </p:nvSpPr>
            <p:spPr bwMode="auto">
              <a:xfrm flipH="1">
                <a:off x="4276" y="1019"/>
                <a:ext cx="54" cy="6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7096" name="Rectangle 34"/>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87097" name="Rectangle 35"/>
              <p:cNvSpPr>
                <a:spLocks noChangeArrowheads="1"/>
              </p:cNvSpPr>
              <p:nvPr/>
            </p:nvSpPr>
            <p:spPr bwMode="auto">
              <a:xfrm>
                <a:off x="4202" y="924"/>
                <a:ext cx="48" cy="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grpSp>
        <p:grpSp>
          <p:nvGrpSpPr>
            <p:cNvPr id="87062" name="Group 36"/>
            <p:cNvGrpSpPr>
              <a:grpSpLocks/>
            </p:cNvGrpSpPr>
            <p:nvPr/>
          </p:nvGrpSpPr>
          <p:grpSpPr bwMode="auto">
            <a:xfrm>
              <a:off x="3420" y="1491"/>
              <a:ext cx="233" cy="414"/>
              <a:chOff x="4180" y="783"/>
              <a:chExt cx="150" cy="307"/>
            </a:xfrm>
          </p:grpSpPr>
          <p:sp>
            <p:nvSpPr>
              <p:cNvPr id="87082" name="AutoShape 37"/>
              <p:cNvSpPr>
                <a:spLocks noChangeArrowheads="1"/>
              </p:cNvSpPr>
              <p:nvPr/>
            </p:nvSpPr>
            <p:spPr bwMode="auto">
              <a:xfrm>
                <a:off x="4180" y="1019"/>
                <a:ext cx="150" cy="71"/>
              </a:xfrm>
              <a:prstGeom prst="parallelogram">
                <a:avLst>
                  <a:gd name="adj" fmla="val 81387"/>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87083" name="Rectangle 38"/>
              <p:cNvSpPr>
                <a:spLocks noChangeArrowheads="1"/>
              </p:cNvSpPr>
              <p:nvPr/>
            </p:nvSpPr>
            <p:spPr bwMode="auto">
              <a:xfrm>
                <a:off x="4256" y="785"/>
                <a:ext cx="69" cy="236"/>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87084" name="Rectangle 39"/>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87085" name="AutoShape 40"/>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87086" name="Line 41"/>
              <p:cNvSpPr>
                <a:spLocks noChangeShapeType="1"/>
              </p:cNvSpPr>
              <p:nvPr/>
            </p:nvSpPr>
            <p:spPr bwMode="auto">
              <a:xfrm>
                <a:off x="4330" y="788"/>
                <a:ext cx="0" cy="23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7087" name="Line 42"/>
              <p:cNvSpPr>
                <a:spLocks noChangeShapeType="1"/>
              </p:cNvSpPr>
              <p:nvPr/>
            </p:nvSpPr>
            <p:spPr bwMode="auto">
              <a:xfrm flipH="1">
                <a:off x="4276" y="1019"/>
                <a:ext cx="54" cy="6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7088" name="Rectangle 43"/>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87089" name="Rectangle 44"/>
              <p:cNvSpPr>
                <a:spLocks noChangeArrowheads="1"/>
              </p:cNvSpPr>
              <p:nvPr/>
            </p:nvSpPr>
            <p:spPr bwMode="auto">
              <a:xfrm>
                <a:off x="4202" y="924"/>
                <a:ext cx="48" cy="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grpSp>
        <p:grpSp>
          <p:nvGrpSpPr>
            <p:cNvPr id="87063" name="Group 45"/>
            <p:cNvGrpSpPr>
              <a:grpSpLocks/>
            </p:cNvGrpSpPr>
            <p:nvPr/>
          </p:nvGrpSpPr>
          <p:grpSpPr bwMode="auto">
            <a:xfrm>
              <a:off x="3408" y="2511"/>
              <a:ext cx="233" cy="414"/>
              <a:chOff x="4180" y="783"/>
              <a:chExt cx="150" cy="307"/>
            </a:xfrm>
          </p:grpSpPr>
          <p:sp>
            <p:nvSpPr>
              <p:cNvPr id="87074" name="AutoShape 46"/>
              <p:cNvSpPr>
                <a:spLocks noChangeArrowheads="1"/>
              </p:cNvSpPr>
              <p:nvPr/>
            </p:nvSpPr>
            <p:spPr bwMode="auto">
              <a:xfrm>
                <a:off x="4180" y="1019"/>
                <a:ext cx="150" cy="71"/>
              </a:xfrm>
              <a:prstGeom prst="parallelogram">
                <a:avLst>
                  <a:gd name="adj" fmla="val 81387"/>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87075" name="Rectangle 47"/>
              <p:cNvSpPr>
                <a:spLocks noChangeArrowheads="1"/>
              </p:cNvSpPr>
              <p:nvPr/>
            </p:nvSpPr>
            <p:spPr bwMode="auto">
              <a:xfrm>
                <a:off x="4256" y="785"/>
                <a:ext cx="69" cy="236"/>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87076" name="Rectangle 48"/>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87077" name="AutoShape 49"/>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87078" name="Line 50"/>
              <p:cNvSpPr>
                <a:spLocks noChangeShapeType="1"/>
              </p:cNvSpPr>
              <p:nvPr/>
            </p:nvSpPr>
            <p:spPr bwMode="auto">
              <a:xfrm>
                <a:off x="4330" y="788"/>
                <a:ext cx="0" cy="23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7079" name="Line 51"/>
              <p:cNvSpPr>
                <a:spLocks noChangeShapeType="1"/>
              </p:cNvSpPr>
              <p:nvPr/>
            </p:nvSpPr>
            <p:spPr bwMode="auto">
              <a:xfrm flipH="1">
                <a:off x="4276" y="1019"/>
                <a:ext cx="54" cy="6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7080" name="Rectangle 52"/>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87081" name="Rectangle 53"/>
              <p:cNvSpPr>
                <a:spLocks noChangeArrowheads="1"/>
              </p:cNvSpPr>
              <p:nvPr/>
            </p:nvSpPr>
            <p:spPr bwMode="auto">
              <a:xfrm>
                <a:off x="4202" y="924"/>
                <a:ext cx="48" cy="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grpSp>
        <p:sp>
          <p:nvSpPr>
            <p:cNvPr id="87064" name="Text Box 54"/>
            <p:cNvSpPr txBox="1">
              <a:spLocks noChangeArrowheads="1"/>
            </p:cNvSpPr>
            <p:nvPr/>
          </p:nvSpPr>
          <p:spPr bwMode="auto">
            <a:xfrm>
              <a:off x="2968" y="2871"/>
              <a:ext cx="1372"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zh-CN" altLang="en-US" sz="1600">
                  <a:latin typeface="Arial" panose="020B0604020202020204" pitchFamily="34" charset="0"/>
                  <a:ea typeface="宋体" panose="02010600030101010101" pitchFamily="2" charset="-122"/>
                </a:rPr>
                <a:t>权威域名服务器</a:t>
              </a:r>
              <a:endParaRPr kumimoji="0" lang="en-US" altLang="zh-CN" sz="1800">
                <a:latin typeface="Times New Roman" panose="02020603050405020304" pitchFamily="18" charset="0"/>
                <a:ea typeface="宋体" panose="02010600030101010101" pitchFamily="2" charset="-122"/>
              </a:endParaRPr>
            </a:p>
            <a:p>
              <a:pPr algn="ctr" eaLnBrk="1" hangingPunct="1">
                <a:spcBef>
                  <a:spcPct val="0"/>
                </a:spcBef>
                <a:buClrTx/>
                <a:buSzTx/>
                <a:buFontTx/>
                <a:buNone/>
              </a:pPr>
              <a:r>
                <a:rPr kumimoji="0" lang="en-US" altLang="zh-CN" sz="1600" b="1">
                  <a:latin typeface="Arial" panose="020B0604020202020204" pitchFamily="34" charset="0"/>
                  <a:ea typeface="宋体" panose="02010600030101010101" pitchFamily="2" charset="-122"/>
                </a:rPr>
                <a:t>dns.tsinghua.edu.cn</a:t>
              </a:r>
              <a:endParaRPr kumimoji="0" lang="en-US" altLang="zh-CN" sz="1600">
                <a:latin typeface="Arial" panose="020B0604020202020204" pitchFamily="34" charset="0"/>
                <a:ea typeface="宋体" panose="02010600030101010101" pitchFamily="2" charset="-122"/>
              </a:endParaRPr>
            </a:p>
          </p:txBody>
        </p:sp>
        <p:sp>
          <p:nvSpPr>
            <p:cNvPr id="87065" name="Text Box 55"/>
            <p:cNvSpPr txBox="1">
              <a:spLocks noChangeArrowheads="1"/>
            </p:cNvSpPr>
            <p:nvPr/>
          </p:nvSpPr>
          <p:spPr bwMode="auto">
            <a:xfrm>
              <a:off x="2592" y="1344"/>
              <a:ext cx="1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800">
                  <a:solidFill>
                    <a:srgbClr val="FF0000"/>
                  </a:solidFill>
                  <a:latin typeface="Arial" panose="020B0604020202020204" pitchFamily="34" charset="0"/>
                  <a:ea typeface="宋体" panose="02010600030101010101" pitchFamily="2" charset="-122"/>
                </a:rPr>
                <a:t>7</a:t>
              </a:r>
              <a:endParaRPr kumimoji="0" lang="en-US" altLang="zh-CN" sz="1800">
                <a:latin typeface="Times New Roman" panose="02020603050405020304" pitchFamily="18" charset="0"/>
                <a:ea typeface="宋体" panose="02010600030101010101" pitchFamily="2" charset="-122"/>
              </a:endParaRPr>
            </a:p>
          </p:txBody>
        </p:sp>
        <p:sp>
          <p:nvSpPr>
            <p:cNvPr id="87066" name="Text Box 56"/>
            <p:cNvSpPr txBox="1">
              <a:spLocks noChangeArrowheads="1"/>
            </p:cNvSpPr>
            <p:nvPr/>
          </p:nvSpPr>
          <p:spPr bwMode="auto">
            <a:xfrm>
              <a:off x="2393" y="2469"/>
              <a:ext cx="1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800">
                  <a:solidFill>
                    <a:srgbClr val="FF0000"/>
                  </a:solidFill>
                  <a:latin typeface="Arial" panose="020B0604020202020204" pitchFamily="34" charset="0"/>
                  <a:ea typeface="宋体" panose="02010600030101010101" pitchFamily="2" charset="-122"/>
                </a:rPr>
                <a:t>8</a:t>
              </a:r>
              <a:endParaRPr kumimoji="0" lang="en-US" altLang="zh-CN" sz="1800">
                <a:latin typeface="Times New Roman" panose="02020603050405020304" pitchFamily="18" charset="0"/>
                <a:ea typeface="宋体" panose="02010600030101010101" pitchFamily="2" charset="-122"/>
              </a:endParaRPr>
            </a:p>
          </p:txBody>
        </p:sp>
        <p:sp>
          <p:nvSpPr>
            <p:cNvPr id="87067" name="Line 57"/>
            <p:cNvSpPr>
              <a:spLocks noChangeShapeType="1"/>
            </p:cNvSpPr>
            <p:nvPr/>
          </p:nvSpPr>
          <p:spPr bwMode="auto">
            <a:xfrm>
              <a:off x="3120" y="768"/>
              <a:ext cx="432" cy="720"/>
            </a:xfrm>
            <a:prstGeom prst="line">
              <a:avLst/>
            </a:prstGeom>
            <a:noFill/>
            <a:ln w="254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7068" name="Text Box 59"/>
            <p:cNvSpPr txBox="1">
              <a:spLocks noChangeArrowheads="1"/>
            </p:cNvSpPr>
            <p:nvPr/>
          </p:nvSpPr>
          <p:spPr bwMode="auto">
            <a:xfrm>
              <a:off x="3840" y="1536"/>
              <a:ext cx="1267"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zh-CN" altLang="en-US" sz="1800">
                  <a:latin typeface="Arial" panose="020B0604020202020204" pitchFamily="34" charset="0"/>
                  <a:ea typeface="宋体" panose="02010600030101010101" pitchFamily="2" charset="-122"/>
                </a:rPr>
                <a:t>顶级域名服务器</a:t>
              </a:r>
              <a:endParaRPr kumimoji="0" lang="en-US" altLang="zh-CN" sz="1600">
                <a:latin typeface="Times New Roman" panose="02020603050405020304" pitchFamily="18" charset="0"/>
                <a:ea typeface="宋体" panose="02010600030101010101" pitchFamily="2" charset="-122"/>
              </a:endParaRPr>
            </a:p>
          </p:txBody>
        </p:sp>
        <p:sp>
          <p:nvSpPr>
            <p:cNvPr id="87069" name="Line 60"/>
            <p:cNvSpPr>
              <a:spLocks noChangeShapeType="1"/>
            </p:cNvSpPr>
            <p:nvPr/>
          </p:nvSpPr>
          <p:spPr bwMode="auto">
            <a:xfrm>
              <a:off x="3600" y="1872"/>
              <a:ext cx="0" cy="624"/>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7070" name="Line 61"/>
            <p:cNvSpPr>
              <a:spLocks noChangeShapeType="1"/>
            </p:cNvSpPr>
            <p:nvPr/>
          </p:nvSpPr>
          <p:spPr bwMode="auto">
            <a:xfrm flipH="1" flipV="1">
              <a:off x="3504" y="1920"/>
              <a:ext cx="0" cy="576"/>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7071" name="Line 62"/>
            <p:cNvSpPr>
              <a:spLocks noChangeShapeType="1"/>
            </p:cNvSpPr>
            <p:nvPr/>
          </p:nvSpPr>
          <p:spPr bwMode="auto">
            <a:xfrm flipH="1" flipV="1">
              <a:off x="3072" y="1008"/>
              <a:ext cx="336" cy="576"/>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7072" name="Text Box 63"/>
            <p:cNvSpPr txBox="1">
              <a:spLocks noChangeArrowheads="1"/>
            </p:cNvSpPr>
            <p:nvPr/>
          </p:nvSpPr>
          <p:spPr bwMode="auto">
            <a:xfrm>
              <a:off x="3408" y="1008"/>
              <a:ext cx="1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800">
                  <a:solidFill>
                    <a:srgbClr val="FF0000"/>
                  </a:solidFill>
                  <a:latin typeface="Arial" panose="020B0604020202020204" pitchFamily="34" charset="0"/>
                  <a:ea typeface="宋体" panose="02010600030101010101" pitchFamily="2" charset="-122"/>
                </a:rPr>
                <a:t>3</a:t>
              </a:r>
              <a:endParaRPr kumimoji="0" lang="en-US" altLang="zh-CN" sz="1800">
                <a:latin typeface="Times New Roman" panose="02020603050405020304" pitchFamily="18" charset="0"/>
                <a:ea typeface="宋体" panose="02010600030101010101" pitchFamily="2" charset="-122"/>
              </a:endParaRPr>
            </a:p>
          </p:txBody>
        </p:sp>
        <p:sp>
          <p:nvSpPr>
            <p:cNvPr id="87073" name="Line 64"/>
            <p:cNvSpPr>
              <a:spLocks noChangeShapeType="1"/>
            </p:cNvSpPr>
            <p:nvPr/>
          </p:nvSpPr>
          <p:spPr bwMode="auto">
            <a:xfrm flipH="1">
              <a:off x="2448" y="1008"/>
              <a:ext cx="480" cy="528"/>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87044" name="Rectangle 67"/>
          <p:cNvSpPr>
            <a:spLocks noChangeArrowheads="1"/>
          </p:cNvSpPr>
          <p:nvPr/>
        </p:nvSpPr>
        <p:spPr bwMode="auto">
          <a:xfrm>
            <a:off x="468313" y="1687513"/>
            <a:ext cx="3162300" cy="2316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zh-CN" altLang="en-US" sz="1800" u="sng">
                <a:solidFill>
                  <a:srgbClr val="FF0000"/>
                </a:solidFill>
                <a:latin typeface="Arial" panose="020B0604020202020204" pitchFamily="34" charset="0"/>
                <a:ea typeface="宋体" panose="02010600030101010101" pitchFamily="2" charset="-122"/>
              </a:rPr>
              <a:t>递归查询</a:t>
            </a:r>
            <a:r>
              <a:rPr kumimoji="0" lang="en-US" altLang="zh-CN" sz="1800" u="sng">
                <a:solidFill>
                  <a:srgbClr val="FF0000"/>
                </a:solidFill>
                <a:latin typeface="Arial" panose="020B0604020202020204" pitchFamily="34" charset="0"/>
                <a:ea typeface="宋体" panose="02010600030101010101" pitchFamily="2" charset="-122"/>
              </a:rPr>
              <a:t>:</a:t>
            </a:r>
            <a:endParaRPr kumimoji="0" lang="en-US" altLang="zh-CN" sz="2000">
              <a:latin typeface="Arial" panose="020B0604020202020204" pitchFamily="34" charset="0"/>
              <a:ea typeface="宋体" panose="02010600030101010101" pitchFamily="2" charset="-122"/>
            </a:endParaRPr>
          </a:p>
          <a:p>
            <a:pPr eaLnBrk="1" hangingPunct="1">
              <a:spcBef>
                <a:spcPct val="0"/>
              </a:spcBef>
              <a:buClrTx/>
              <a:buSzTx/>
              <a:buFont typeface="ZapfDingbats" pitchFamily="82" charset="2"/>
              <a:buChar char="r"/>
            </a:pPr>
            <a:r>
              <a:rPr kumimoji="0" lang="zh-CN" altLang="en-US" sz="2000">
                <a:latin typeface="Arial" panose="020B0604020202020204" pitchFamily="34" charset="0"/>
                <a:ea typeface="宋体" panose="02010600030101010101" pitchFamily="2" charset="-122"/>
              </a:rPr>
              <a:t>将查询域名的责任交给被联系的域名服务器</a:t>
            </a:r>
            <a:endParaRPr kumimoji="0" lang="en-US" altLang="zh-CN" sz="2000">
              <a:latin typeface="Arial" panose="020B0604020202020204" pitchFamily="34" charset="0"/>
              <a:ea typeface="宋体" panose="02010600030101010101" pitchFamily="2" charset="-122"/>
            </a:endParaRPr>
          </a:p>
          <a:p>
            <a:pPr eaLnBrk="1" hangingPunct="1">
              <a:spcBef>
                <a:spcPct val="0"/>
              </a:spcBef>
              <a:buClrTx/>
              <a:buSzTx/>
              <a:buFont typeface="ZapfDingbats" pitchFamily="82" charset="2"/>
              <a:buChar char="r"/>
            </a:pPr>
            <a:r>
              <a:rPr kumimoji="0" lang="zh-CN" altLang="en-US" sz="2000">
                <a:latin typeface="Arial" panose="020B0604020202020204" pitchFamily="34" charset="0"/>
                <a:ea typeface="宋体" panose="02010600030101010101" pitchFamily="2" charset="-122"/>
              </a:rPr>
              <a:t>负载过大</a:t>
            </a:r>
            <a:r>
              <a:rPr kumimoji="0" lang="en-US" altLang="zh-CN" sz="2000">
                <a:latin typeface="Arial" panose="020B0604020202020204" pitchFamily="34" charset="0"/>
                <a:ea typeface="宋体" panose="02010600030101010101" pitchFamily="2" charset="-122"/>
              </a:rPr>
              <a:t>?</a:t>
            </a:r>
          </a:p>
        </p:txBody>
      </p:sp>
      <p:sp>
        <p:nvSpPr>
          <p:cNvPr id="87045" name="Rectangle 70"/>
          <p:cNvSpPr>
            <a:spLocks noGrp="1" noChangeArrowheads="1"/>
          </p:cNvSpPr>
          <p:nvPr>
            <p:ph type="title"/>
          </p:nvPr>
        </p:nvSpPr>
        <p:spPr>
          <a:noFill/>
        </p:spPr>
        <p:txBody>
          <a:bodyPr/>
          <a:lstStyle/>
          <a:p>
            <a:r>
              <a:rPr lang="en-US" altLang="zh-CN" sz="3600" smtClean="0">
                <a:ea typeface="宋体" panose="02010600030101010101" pitchFamily="2" charset="-122"/>
              </a:rPr>
              <a:t>DNS</a:t>
            </a:r>
            <a:r>
              <a:rPr lang="zh-CN" altLang="en-US" sz="3600" smtClean="0">
                <a:ea typeface="宋体" panose="02010600030101010101" pitchFamily="2" charset="-122"/>
              </a:rPr>
              <a:t>域名解析示例</a:t>
            </a:r>
            <a:endParaRPr lang="en-US" altLang="zh-CN" sz="3600" smtClean="0">
              <a:ea typeface="宋体" panose="02010600030101010101" pitchFamily="2" charset="-122"/>
            </a:endParaRPr>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Slide Number Placeholder 6"/>
          <p:cNvSpPr>
            <a:spLocks noGrp="1"/>
          </p:cNvSpPr>
          <p:nvPr>
            <p:ph type="sldNum" sz="quarter" idx="11"/>
          </p:nvPr>
        </p:nvSpPr>
        <p:spPr>
          <a:xfrm>
            <a:off x="0" y="6543675"/>
            <a:ext cx="5219700" cy="3143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l">
              <a:spcBef>
                <a:spcPct val="0"/>
              </a:spcBef>
              <a:buClrTx/>
              <a:buSzTx/>
              <a:buFontTx/>
              <a:buNone/>
            </a:pPr>
            <a:fld id="{A515C5A4-749A-4291-8091-C00D61E939A1}" type="slidenum">
              <a:rPr kumimoji="0" lang="en-US" altLang="zh-CN" sz="1600" smtClean="0">
                <a:solidFill>
                  <a:schemeClr val="bg2"/>
                </a:solidFill>
                <a:latin typeface="华文隶书" panose="02010800040101010101" pitchFamily="2" charset="-122"/>
                <a:ea typeface="华文隶书" panose="02010800040101010101" pitchFamily="2" charset="-122"/>
                <a:cs typeface="Arial" panose="020B0604020202020204" pitchFamily="34" charset="0"/>
              </a:rPr>
              <a:pPr algn="l">
                <a:spcBef>
                  <a:spcPct val="0"/>
                </a:spcBef>
                <a:buClrTx/>
                <a:buSzTx/>
                <a:buFontTx/>
                <a:buNone/>
              </a:pPr>
              <a:t>62</a:t>
            </a:fld>
            <a:endParaRPr kumimoji="0" lang="en-US" altLang="zh-CN" sz="1600" smtClean="0">
              <a:solidFill>
                <a:schemeClr val="bg2"/>
              </a:solidFill>
              <a:latin typeface="华文隶书" panose="02010800040101010101" pitchFamily="2" charset="-122"/>
              <a:ea typeface="华文隶书" panose="02010800040101010101" pitchFamily="2" charset="-122"/>
              <a:cs typeface="Arial" panose="020B0604020202020204" pitchFamily="34" charset="0"/>
            </a:endParaRPr>
          </a:p>
        </p:txBody>
      </p:sp>
      <p:sp>
        <p:nvSpPr>
          <p:cNvPr id="88067" name="Rectangle 2"/>
          <p:cNvSpPr>
            <a:spLocks noGrp="1" noChangeArrowheads="1"/>
          </p:cNvSpPr>
          <p:nvPr>
            <p:ph type="title"/>
          </p:nvPr>
        </p:nvSpPr>
        <p:spPr/>
        <p:txBody>
          <a:bodyPr/>
          <a:lstStyle/>
          <a:p>
            <a:r>
              <a:rPr lang="en-US" altLang="zh-CN" smtClean="0">
                <a:ea typeface="宋体" panose="02010600030101010101" pitchFamily="2" charset="-122"/>
              </a:rPr>
              <a:t>DNS:</a:t>
            </a:r>
            <a:r>
              <a:rPr lang="zh-CN" altLang="en-US" smtClean="0">
                <a:ea typeface="宋体" panose="02010600030101010101" pitchFamily="2" charset="-122"/>
              </a:rPr>
              <a:t>缓存和更新记录</a:t>
            </a:r>
            <a:endParaRPr lang="en-US" altLang="zh-CN" smtClean="0">
              <a:ea typeface="宋体" panose="02010600030101010101" pitchFamily="2" charset="-122"/>
            </a:endParaRPr>
          </a:p>
        </p:txBody>
      </p:sp>
      <p:sp>
        <p:nvSpPr>
          <p:cNvPr id="88068" name="Rectangle 3"/>
          <p:cNvSpPr>
            <a:spLocks noGrp="1" noChangeArrowheads="1"/>
          </p:cNvSpPr>
          <p:nvPr>
            <p:ph type="body" sz="half" idx="1"/>
          </p:nvPr>
        </p:nvSpPr>
        <p:spPr>
          <a:xfrm>
            <a:off x="619125" y="1438275"/>
            <a:ext cx="7515225" cy="4733925"/>
          </a:xfrm>
        </p:spPr>
        <p:txBody>
          <a:bodyPr/>
          <a:lstStyle/>
          <a:p>
            <a:r>
              <a:rPr lang="zh-CN" altLang="en-US" sz="2400" smtClean="0">
                <a:ea typeface="宋体" panose="02010600030101010101" pitchFamily="2" charset="-122"/>
              </a:rPr>
              <a:t>一旦</a:t>
            </a:r>
            <a:r>
              <a:rPr lang="en-US" altLang="zh-CN" sz="2400" smtClean="0">
                <a:ea typeface="宋体" panose="02010600030101010101" pitchFamily="2" charset="-122"/>
              </a:rPr>
              <a:t>(</a:t>
            </a:r>
            <a:r>
              <a:rPr lang="zh-CN" altLang="en-US" sz="2400" smtClean="0">
                <a:ea typeface="宋体" panose="02010600030101010101" pitchFamily="2" charset="-122"/>
              </a:rPr>
              <a:t>任何</a:t>
            </a:r>
            <a:r>
              <a:rPr lang="en-US" altLang="zh-CN" sz="2400" smtClean="0">
                <a:ea typeface="宋体" panose="02010600030101010101" pitchFamily="2" charset="-122"/>
              </a:rPr>
              <a:t>)</a:t>
            </a:r>
            <a:r>
              <a:rPr lang="zh-CN" altLang="en-US" sz="2400" smtClean="0">
                <a:ea typeface="宋体" panose="02010600030101010101" pitchFamily="2" charset="-122"/>
              </a:rPr>
              <a:t>域名服务器得到了某个映射，它将缓存这个映射</a:t>
            </a:r>
            <a:endParaRPr lang="en-US" altLang="zh-CN" sz="2400" smtClean="0">
              <a:ea typeface="宋体" panose="02010600030101010101" pitchFamily="2" charset="-122"/>
            </a:endParaRPr>
          </a:p>
          <a:p>
            <a:pPr lvl="1"/>
            <a:r>
              <a:rPr lang="zh-CN" altLang="en-US" smtClean="0">
                <a:ea typeface="宋体" panose="02010600030101010101" pitchFamily="2" charset="-122"/>
              </a:rPr>
              <a:t>缓存的映射将在某一段时间之后过期（消失）</a:t>
            </a:r>
          </a:p>
          <a:p>
            <a:pPr lvl="1"/>
            <a:r>
              <a:rPr lang="zh-CN" altLang="en-US" smtClean="0">
                <a:ea typeface="宋体" panose="02010600030101010101" pitchFamily="2" charset="-122"/>
              </a:rPr>
              <a:t>顶级域名服务器通常都被本地域名服务器缓存</a:t>
            </a:r>
            <a:endParaRPr lang="en-US" altLang="zh-CN" smtClean="0">
              <a:ea typeface="宋体" panose="02010600030101010101" pitchFamily="2" charset="-122"/>
            </a:endParaRPr>
          </a:p>
          <a:p>
            <a:pPr lvl="2"/>
            <a:r>
              <a:rPr lang="zh-CN" altLang="en-US" smtClean="0">
                <a:ea typeface="宋体" panose="02010600030101010101" pitchFamily="2" charset="-122"/>
              </a:rPr>
              <a:t>因此根域名服务器不是经常被访问</a:t>
            </a:r>
            <a:endParaRPr lang="en-US" altLang="zh-CN" smtClean="0">
              <a:ea typeface="宋体" panose="02010600030101010101" pitchFamily="2" charset="-122"/>
            </a:endParaRPr>
          </a:p>
          <a:p>
            <a:r>
              <a:rPr lang="zh-CN" altLang="en-US" sz="2400" smtClean="0">
                <a:ea typeface="宋体" panose="02010600030101010101" pitchFamily="2" charset="-122"/>
              </a:rPr>
              <a:t>更新</a:t>
            </a:r>
            <a:r>
              <a:rPr lang="en-US" altLang="zh-CN" sz="2400" smtClean="0">
                <a:ea typeface="宋体" panose="02010600030101010101" pitchFamily="2" charset="-122"/>
              </a:rPr>
              <a:t>/</a:t>
            </a:r>
            <a:r>
              <a:rPr lang="zh-CN" altLang="en-US" sz="2400" smtClean="0">
                <a:ea typeface="宋体" panose="02010600030101010101" pitchFamily="2" charset="-122"/>
              </a:rPr>
              <a:t>通告机制正在由</a:t>
            </a:r>
            <a:r>
              <a:rPr lang="en-US" altLang="zh-CN" sz="2400" smtClean="0">
                <a:ea typeface="宋体" panose="02010600030101010101" pitchFamily="2" charset="-122"/>
              </a:rPr>
              <a:t>IETF</a:t>
            </a:r>
            <a:r>
              <a:rPr lang="zh-CN" altLang="en-US" sz="2400" smtClean="0">
                <a:ea typeface="宋体" panose="02010600030101010101" pitchFamily="2" charset="-122"/>
              </a:rPr>
              <a:t>设计</a:t>
            </a:r>
            <a:endParaRPr lang="en-US" altLang="zh-CN" sz="2400" smtClean="0">
              <a:ea typeface="宋体" panose="02010600030101010101" pitchFamily="2" charset="-122"/>
            </a:endParaRPr>
          </a:p>
          <a:p>
            <a:pPr lvl="1"/>
            <a:r>
              <a:rPr lang="en-US" altLang="zh-CN" sz="2000" smtClean="0">
                <a:ea typeface="宋体" panose="02010600030101010101" pitchFamily="2" charset="-122"/>
              </a:rPr>
              <a:t>RFC 2136</a:t>
            </a:r>
            <a:endParaRPr lang="en-US" altLang="zh-CN" sz="1800" smtClean="0">
              <a:ea typeface="宋体" panose="02010600030101010101" pitchFamily="2" charset="-122"/>
            </a:endParaRPr>
          </a:p>
          <a:p>
            <a:pPr lvl="1"/>
            <a:r>
              <a:rPr lang="en-US" altLang="zh-CN" sz="1800" smtClean="0">
                <a:ea typeface="宋体" panose="02010600030101010101" pitchFamily="2" charset="-122"/>
              </a:rPr>
              <a:t>http://www.ietf.org/html.charters/dnsind-charter.html</a:t>
            </a:r>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Slide Number Placeholder 6"/>
          <p:cNvSpPr>
            <a:spLocks noGrp="1"/>
          </p:cNvSpPr>
          <p:nvPr>
            <p:ph type="sldNum" sz="quarter" idx="11"/>
          </p:nvPr>
        </p:nvSpPr>
        <p:spPr>
          <a:xfrm>
            <a:off x="0" y="6543675"/>
            <a:ext cx="5219700" cy="3143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l">
              <a:spcBef>
                <a:spcPct val="0"/>
              </a:spcBef>
              <a:buClrTx/>
              <a:buSzTx/>
              <a:buFontTx/>
              <a:buNone/>
            </a:pPr>
            <a:fld id="{DD73AA31-4EEA-46F7-BBC5-004D79199A98}" type="slidenum">
              <a:rPr kumimoji="0" lang="en-US" altLang="zh-CN" sz="1600" smtClean="0">
                <a:solidFill>
                  <a:schemeClr val="bg2"/>
                </a:solidFill>
                <a:latin typeface="华文隶书" panose="02010800040101010101" pitchFamily="2" charset="-122"/>
                <a:ea typeface="华文隶书" panose="02010800040101010101" pitchFamily="2" charset="-122"/>
                <a:cs typeface="Arial" panose="020B0604020202020204" pitchFamily="34" charset="0"/>
              </a:rPr>
              <a:pPr algn="l">
                <a:spcBef>
                  <a:spcPct val="0"/>
                </a:spcBef>
                <a:buClrTx/>
                <a:buSzTx/>
                <a:buFontTx/>
                <a:buNone/>
              </a:pPr>
              <a:t>63</a:t>
            </a:fld>
            <a:endParaRPr kumimoji="0" lang="en-US" altLang="zh-CN" sz="1600" smtClean="0">
              <a:solidFill>
                <a:schemeClr val="bg2"/>
              </a:solidFill>
              <a:latin typeface="华文隶书" panose="02010800040101010101" pitchFamily="2" charset="-122"/>
              <a:ea typeface="华文隶书" panose="02010800040101010101" pitchFamily="2" charset="-122"/>
              <a:cs typeface="Arial" panose="020B0604020202020204" pitchFamily="34" charset="0"/>
            </a:endParaRPr>
          </a:p>
        </p:txBody>
      </p:sp>
      <p:sp>
        <p:nvSpPr>
          <p:cNvPr id="89091" name="Rectangle 2"/>
          <p:cNvSpPr>
            <a:spLocks noGrp="1" noChangeArrowheads="1"/>
          </p:cNvSpPr>
          <p:nvPr>
            <p:ph type="title"/>
          </p:nvPr>
        </p:nvSpPr>
        <p:spPr/>
        <p:txBody>
          <a:bodyPr/>
          <a:lstStyle/>
          <a:p>
            <a:r>
              <a:rPr lang="en-US" altLang="zh-CN" sz="3600" smtClean="0">
                <a:ea typeface="宋体" panose="02010600030101010101" pitchFamily="2" charset="-122"/>
              </a:rPr>
              <a:t>DNS </a:t>
            </a:r>
            <a:r>
              <a:rPr lang="zh-CN" altLang="en-US" sz="3600" smtClean="0">
                <a:ea typeface="宋体" panose="02010600030101010101" pitchFamily="2" charset="-122"/>
              </a:rPr>
              <a:t>记录</a:t>
            </a:r>
            <a:endParaRPr lang="zh-CN" altLang="en-US" smtClean="0">
              <a:ea typeface="宋体" panose="02010600030101010101" pitchFamily="2" charset="-122"/>
            </a:endParaRPr>
          </a:p>
        </p:txBody>
      </p:sp>
      <p:sp>
        <p:nvSpPr>
          <p:cNvPr id="89092" name="Rectangle 3"/>
          <p:cNvSpPr>
            <a:spLocks noGrp="1" noChangeArrowheads="1"/>
          </p:cNvSpPr>
          <p:nvPr>
            <p:ph type="body" sz="half" idx="1"/>
          </p:nvPr>
        </p:nvSpPr>
        <p:spPr>
          <a:xfrm>
            <a:off x="542925" y="1343025"/>
            <a:ext cx="7820025" cy="514350"/>
          </a:xfrm>
        </p:spPr>
        <p:txBody>
          <a:bodyPr/>
          <a:lstStyle/>
          <a:p>
            <a:pPr>
              <a:buFont typeface="ZapfDingbats" pitchFamily="82" charset="2"/>
              <a:buNone/>
            </a:pPr>
            <a:r>
              <a:rPr lang="en-US" altLang="zh-CN" sz="2400" u="sng" smtClean="0">
                <a:solidFill>
                  <a:schemeClr val="accent2"/>
                </a:solidFill>
                <a:ea typeface="宋体" panose="02010600030101010101" pitchFamily="2" charset="-122"/>
              </a:rPr>
              <a:t>DNS:</a:t>
            </a:r>
            <a:r>
              <a:rPr lang="en-US" altLang="zh-CN" sz="2400" smtClean="0">
                <a:ea typeface="宋体" panose="02010600030101010101" pitchFamily="2" charset="-122"/>
              </a:rPr>
              <a:t> </a:t>
            </a:r>
            <a:r>
              <a:rPr lang="zh-CN" altLang="en-US" sz="2400" smtClean="0">
                <a:ea typeface="宋体" panose="02010600030101010101" pitchFamily="2" charset="-122"/>
              </a:rPr>
              <a:t>分布式数据库存储资源记录</a:t>
            </a:r>
            <a:r>
              <a:rPr lang="en-US" altLang="zh-CN" sz="2400" smtClean="0">
                <a:ea typeface="宋体" panose="02010600030101010101" pitchFamily="2" charset="-122"/>
              </a:rPr>
              <a:t> </a:t>
            </a:r>
            <a:r>
              <a:rPr lang="en-US" altLang="zh-CN" sz="2400" smtClean="0">
                <a:solidFill>
                  <a:srgbClr val="FF0000"/>
                </a:solidFill>
                <a:ea typeface="宋体" panose="02010600030101010101" pitchFamily="2" charset="-122"/>
              </a:rPr>
              <a:t>(RR)</a:t>
            </a:r>
            <a:endParaRPr lang="en-US" altLang="zh-CN" sz="2400" smtClean="0">
              <a:ea typeface="宋体" panose="02010600030101010101" pitchFamily="2" charset="-122"/>
            </a:endParaRPr>
          </a:p>
        </p:txBody>
      </p:sp>
      <p:sp>
        <p:nvSpPr>
          <p:cNvPr id="89093" name="Rectangle 4"/>
          <p:cNvSpPr>
            <a:spLocks noGrp="1" noChangeArrowheads="1"/>
          </p:cNvSpPr>
          <p:nvPr>
            <p:ph type="body" sz="half" idx="2"/>
          </p:nvPr>
        </p:nvSpPr>
        <p:spPr>
          <a:xfrm>
            <a:off x="523875" y="3895725"/>
            <a:ext cx="4000500" cy="1866900"/>
          </a:xfrm>
        </p:spPr>
        <p:txBody>
          <a:bodyPr/>
          <a:lstStyle/>
          <a:p>
            <a:r>
              <a:rPr lang="en-US" altLang="zh-CN" sz="2400" smtClean="0">
                <a:ea typeface="宋体" panose="02010600030101010101" pitchFamily="2" charset="-122"/>
              </a:rPr>
              <a:t>Type=NS</a:t>
            </a:r>
          </a:p>
          <a:p>
            <a:pPr lvl="1"/>
            <a:r>
              <a:rPr lang="en-US" altLang="zh-CN" sz="2000" b="1" smtClean="0">
                <a:latin typeface="Courier New" panose="02070309020205020404" pitchFamily="49" charset="0"/>
                <a:ea typeface="宋体" panose="02010600030101010101" pitchFamily="2" charset="-122"/>
              </a:rPr>
              <a:t>name</a:t>
            </a:r>
            <a:r>
              <a:rPr lang="en-US" altLang="zh-CN" sz="2000" smtClean="0">
                <a:ea typeface="宋体" panose="02010600030101010101" pitchFamily="2" charset="-122"/>
              </a:rPr>
              <a:t> </a:t>
            </a:r>
            <a:r>
              <a:rPr lang="zh-CN" altLang="en-US" sz="2000" smtClean="0">
                <a:ea typeface="宋体" panose="02010600030101010101" pitchFamily="2" charset="-122"/>
              </a:rPr>
              <a:t>是域名</a:t>
            </a:r>
            <a:r>
              <a:rPr lang="en-US" altLang="zh-CN" sz="2000" smtClean="0">
                <a:ea typeface="宋体" panose="02010600030101010101" pitchFamily="2" charset="-122"/>
              </a:rPr>
              <a:t> (</a:t>
            </a:r>
            <a:r>
              <a:rPr lang="zh-CN" altLang="en-US" sz="2000" smtClean="0">
                <a:ea typeface="宋体" panose="02010600030101010101" pitchFamily="2" charset="-122"/>
              </a:rPr>
              <a:t>例如</a:t>
            </a:r>
            <a:r>
              <a:rPr lang="en-US" altLang="zh-CN" sz="2000" smtClean="0">
                <a:ea typeface="宋体" panose="02010600030101010101" pitchFamily="2" charset="-122"/>
              </a:rPr>
              <a:t>foo.com)</a:t>
            </a:r>
          </a:p>
          <a:p>
            <a:pPr lvl="1"/>
            <a:r>
              <a:rPr lang="en-US" altLang="zh-CN" sz="2000" b="1" smtClean="0">
                <a:latin typeface="Courier New" panose="02070309020205020404" pitchFamily="49" charset="0"/>
                <a:ea typeface="宋体" panose="02010600030101010101" pitchFamily="2" charset="-122"/>
              </a:rPr>
              <a:t>value</a:t>
            </a:r>
            <a:r>
              <a:rPr lang="en-US" altLang="zh-CN" sz="2000" smtClean="0">
                <a:ea typeface="宋体" panose="02010600030101010101" pitchFamily="2" charset="-122"/>
              </a:rPr>
              <a:t> </a:t>
            </a:r>
            <a:r>
              <a:rPr lang="zh-CN" altLang="en-US" sz="2000" smtClean="0">
                <a:ea typeface="宋体" panose="02010600030101010101" pitchFamily="2" charset="-122"/>
              </a:rPr>
              <a:t>是该域的权威域名服务器名称</a:t>
            </a:r>
            <a:endParaRPr lang="en-US" altLang="zh-CN" sz="2000" smtClean="0">
              <a:ea typeface="宋体" panose="02010600030101010101" pitchFamily="2" charset="-122"/>
            </a:endParaRPr>
          </a:p>
        </p:txBody>
      </p:sp>
      <p:grpSp>
        <p:nvGrpSpPr>
          <p:cNvPr id="89094" name="Group 5"/>
          <p:cNvGrpSpPr>
            <a:grpSpLocks/>
          </p:cNvGrpSpPr>
          <p:nvPr/>
        </p:nvGrpSpPr>
        <p:grpSpPr bwMode="auto">
          <a:xfrm>
            <a:off x="1795463" y="1895475"/>
            <a:ext cx="5364162" cy="571500"/>
            <a:chOff x="1407" y="1206"/>
            <a:chExt cx="3379" cy="360"/>
          </a:xfrm>
        </p:grpSpPr>
        <p:sp>
          <p:nvSpPr>
            <p:cNvPr id="89098" name="Text Box 6"/>
            <p:cNvSpPr txBox="1">
              <a:spLocks noChangeArrowheads="1"/>
            </p:cNvSpPr>
            <p:nvPr/>
          </p:nvSpPr>
          <p:spPr bwMode="auto">
            <a:xfrm>
              <a:off x="1407" y="1214"/>
              <a:ext cx="337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800">
                  <a:latin typeface="Arial" panose="020B0604020202020204" pitchFamily="34" charset="0"/>
                  <a:ea typeface="宋体" panose="02010600030101010101" pitchFamily="2" charset="-122"/>
                </a:rPr>
                <a:t>RR </a:t>
              </a:r>
              <a:r>
                <a:rPr kumimoji="0" lang="zh-CN" altLang="en-US" sz="1800">
                  <a:latin typeface="Arial" panose="020B0604020202020204" pitchFamily="34" charset="0"/>
                  <a:ea typeface="宋体" panose="02010600030101010101" pitchFamily="2" charset="-122"/>
                </a:rPr>
                <a:t>格式</a:t>
              </a:r>
              <a:r>
                <a:rPr kumimoji="0" lang="en-US" altLang="zh-CN" sz="1800">
                  <a:latin typeface="Arial" panose="020B0604020202020204" pitchFamily="34" charset="0"/>
                  <a:ea typeface="宋体" panose="02010600030101010101" pitchFamily="2" charset="-122"/>
                </a:rPr>
                <a:t>: </a:t>
              </a:r>
              <a:r>
                <a:rPr kumimoji="0" lang="en-US" altLang="zh-CN" sz="1800" b="1">
                  <a:latin typeface="Courier New" panose="02070309020205020404" pitchFamily="49" charset="0"/>
                  <a:ea typeface="宋体" panose="02010600030101010101" pitchFamily="2" charset="-122"/>
                </a:rPr>
                <a:t>(name, value, type, ttl)</a:t>
              </a:r>
              <a:endParaRPr kumimoji="0" lang="en-US" altLang="zh-CN" sz="1800">
                <a:latin typeface="Times New Roman" panose="02020603050405020304" pitchFamily="18" charset="0"/>
                <a:ea typeface="宋体" panose="02010600030101010101" pitchFamily="2" charset="-122"/>
              </a:endParaRPr>
            </a:p>
          </p:txBody>
        </p:sp>
        <p:sp>
          <p:nvSpPr>
            <p:cNvPr id="89099" name="Rectangle 7"/>
            <p:cNvSpPr>
              <a:spLocks noChangeArrowheads="1"/>
            </p:cNvSpPr>
            <p:nvPr/>
          </p:nvSpPr>
          <p:spPr bwMode="auto">
            <a:xfrm>
              <a:off x="1458" y="1206"/>
              <a:ext cx="3318" cy="360"/>
            </a:xfrm>
            <a:prstGeom prst="rect">
              <a:avLst/>
            </a:prstGeom>
            <a:noFill/>
            <a:ln w="19050">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endParaRPr kumimoji="0" lang="zh-CN" altLang="zh-CN" sz="1800">
                <a:solidFill>
                  <a:schemeClr val="accent2"/>
                </a:solidFill>
                <a:latin typeface="Times New Roman" panose="02020603050405020304" pitchFamily="18" charset="0"/>
                <a:ea typeface="宋体" panose="02010600030101010101" pitchFamily="2" charset="-122"/>
              </a:endParaRPr>
            </a:p>
          </p:txBody>
        </p:sp>
      </p:grpSp>
      <p:sp>
        <p:nvSpPr>
          <p:cNvPr id="89095" name="Rectangle 8"/>
          <p:cNvSpPr>
            <a:spLocks noChangeArrowheads="1"/>
          </p:cNvSpPr>
          <p:nvPr/>
        </p:nvSpPr>
        <p:spPr bwMode="auto">
          <a:xfrm>
            <a:off x="523875" y="2657475"/>
            <a:ext cx="3810000" cy="1304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 typeface="ZapfDingbats" pitchFamily="82" charset="2"/>
              <a:buChar char="r"/>
            </a:pPr>
            <a:r>
              <a:rPr kumimoji="0" lang="en-US" altLang="zh-CN" sz="1800">
                <a:latin typeface="Arial" panose="020B0604020202020204" pitchFamily="34" charset="0"/>
                <a:ea typeface="宋体" panose="02010600030101010101" pitchFamily="2" charset="-122"/>
              </a:rPr>
              <a:t>Type=A</a:t>
            </a:r>
          </a:p>
          <a:p>
            <a:pPr lvl="1" eaLnBrk="1" hangingPunct="1">
              <a:spcBef>
                <a:spcPct val="0"/>
              </a:spcBef>
              <a:buClrTx/>
              <a:buSzPct val="75000"/>
              <a:buFont typeface="Wingdings" panose="05000000000000000000" pitchFamily="2" charset="2"/>
              <a:buChar char="v"/>
            </a:pPr>
            <a:r>
              <a:rPr kumimoji="0" lang="en-US" altLang="zh-CN" sz="2000" b="1">
                <a:latin typeface="Courier New" panose="02070309020205020404" pitchFamily="49" charset="0"/>
                <a:ea typeface="宋体" panose="02010600030101010101" pitchFamily="2" charset="-122"/>
              </a:rPr>
              <a:t>name</a:t>
            </a:r>
            <a:r>
              <a:rPr kumimoji="0" lang="en-US" altLang="zh-CN" sz="2000">
                <a:latin typeface="Arial" panose="020B0604020202020204" pitchFamily="34" charset="0"/>
                <a:ea typeface="宋体" panose="02010600030101010101" pitchFamily="2" charset="-122"/>
              </a:rPr>
              <a:t> </a:t>
            </a:r>
            <a:r>
              <a:rPr kumimoji="0" lang="zh-CN" altLang="en-US" sz="2000">
                <a:latin typeface="Arial" panose="020B0604020202020204" pitchFamily="34" charset="0"/>
                <a:ea typeface="宋体" panose="02010600030101010101" pitchFamily="2" charset="-122"/>
              </a:rPr>
              <a:t>是主机名</a:t>
            </a:r>
          </a:p>
          <a:p>
            <a:pPr lvl="1" eaLnBrk="1" hangingPunct="1">
              <a:spcBef>
                <a:spcPct val="0"/>
              </a:spcBef>
              <a:buClrTx/>
              <a:buSzPct val="75000"/>
              <a:buFont typeface="Wingdings" panose="05000000000000000000" pitchFamily="2" charset="2"/>
              <a:buChar char="v"/>
            </a:pPr>
            <a:r>
              <a:rPr kumimoji="0" lang="en-US" altLang="zh-CN" sz="2000" b="1">
                <a:latin typeface="Courier New" panose="02070309020205020404" pitchFamily="49" charset="0"/>
                <a:ea typeface="宋体" panose="02010600030101010101" pitchFamily="2" charset="-122"/>
              </a:rPr>
              <a:t>value</a:t>
            </a:r>
            <a:r>
              <a:rPr kumimoji="0" lang="en-US" altLang="zh-CN" sz="2000">
                <a:latin typeface="Arial" panose="020B0604020202020204" pitchFamily="34" charset="0"/>
                <a:ea typeface="宋体" panose="02010600030101010101" pitchFamily="2" charset="-122"/>
              </a:rPr>
              <a:t> </a:t>
            </a:r>
            <a:r>
              <a:rPr kumimoji="0" lang="zh-CN" altLang="en-US" sz="2000">
                <a:latin typeface="Arial" panose="020B0604020202020204" pitchFamily="34" charset="0"/>
                <a:ea typeface="宋体" panose="02010600030101010101" pitchFamily="2" charset="-122"/>
              </a:rPr>
              <a:t>是</a:t>
            </a:r>
            <a:r>
              <a:rPr kumimoji="0" lang="en-US" altLang="zh-CN" sz="2000">
                <a:latin typeface="Arial" panose="020B0604020202020204" pitchFamily="34" charset="0"/>
                <a:ea typeface="宋体" panose="02010600030101010101" pitchFamily="2" charset="-122"/>
              </a:rPr>
              <a:t>IP</a:t>
            </a:r>
            <a:r>
              <a:rPr kumimoji="0" lang="zh-CN" altLang="en-US" sz="2000">
                <a:latin typeface="Arial" panose="020B0604020202020204" pitchFamily="34" charset="0"/>
                <a:ea typeface="宋体" panose="02010600030101010101" pitchFamily="2" charset="-122"/>
              </a:rPr>
              <a:t>地址</a:t>
            </a:r>
            <a:endParaRPr kumimoji="0" lang="en-US" altLang="zh-CN" sz="2000">
              <a:latin typeface="Arial" panose="020B0604020202020204" pitchFamily="34" charset="0"/>
              <a:ea typeface="宋体" panose="02010600030101010101" pitchFamily="2" charset="-122"/>
            </a:endParaRPr>
          </a:p>
          <a:p>
            <a:pPr eaLnBrk="1" hangingPunct="1">
              <a:spcBef>
                <a:spcPct val="0"/>
              </a:spcBef>
              <a:buClrTx/>
              <a:buSzTx/>
              <a:buFont typeface="ZapfDingbats" pitchFamily="82" charset="2"/>
              <a:buChar char="r"/>
            </a:pPr>
            <a:endParaRPr kumimoji="0" lang="en-US" altLang="zh-CN" sz="1800">
              <a:latin typeface="Arial" panose="020B0604020202020204" pitchFamily="34" charset="0"/>
              <a:ea typeface="宋体" panose="02010600030101010101" pitchFamily="2" charset="-122"/>
            </a:endParaRPr>
          </a:p>
        </p:txBody>
      </p:sp>
      <p:sp>
        <p:nvSpPr>
          <p:cNvPr id="89096" name="Rectangle 9"/>
          <p:cNvSpPr>
            <a:spLocks noChangeArrowheads="1"/>
          </p:cNvSpPr>
          <p:nvPr/>
        </p:nvSpPr>
        <p:spPr bwMode="auto">
          <a:xfrm>
            <a:off x="4217988" y="2697163"/>
            <a:ext cx="4514850" cy="2171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 typeface="ZapfDingbats" pitchFamily="82" charset="2"/>
              <a:buChar char="r"/>
            </a:pPr>
            <a:r>
              <a:rPr kumimoji="0" lang="en-US" altLang="zh-CN" sz="1800">
                <a:latin typeface="Arial" panose="020B0604020202020204" pitchFamily="34" charset="0"/>
                <a:ea typeface="宋体" panose="02010600030101010101" pitchFamily="2" charset="-122"/>
              </a:rPr>
              <a:t>Type=CNAME</a:t>
            </a:r>
          </a:p>
          <a:p>
            <a:pPr lvl="1" eaLnBrk="1" hangingPunct="1">
              <a:spcBef>
                <a:spcPct val="0"/>
              </a:spcBef>
              <a:buClrTx/>
              <a:buSzPct val="75000"/>
              <a:buFont typeface="Wingdings" panose="05000000000000000000" pitchFamily="2" charset="2"/>
              <a:buChar char="v"/>
            </a:pPr>
            <a:r>
              <a:rPr kumimoji="0" lang="en-US" altLang="zh-CN" sz="2000" b="1">
                <a:latin typeface="Courier New" panose="02070309020205020404" pitchFamily="49" charset="0"/>
                <a:ea typeface="宋体" panose="02010600030101010101" pitchFamily="2" charset="-122"/>
              </a:rPr>
              <a:t>name</a:t>
            </a:r>
            <a:r>
              <a:rPr kumimoji="0" lang="en-US" altLang="zh-CN" sz="2000">
                <a:latin typeface="Arial" panose="020B0604020202020204" pitchFamily="34" charset="0"/>
                <a:ea typeface="宋体" panose="02010600030101010101" pitchFamily="2" charset="-122"/>
              </a:rPr>
              <a:t> </a:t>
            </a:r>
            <a:r>
              <a:rPr kumimoji="0" lang="zh-CN" altLang="en-US" sz="2000">
                <a:latin typeface="Arial" panose="020B0604020202020204" pitchFamily="34" charset="0"/>
                <a:ea typeface="宋体" panose="02010600030101010101" pitchFamily="2" charset="-122"/>
              </a:rPr>
              <a:t>是某些正规（真正）的域名的别名</a:t>
            </a:r>
            <a:endParaRPr kumimoji="0" lang="en-US" altLang="zh-CN" sz="2000">
              <a:latin typeface="Arial" panose="020B0604020202020204" pitchFamily="34" charset="0"/>
              <a:ea typeface="宋体" panose="02010600030101010101" pitchFamily="2" charset="-122"/>
            </a:endParaRPr>
          </a:p>
          <a:p>
            <a:pPr lvl="1" eaLnBrk="1" hangingPunct="1">
              <a:spcBef>
                <a:spcPct val="0"/>
              </a:spcBef>
              <a:buClrTx/>
              <a:buSzPct val="75000"/>
              <a:buFont typeface="Wingdings" panose="05000000000000000000" pitchFamily="2" charset="2"/>
              <a:buNone/>
            </a:pPr>
            <a:r>
              <a:rPr kumimoji="0" lang="en-US" altLang="zh-CN" sz="1800">
                <a:latin typeface="Courier New" panose="02070309020205020404" pitchFamily="49" charset="0"/>
                <a:ea typeface="宋体" panose="02010600030101010101" pitchFamily="2" charset="-122"/>
              </a:rPr>
              <a:t>  www.ibm.com</a:t>
            </a:r>
            <a:r>
              <a:rPr kumimoji="0" lang="zh-CN" altLang="en-US" sz="1800">
                <a:latin typeface="Courier New" panose="02070309020205020404" pitchFamily="49" charset="0"/>
                <a:ea typeface="宋体" panose="02010600030101010101" pitchFamily="2" charset="-122"/>
              </a:rPr>
              <a:t>的正规名为</a:t>
            </a:r>
            <a:endParaRPr kumimoji="0" lang="en-US" altLang="zh-CN" sz="1800">
              <a:latin typeface="Courier New" panose="02070309020205020404" pitchFamily="49" charset="0"/>
              <a:ea typeface="宋体" panose="02010600030101010101" pitchFamily="2" charset="-122"/>
            </a:endParaRPr>
          </a:p>
          <a:p>
            <a:pPr lvl="1" eaLnBrk="1" hangingPunct="1">
              <a:spcBef>
                <a:spcPct val="0"/>
              </a:spcBef>
              <a:buClrTx/>
              <a:buSzPct val="75000"/>
              <a:buFont typeface="Wingdings" panose="05000000000000000000" pitchFamily="2" charset="2"/>
              <a:buNone/>
            </a:pPr>
            <a:r>
              <a:rPr kumimoji="0" lang="en-US" altLang="zh-CN" sz="1800">
                <a:latin typeface="Courier New" panose="02070309020205020404" pitchFamily="49" charset="0"/>
                <a:ea typeface="宋体" panose="02010600030101010101" pitchFamily="2" charset="-122"/>
              </a:rPr>
              <a:t>  servereast.backup2.ibm.com</a:t>
            </a:r>
          </a:p>
          <a:p>
            <a:pPr lvl="1" eaLnBrk="1" hangingPunct="1">
              <a:spcBef>
                <a:spcPct val="0"/>
              </a:spcBef>
              <a:buClrTx/>
              <a:buSzPct val="75000"/>
              <a:buFont typeface="Wingdings" panose="05000000000000000000" pitchFamily="2" charset="2"/>
              <a:buChar char="v"/>
            </a:pPr>
            <a:r>
              <a:rPr kumimoji="0" lang="en-US" altLang="zh-CN" sz="2000" b="1">
                <a:latin typeface="Courier New" panose="02070309020205020404" pitchFamily="49" charset="0"/>
                <a:ea typeface="宋体" panose="02010600030101010101" pitchFamily="2" charset="-122"/>
              </a:rPr>
              <a:t>value</a:t>
            </a:r>
            <a:r>
              <a:rPr kumimoji="0" lang="en-US" altLang="zh-CN" sz="2000">
                <a:latin typeface="Arial" panose="020B0604020202020204" pitchFamily="34" charset="0"/>
                <a:ea typeface="宋体" panose="02010600030101010101" pitchFamily="2" charset="-122"/>
              </a:rPr>
              <a:t> </a:t>
            </a:r>
            <a:r>
              <a:rPr kumimoji="0" lang="zh-CN" altLang="en-US" sz="2000">
                <a:latin typeface="Arial" panose="020B0604020202020204" pitchFamily="34" charset="0"/>
                <a:ea typeface="宋体" panose="02010600030101010101" pitchFamily="2" charset="-122"/>
              </a:rPr>
              <a:t>是正规名称</a:t>
            </a:r>
            <a:endParaRPr kumimoji="0" lang="en-US" altLang="zh-CN" sz="2000">
              <a:latin typeface="Arial" panose="020B0604020202020204" pitchFamily="34" charset="0"/>
              <a:ea typeface="宋体" panose="02010600030101010101" pitchFamily="2" charset="-122"/>
            </a:endParaRPr>
          </a:p>
          <a:p>
            <a:pPr eaLnBrk="1" hangingPunct="1">
              <a:spcBef>
                <a:spcPct val="0"/>
              </a:spcBef>
              <a:buClrTx/>
              <a:buSzTx/>
              <a:buFont typeface="ZapfDingbats" pitchFamily="82" charset="2"/>
              <a:buChar char="r"/>
            </a:pPr>
            <a:endParaRPr kumimoji="0" lang="en-US" altLang="zh-CN" sz="1800">
              <a:latin typeface="Arial" panose="020B0604020202020204" pitchFamily="34" charset="0"/>
              <a:ea typeface="宋体" panose="02010600030101010101" pitchFamily="2" charset="-122"/>
            </a:endParaRPr>
          </a:p>
        </p:txBody>
      </p:sp>
      <p:sp>
        <p:nvSpPr>
          <p:cNvPr id="89097" name="Rectangle 10"/>
          <p:cNvSpPr>
            <a:spLocks noChangeArrowheads="1"/>
          </p:cNvSpPr>
          <p:nvPr/>
        </p:nvSpPr>
        <p:spPr bwMode="auto">
          <a:xfrm>
            <a:off x="4252913" y="5032375"/>
            <a:ext cx="4408487" cy="1309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 typeface="ZapfDingbats" pitchFamily="82" charset="2"/>
              <a:buChar char="r"/>
            </a:pPr>
            <a:r>
              <a:rPr kumimoji="0" lang="en-US" altLang="zh-CN" sz="1800">
                <a:latin typeface="Arial" panose="020B0604020202020204" pitchFamily="34" charset="0"/>
                <a:ea typeface="宋体" panose="02010600030101010101" pitchFamily="2" charset="-122"/>
              </a:rPr>
              <a:t>Type=MX</a:t>
            </a:r>
          </a:p>
          <a:p>
            <a:pPr lvl="1" eaLnBrk="1" hangingPunct="1">
              <a:spcBef>
                <a:spcPct val="0"/>
              </a:spcBef>
              <a:buClrTx/>
              <a:buSzPct val="75000"/>
              <a:buFont typeface="Wingdings" panose="05000000000000000000" pitchFamily="2" charset="2"/>
              <a:buChar char="v"/>
            </a:pPr>
            <a:r>
              <a:rPr kumimoji="0" lang="en-US" altLang="zh-CN" sz="2000" b="1">
                <a:latin typeface="Courier New" panose="02070309020205020404" pitchFamily="49" charset="0"/>
                <a:ea typeface="宋体" panose="02010600030101010101" pitchFamily="2" charset="-122"/>
              </a:rPr>
              <a:t>Value</a:t>
            </a:r>
            <a:r>
              <a:rPr kumimoji="0" lang="zh-CN" altLang="en-US" sz="2000" b="1">
                <a:latin typeface="Courier New" panose="02070309020205020404" pitchFamily="49" charset="0"/>
                <a:ea typeface="宋体" panose="02010600030101010101" pitchFamily="2" charset="-122"/>
              </a:rPr>
              <a:t>与</a:t>
            </a:r>
            <a:r>
              <a:rPr kumimoji="0" lang="en-US" altLang="zh-CN" sz="2000" b="1">
                <a:latin typeface="Courier New" panose="02070309020205020404" pitchFamily="49" charset="0"/>
                <a:ea typeface="宋体" panose="02010600030101010101" pitchFamily="2" charset="-122"/>
              </a:rPr>
              <a:t>name</a:t>
            </a:r>
            <a:r>
              <a:rPr kumimoji="0" lang="zh-CN" altLang="en-US" sz="2000" b="1">
                <a:latin typeface="Courier New" panose="02070309020205020404" pitchFamily="49" charset="0"/>
                <a:ea typeface="宋体" panose="02010600030101010101" pitchFamily="2" charset="-122"/>
              </a:rPr>
              <a:t>有关的邮件服务器的名称</a:t>
            </a:r>
            <a:endParaRPr kumimoji="0" lang="en-US" altLang="zh-CN" sz="2000">
              <a:latin typeface="Arial" panose="020B0604020202020204" pitchFamily="34" charset="0"/>
              <a:ea typeface="宋体" panose="02010600030101010101" pitchFamily="2" charset="-122"/>
            </a:endParaRPr>
          </a:p>
          <a:p>
            <a:pPr eaLnBrk="1" hangingPunct="1">
              <a:spcBef>
                <a:spcPct val="0"/>
              </a:spcBef>
              <a:buClrTx/>
              <a:buSzTx/>
              <a:buFont typeface="ZapfDingbats" pitchFamily="82" charset="2"/>
              <a:buChar char="r"/>
            </a:pPr>
            <a:endParaRPr kumimoji="0" lang="en-US" altLang="zh-CN" sz="1800">
              <a:latin typeface="Arial" panose="020B0604020202020204" pitchFamily="34" charset="0"/>
              <a:ea typeface="宋体" panose="02010600030101010101" pitchFamily="2" charset="-122"/>
            </a:endParaRPr>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Slide Number Placeholder 6"/>
          <p:cNvSpPr>
            <a:spLocks noGrp="1"/>
          </p:cNvSpPr>
          <p:nvPr>
            <p:ph type="sldNum" sz="quarter" idx="11"/>
          </p:nvPr>
        </p:nvSpPr>
        <p:spPr>
          <a:xfrm>
            <a:off x="0" y="6543675"/>
            <a:ext cx="5219700" cy="3143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l">
              <a:spcBef>
                <a:spcPct val="0"/>
              </a:spcBef>
              <a:buClrTx/>
              <a:buSzTx/>
              <a:buFontTx/>
              <a:buNone/>
            </a:pPr>
            <a:fld id="{4A26F977-2DFC-4C33-B00B-590F39A854A9}" type="slidenum">
              <a:rPr kumimoji="0" lang="en-US" altLang="zh-CN" sz="1600" smtClean="0">
                <a:solidFill>
                  <a:schemeClr val="bg2"/>
                </a:solidFill>
                <a:latin typeface="华文隶书" panose="02010800040101010101" pitchFamily="2" charset="-122"/>
                <a:ea typeface="华文隶书" panose="02010800040101010101" pitchFamily="2" charset="-122"/>
                <a:cs typeface="Arial" panose="020B0604020202020204" pitchFamily="34" charset="0"/>
              </a:rPr>
              <a:pPr algn="l">
                <a:spcBef>
                  <a:spcPct val="0"/>
                </a:spcBef>
                <a:buClrTx/>
                <a:buSzTx/>
                <a:buFontTx/>
                <a:buNone/>
              </a:pPr>
              <a:t>64</a:t>
            </a:fld>
            <a:endParaRPr kumimoji="0" lang="en-US" altLang="zh-CN" sz="1600" smtClean="0">
              <a:solidFill>
                <a:schemeClr val="bg2"/>
              </a:solidFill>
              <a:latin typeface="华文隶书" panose="02010800040101010101" pitchFamily="2" charset="-122"/>
              <a:ea typeface="华文隶书" panose="02010800040101010101" pitchFamily="2" charset="-122"/>
              <a:cs typeface="Arial" panose="020B0604020202020204" pitchFamily="34" charset="0"/>
            </a:endParaRPr>
          </a:p>
        </p:txBody>
      </p:sp>
      <p:sp>
        <p:nvSpPr>
          <p:cNvPr id="90115" name="Rectangle 2"/>
          <p:cNvSpPr>
            <a:spLocks noGrp="1" noChangeArrowheads="1"/>
          </p:cNvSpPr>
          <p:nvPr>
            <p:ph type="title"/>
          </p:nvPr>
        </p:nvSpPr>
        <p:spPr/>
        <p:txBody>
          <a:bodyPr/>
          <a:lstStyle/>
          <a:p>
            <a:r>
              <a:rPr lang="en-US" altLang="zh-CN" sz="3600" smtClean="0">
                <a:ea typeface="宋体" panose="02010600030101010101" pitchFamily="2" charset="-122"/>
              </a:rPr>
              <a:t>DNS</a:t>
            </a:r>
            <a:r>
              <a:rPr lang="zh-CN" altLang="en-US" sz="3600" smtClean="0">
                <a:ea typeface="宋体" panose="02010600030101010101" pitchFamily="2" charset="-122"/>
              </a:rPr>
              <a:t>协议，消息</a:t>
            </a:r>
            <a:endParaRPr lang="en-US" altLang="zh-CN" smtClean="0">
              <a:ea typeface="宋体" panose="02010600030101010101" pitchFamily="2" charset="-122"/>
            </a:endParaRPr>
          </a:p>
        </p:txBody>
      </p:sp>
      <p:sp>
        <p:nvSpPr>
          <p:cNvPr id="90116" name="Rectangle 3"/>
          <p:cNvSpPr>
            <a:spLocks noGrp="1" noChangeArrowheads="1"/>
          </p:cNvSpPr>
          <p:nvPr>
            <p:ph type="body" sz="half" idx="1"/>
          </p:nvPr>
        </p:nvSpPr>
        <p:spPr>
          <a:xfrm>
            <a:off x="542925" y="1343025"/>
            <a:ext cx="7820025" cy="514350"/>
          </a:xfrm>
        </p:spPr>
        <p:txBody>
          <a:bodyPr/>
          <a:lstStyle/>
          <a:p>
            <a:pPr>
              <a:buFont typeface="ZapfDingbats" pitchFamily="82" charset="2"/>
              <a:buNone/>
            </a:pPr>
            <a:r>
              <a:rPr lang="en-US" altLang="zh-CN" sz="2400" u="sng" smtClean="0">
                <a:solidFill>
                  <a:schemeClr val="accent2"/>
                </a:solidFill>
                <a:ea typeface="宋体" panose="02010600030101010101" pitchFamily="2" charset="-122"/>
              </a:rPr>
              <a:t>DNS </a:t>
            </a:r>
            <a:r>
              <a:rPr lang="zh-CN" altLang="en-US" sz="2400" u="sng" smtClean="0">
                <a:solidFill>
                  <a:schemeClr val="accent2"/>
                </a:solidFill>
                <a:ea typeface="宋体" panose="02010600030101010101" pitchFamily="2" charset="-122"/>
              </a:rPr>
              <a:t>协议 </a:t>
            </a:r>
            <a:r>
              <a:rPr lang="en-US" altLang="zh-CN" sz="2400" u="sng" smtClean="0">
                <a:solidFill>
                  <a:schemeClr val="accent2"/>
                </a:solidFill>
                <a:ea typeface="宋体" panose="02010600030101010101" pitchFamily="2" charset="-122"/>
              </a:rPr>
              <a:t>:</a:t>
            </a:r>
            <a:r>
              <a:rPr lang="en-US" altLang="zh-CN" sz="2400" smtClean="0">
                <a:ea typeface="宋体" panose="02010600030101010101" pitchFamily="2" charset="-122"/>
              </a:rPr>
              <a:t> </a:t>
            </a:r>
            <a:r>
              <a:rPr lang="zh-CN" altLang="en-US" sz="2400" i="1" smtClean="0">
                <a:solidFill>
                  <a:srgbClr val="FF0000"/>
                </a:solidFill>
                <a:ea typeface="宋体" panose="02010600030101010101" pitchFamily="2" charset="-122"/>
              </a:rPr>
              <a:t>查询</a:t>
            </a:r>
            <a:r>
              <a:rPr lang="en-US" altLang="zh-CN" sz="2400" smtClean="0">
                <a:solidFill>
                  <a:srgbClr val="FF0000"/>
                </a:solidFill>
                <a:ea typeface="宋体" panose="02010600030101010101" pitchFamily="2" charset="-122"/>
              </a:rPr>
              <a:t> </a:t>
            </a:r>
            <a:r>
              <a:rPr lang="zh-CN" altLang="en-US" sz="2400" smtClean="0">
                <a:ea typeface="宋体" panose="02010600030101010101" pitchFamily="2" charset="-122"/>
              </a:rPr>
              <a:t>与</a:t>
            </a:r>
            <a:r>
              <a:rPr lang="zh-CN" altLang="en-US" sz="2400" i="1" smtClean="0">
                <a:solidFill>
                  <a:srgbClr val="FF0000"/>
                </a:solidFill>
                <a:ea typeface="宋体" panose="02010600030101010101" pitchFamily="2" charset="-122"/>
              </a:rPr>
              <a:t>回复</a:t>
            </a:r>
            <a:r>
              <a:rPr lang="en-US" altLang="zh-CN" sz="2400" smtClean="0">
                <a:ea typeface="宋体" panose="02010600030101010101" pitchFamily="2" charset="-122"/>
              </a:rPr>
              <a:t> </a:t>
            </a:r>
            <a:r>
              <a:rPr lang="zh-CN" altLang="en-US" sz="2400" smtClean="0">
                <a:ea typeface="宋体" panose="02010600030101010101" pitchFamily="2" charset="-122"/>
              </a:rPr>
              <a:t>消息</a:t>
            </a:r>
            <a:r>
              <a:rPr lang="en-US" altLang="zh-CN" sz="2400" smtClean="0">
                <a:ea typeface="宋体" panose="02010600030101010101" pitchFamily="2" charset="-122"/>
              </a:rPr>
              <a:t>, </a:t>
            </a:r>
            <a:r>
              <a:rPr lang="zh-CN" altLang="en-US" sz="2400" smtClean="0">
                <a:ea typeface="宋体" panose="02010600030101010101" pitchFamily="2" charset="-122"/>
              </a:rPr>
              <a:t>都使用相同的</a:t>
            </a:r>
            <a:r>
              <a:rPr lang="zh-CN" altLang="en-US" sz="2400" i="1" smtClean="0">
                <a:solidFill>
                  <a:srgbClr val="FF0000"/>
                </a:solidFill>
                <a:ea typeface="宋体" panose="02010600030101010101" pitchFamily="2" charset="-122"/>
              </a:rPr>
              <a:t>消息格式</a:t>
            </a:r>
            <a:endParaRPr lang="en-US" altLang="zh-CN" sz="2400" smtClean="0">
              <a:solidFill>
                <a:srgbClr val="FF0000"/>
              </a:solidFill>
              <a:ea typeface="宋体" panose="02010600030101010101" pitchFamily="2" charset="-122"/>
            </a:endParaRPr>
          </a:p>
        </p:txBody>
      </p:sp>
      <p:sp>
        <p:nvSpPr>
          <p:cNvPr id="90117" name="Rectangle 4"/>
          <p:cNvSpPr>
            <a:spLocks noChangeArrowheads="1"/>
          </p:cNvSpPr>
          <p:nvPr/>
        </p:nvSpPr>
        <p:spPr bwMode="auto">
          <a:xfrm>
            <a:off x="533400" y="2352675"/>
            <a:ext cx="3575050" cy="3838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zh-CN" altLang="en-US" sz="1800">
                <a:latin typeface="Arial" panose="020B0604020202020204" pitchFamily="34" charset="0"/>
                <a:ea typeface="宋体" panose="02010600030101010101" pitchFamily="2" charset="-122"/>
              </a:rPr>
              <a:t>消息头部</a:t>
            </a:r>
            <a:endParaRPr kumimoji="0" lang="en-US" altLang="zh-CN" sz="1800">
              <a:latin typeface="Arial" panose="020B0604020202020204" pitchFamily="34" charset="0"/>
              <a:ea typeface="宋体" panose="02010600030101010101" pitchFamily="2" charset="-122"/>
            </a:endParaRPr>
          </a:p>
          <a:p>
            <a:pPr eaLnBrk="1" hangingPunct="1">
              <a:spcBef>
                <a:spcPct val="0"/>
              </a:spcBef>
              <a:buClrTx/>
              <a:buSzTx/>
              <a:buFont typeface="ZapfDingbats" pitchFamily="82" charset="2"/>
              <a:buChar char="r"/>
            </a:pPr>
            <a:r>
              <a:rPr kumimoji="0" lang="zh-CN" altLang="en-US" sz="2000">
                <a:solidFill>
                  <a:schemeClr val="accent2"/>
                </a:solidFill>
                <a:latin typeface="Arial" panose="020B0604020202020204" pitchFamily="34" charset="0"/>
                <a:ea typeface="宋体" panose="02010600030101010101" pitchFamily="2" charset="-122"/>
              </a:rPr>
              <a:t>识别位</a:t>
            </a:r>
            <a:r>
              <a:rPr kumimoji="0" lang="en-US" altLang="zh-CN" sz="2000">
                <a:solidFill>
                  <a:schemeClr val="accent2"/>
                </a:solidFill>
                <a:latin typeface="Arial" panose="020B0604020202020204" pitchFamily="34" charset="0"/>
                <a:ea typeface="宋体" panose="02010600030101010101" pitchFamily="2" charset="-122"/>
              </a:rPr>
              <a:t>:</a:t>
            </a:r>
            <a:r>
              <a:rPr kumimoji="0" lang="en-US" altLang="zh-CN" sz="2000">
                <a:latin typeface="Arial" panose="020B0604020202020204" pitchFamily="34" charset="0"/>
                <a:ea typeface="宋体" panose="02010600030101010101" pitchFamily="2" charset="-122"/>
              </a:rPr>
              <a:t> </a:t>
            </a:r>
            <a:r>
              <a:rPr kumimoji="0" lang="zh-CN" altLang="en-US" sz="2000">
                <a:latin typeface="Arial" panose="020B0604020202020204" pitchFamily="34" charset="0"/>
                <a:ea typeface="宋体" panose="02010600030101010101" pitchFamily="2" charset="-122"/>
              </a:rPr>
              <a:t>用于查询的</a:t>
            </a:r>
            <a:r>
              <a:rPr kumimoji="0" lang="en-US" altLang="zh-CN" sz="2000">
                <a:latin typeface="Arial" panose="020B0604020202020204" pitchFamily="34" charset="0"/>
                <a:ea typeface="宋体" panose="02010600030101010101" pitchFamily="2" charset="-122"/>
              </a:rPr>
              <a:t>16 </a:t>
            </a:r>
            <a:r>
              <a:rPr kumimoji="0" lang="zh-CN" altLang="en-US" sz="2000">
                <a:latin typeface="Arial" panose="020B0604020202020204" pitchFamily="34" charset="0"/>
                <a:ea typeface="宋体" panose="02010600030101010101" pitchFamily="2" charset="-122"/>
              </a:rPr>
              <a:t>位编号</a:t>
            </a:r>
            <a:r>
              <a:rPr kumimoji="0" lang="en-US" altLang="zh-CN" sz="2000">
                <a:latin typeface="Arial" panose="020B0604020202020204" pitchFamily="34" charset="0"/>
                <a:ea typeface="宋体" panose="02010600030101010101" pitchFamily="2" charset="-122"/>
              </a:rPr>
              <a:t>, </a:t>
            </a:r>
            <a:r>
              <a:rPr kumimoji="0" lang="zh-CN" altLang="en-US" sz="2000">
                <a:latin typeface="Arial" panose="020B0604020202020204" pitchFamily="34" charset="0"/>
                <a:ea typeface="宋体" panose="02010600030101010101" pitchFamily="2" charset="-122"/>
              </a:rPr>
              <a:t>回复该查询的消息使用相同的编号</a:t>
            </a:r>
            <a:endParaRPr kumimoji="0" lang="en-US" altLang="zh-CN" sz="2000">
              <a:latin typeface="Arial" panose="020B0604020202020204" pitchFamily="34" charset="0"/>
              <a:ea typeface="宋体" panose="02010600030101010101" pitchFamily="2" charset="-122"/>
            </a:endParaRPr>
          </a:p>
          <a:p>
            <a:pPr eaLnBrk="1" hangingPunct="1">
              <a:spcBef>
                <a:spcPct val="0"/>
              </a:spcBef>
              <a:buClrTx/>
              <a:buSzTx/>
              <a:buFont typeface="ZapfDingbats" pitchFamily="82" charset="2"/>
              <a:buChar char="r"/>
            </a:pPr>
            <a:r>
              <a:rPr kumimoji="0" lang="zh-CN" altLang="en-US" sz="2000">
                <a:solidFill>
                  <a:schemeClr val="accent2"/>
                </a:solidFill>
                <a:latin typeface="Arial" panose="020B0604020202020204" pitchFamily="34" charset="0"/>
                <a:ea typeface="宋体" panose="02010600030101010101" pitchFamily="2" charset="-122"/>
              </a:rPr>
              <a:t>标志位</a:t>
            </a:r>
            <a:r>
              <a:rPr kumimoji="0" lang="en-US" altLang="zh-CN" sz="2000">
                <a:solidFill>
                  <a:schemeClr val="accent2"/>
                </a:solidFill>
                <a:latin typeface="Arial" panose="020B0604020202020204" pitchFamily="34" charset="0"/>
                <a:ea typeface="宋体" panose="02010600030101010101" pitchFamily="2" charset="-122"/>
              </a:rPr>
              <a:t>:</a:t>
            </a:r>
            <a:endParaRPr kumimoji="0" lang="en-US" altLang="zh-CN" sz="2000">
              <a:latin typeface="Arial" panose="020B0604020202020204" pitchFamily="34" charset="0"/>
              <a:ea typeface="宋体" panose="02010600030101010101" pitchFamily="2" charset="-122"/>
            </a:endParaRPr>
          </a:p>
          <a:p>
            <a:pPr lvl="1" eaLnBrk="1" hangingPunct="1">
              <a:spcBef>
                <a:spcPct val="0"/>
              </a:spcBef>
              <a:buClrTx/>
              <a:buSzPct val="75000"/>
              <a:buFont typeface="Wingdings" panose="05000000000000000000" pitchFamily="2" charset="2"/>
              <a:buChar char="v"/>
            </a:pPr>
            <a:r>
              <a:rPr kumimoji="0" lang="zh-CN" altLang="en-US" sz="2000">
                <a:latin typeface="Arial" panose="020B0604020202020204" pitchFamily="34" charset="0"/>
                <a:ea typeface="宋体" panose="02010600030101010101" pitchFamily="2" charset="-122"/>
              </a:rPr>
              <a:t>查询或者回复</a:t>
            </a:r>
            <a:endParaRPr kumimoji="0" lang="en-US" altLang="zh-CN" sz="2000">
              <a:latin typeface="Arial" panose="020B0604020202020204" pitchFamily="34" charset="0"/>
              <a:ea typeface="宋体" panose="02010600030101010101" pitchFamily="2" charset="-122"/>
            </a:endParaRPr>
          </a:p>
          <a:p>
            <a:pPr lvl="1" eaLnBrk="1" hangingPunct="1">
              <a:spcBef>
                <a:spcPct val="0"/>
              </a:spcBef>
              <a:buClrTx/>
              <a:buSzPct val="75000"/>
              <a:buFont typeface="Wingdings" panose="05000000000000000000" pitchFamily="2" charset="2"/>
              <a:buChar char="v"/>
            </a:pPr>
            <a:r>
              <a:rPr kumimoji="0" lang="zh-CN" altLang="en-US" sz="2000">
                <a:latin typeface="Arial" panose="020B0604020202020204" pitchFamily="34" charset="0"/>
                <a:ea typeface="宋体" panose="02010600030101010101" pitchFamily="2" charset="-122"/>
              </a:rPr>
              <a:t>是否要求递归</a:t>
            </a:r>
            <a:r>
              <a:rPr kumimoji="0" lang="en-US" altLang="zh-CN" sz="2000">
                <a:latin typeface="Arial" panose="020B0604020202020204" pitchFamily="34" charset="0"/>
                <a:ea typeface="宋体" panose="02010600030101010101" pitchFamily="2" charset="-122"/>
              </a:rPr>
              <a:t> </a:t>
            </a:r>
          </a:p>
          <a:p>
            <a:pPr lvl="1" eaLnBrk="1" hangingPunct="1">
              <a:spcBef>
                <a:spcPct val="0"/>
              </a:spcBef>
              <a:buClrTx/>
              <a:buSzPct val="75000"/>
              <a:buFont typeface="Wingdings" panose="05000000000000000000" pitchFamily="2" charset="2"/>
              <a:buChar char="v"/>
            </a:pPr>
            <a:r>
              <a:rPr kumimoji="0" lang="zh-CN" altLang="en-US" sz="2000">
                <a:latin typeface="Arial" panose="020B0604020202020204" pitchFamily="34" charset="0"/>
                <a:ea typeface="宋体" panose="02010600030101010101" pitchFamily="2" charset="-122"/>
              </a:rPr>
              <a:t>是否递归</a:t>
            </a:r>
            <a:endParaRPr kumimoji="0" lang="en-US" altLang="zh-CN" sz="2000">
              <a:latin typeface="Arial" panose="020B0604020202020204" pitchFamily="34" charset="0"/>
              <a:ea typeface="宋体" panose="02010600030101010101" pitchFamily="2" charset="-122"/>
            </a:endParaRPr>
          </a:p>
          <a:p>
            <a:pPr lvl="1" eaLnBrk="1" hangingPunct="1">
              <a:spcBef>
                <a:spcPct val="0"/>
              </a:spcBef>
              <a:buClrTx/>
              <a:buSzPct val="75000"/>
              <a:buFont typeface="Wingdings" panose="05000000000000000000" pitchFamily="2" charset="2"/>
              <a:buChar char="v"/>
            </a:pPr>
            <a:r>
              <a:rPr kumimoji="0" lang="zh-CN" altLang="en-US" sz="2000">
                <a:latin typeface="Arial" panose="020B0604020202020204" pitchFamily="34" charset="0"/>
                <a:ea typeface="宋体" panose="02010600030101010101" pitchFamily="2" charset="-122"/>
              </a:rPr>
              <a:t>回复是否权威</a:t>
            </a:r>
            <a:endParaRPr kumimoji="0" lang="en-US" altLang="zh-CN" sz="2000">
              <a:latin typeface="Arial" panose="020B0604020202020204" pitchFamily="34" charset="0"/>
              <a:ea typeface="宋体" panose="02010600030101010101" pitchFamily="2" charset="-122"/>
            </a:endParaRPr>
          </a:p>
        </p:txBody>
      </p:sp>
      <p:pic>
        <p:nvPicPr>
          <p:cNvPr id="90118" name="Picture 5" descr="DNSmess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81475" y="2090738"/>
            <a:ext cx="5132388" cy="4167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Slide Number Placeholder 6"/>
          <p:cNvSpPr>
            <a:spLocks noGrp="1"/>
          </p:cNvSpPr>
          <p:nvPr>
            <p:ph type="sldNum" sz="quarter" idx="11"/>
          </p:nvPr>
        </p:nvSpPr>
        <p:spPr>
          <a:xfrm>
            <a:off x="0" y="6543675"/>
            <a:ext cx="5219700" cy="3143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l">
              <a:spcBef>
                <a:spcPct val="0"/>
              </a:spcBef>
              <a:buClrTx/>
              <a:buSzTx/>
              <a:buFontTx/>
              <a:buNone/>
            </a:pPr>
            <a:fld id="{4D2787B2-84A6-4F18-A23F-3F8835C8A7E3}" type="slidenum">
              <a:rPr kumimoji="0" lang="en-US" altLang="zh-CN" sz="1600" smtClean="0">
                <a:solidFill>
                  <a:schemeClr val="bg2"/>
                </a:solidFill>
                <a:latin typeface="华文隶书" panose="02010800040101010101" pitchFamily="2" charset="-122"/>
                <a:ea typeface="华文隶书" panose="02010800040101010101" pitchFamily="2" charset="-122"/>
                <a:cs typeface="Arial" panose="020B0604020202020204" pitchFamily="34" charset="0"/>
              </a:rPr>
              <a:pPr algn="l">
                <a:spcBef>
                  <a:spcPct val="0"/>
                </a:spcBef>
                <a:buClrTx/>
                <a:buSzTx/>
                <a:buFontTx/>
                <a:buNone/>
              </a:pPr>
              <a:t>65</a:t>
            </a:fld>
            <a:endParaRPr kumimoji="0" lang="en-US" altLang="zh-CN" sz="1600" smtClean="0">
              <a:solidFill>
                <a:schemeClr val="bg2"/>
              </a:solidFill>
              <a:latin typeface="华文隶书" panose="02010800040101010101" pitchFamily="2" charset="-122"/>
              <a:ea typeface="华文隶书" panose="02010800040101010101" pitchFamily="2" charset="-122"/>
              <a:cs typeface="Arial" panose="020B0604020202020204" pitchFamily="34" charset="0"/>
            </a:endParaRPr>
          </a:p>
        </p:txBody>
      </p:sp>
      <p:sp>
        <p:nvSpPr>
          <p:cNvPr id="91139" name="Rectangle 2"/>
          <p:cNvSpPr>
            <a:spLocks noGrp="1" noChangeArrowheads="1"/>
          </p:cNvSpPr>
          <p:nvPr>
            <p:ph type="title"/>
          </p:nvPr>
        </p:nvSpPr>
        <p:spPr/>
        <p:txBody>
          <a:bodyPr/>
          <a:lstStyle/>
          <a:p>
            <a:r>
              <a:rPr lang="en-US" altLang="zh-CN" sz="3600" smtClean="0">
                <a:ea typeface="宋体" panose="02010600030101010101" pitchFamily="2" charset="-122"/>
              </a:rPr>
              <a:t>DNS </a:t>
            </a:r>
            <a:r>
              <a:rPr lang="zh-CN" altLang="en-US" sz="3600" smtClean="0">
                <a:ea typeface="宋体" panose="02010600030101010101" pitchFamily="2" charset="-122"/>
              </a:rPr>
              <a:t>协议，消息</a:t>
            </a:r>
            <a:endParaRPr lang="en-US" altLang="zh-CN" smtClean="0">
              <a:ea typeface="宋体" panose="02010600030101010101" pitchFamily="2" charset="-122"/>
            </a:endParaRPr>
          </a:p>
        </p:txBody>
      </p:sp>
      <p:pic>
        <p:nvPicPr>
          <p:cNvPr id="91140" name="Picture 3" descr="DNSmess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03725" y="1509713"/>
            <a:ext cx="4387850" cy="3562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141" name="Text Box 4"/>
          <p:cNvSpPr txBox="1">
            <a:spLocks noChangeArrowheads="1"/>
          </p:cNvSpPr>
          <p:nvPr/>
        </p:nvSpPr>
        <p:spPr bwMode="auto">
          <a:xfrm>
            <a:off x="434975" y="1982788"/>
            <a:ext cx="2794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r" eaLnBrk="1" hangingPunct="1">
              <a:spcBef>
                <a:spcPct val="0"/>
              </a:spcBef>
              <a:buClrTx/>
              <a:buSzTx/>
              <a:buFontTx/>
              <a:buNone/>
            </a:pPr>
            <a:r>
              <a:rPr kumimoji="0" lang="zh-CN" altLang="en-US" sz="2000">
                <a:latin typeface="Arial" panose="020B0604020202020204" pitchFamily="34" charset="0"/>
                <a:ea typeface="宋体" panose="02010600030101010101" pitchFamily="2" charset="-122"/>
              </a:rPr>
              <a:t>域名</a:t>
            </a:r>
            <a:r>
              <a:rPr kumimoji="0" lang="en-US" altLang="zh-CN" sz="2000">
                <a:latin typeface="Arial" panose="020B0604020202020204" pitchFamily="34" charset="0"/>
                <a:ea typeface="宋体" panose="02010600030101010101" pitchFamily="2" charset="-122"/>
              </a:rPr>
              <a:t>,</a:t>
            </a:r>
            <a:r>
              <a:rPr kumimoji="0" lang="zh-CN" altLang="en-US" sz="2000">
                <a:latin typeface="Arial" panose="020B0604020202020204" pitchFamily="34" charset="0"/>
                <a:ea typeface="宋体" panose="02010600030101010101" pitchFamily="2" charset="-122"/>
              </a:rPr>
              <a:t>为查询类型的字段</a:t>
            </a:r>
            <a:endParaRPr kumimoji="0" lang="en-US" altLang="zh-CN" sz="2000">
              <a:latin typeface="Arial" panose="020B0604020202020204" pitchFamily="34" charset="0"/>
              <a:ea typeface="宋体" panose="02010600030101010101" pitchFamily="2" charset="-122"/>
            </a:endParaRPr>
          </a:p>
        </p:txBody>
      </p:sp>
      <p:sp>
        <p:nvSpPr>
          <p:cNvPr id="91142" name="Text Box 5"/>
          <p:cNvSpPr txBox="1">
            <a:spLocks noChangeArrowheads="1"/>
          </p:cNvSpPr>
          <p:nvPr/>
        </p:nvSpPr>
        <p:spPr bwMode="auto">
          <a:xfrm>
            <a:off x="1063625" y="2830513"/>
            <a:ext cx="2168525"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r" eaLnBrk="1" hangingPunct="1">
              <a:spcBef>
                <a:spcPct val="0"/>
              </a:spcBef>
              <a:buClrTx/>
              <a:buSzTx/>
              <a:buFontTx/>
              <a:buNone/>
            </a:pPr>
            <a:r>
              <a:rPr kumimoji="0" lang="zh-CN" altLang="en-US" sz="2000">
                <a:latin typeface="Arial" panose="020B0604020202020204" pitchFamily="34" charset="0"/>
                <a:ea typeface="宋体" panose="02010600030101010101" pitchFamily="2" charset="-122"/>
              </a:rPr>
              <a:t>回复查询消息的  资源记录</a:t>
            </a:r>
            <a:endParaRPr kumimoji="0" lang="en-US" altLang="zh-CN" sz="1800">
              <a:latin typeface="Times New Roman" panose="02020603050405020304" pitchFamily="18" charset="0"/>
              <a:ea typeface="宋体" panose="02010600030101010101" pitchFamily="2" charset="-122"/>
            </a:endParaRPr>
          </a:p>
        </p:txBody>
      </p:sp>
      <p:sp>
        <p:nvSpPr>
          <p:cNvPr id="91143" name="Text Box 6"/>
          <p:cNvSpPr txBox="1">
            <a:spLocks noChangeArrowheads="1"/>
          </p:cNvSpPr>
          <p:nvPr/>
        </p:nvSpPr>
        <p:spPr bwMode="auto">
          <a:xfrm>
            <a:off x="1019175" y="3868738"/>
            <a:ext cx="2216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r" eaLnBrk="1" hangingPunct="1">
              <a:spcBef>
                <a:spcPct val="0"/>
              </a:spcBef>
              <a:buClrTx/>
              <a:buSzTx/>
              <a:buFontTx/>
              <a:buNone/>
            </a:pPr>
            <a:r>
              <a:rPr kumimoji="0" lang="zh-CN" altLang="en-US" sz="2000">
                <a:latin typeface="Arial" panose="020B0604020202020204" pitchFamily="34" charset="0"/>
                <a:ea typeface="宋体" panose="02010600030101010101" pitchFamily="2" charset="-122"/>
              </a:rPr>
              <a:t>权威服务器的记录</a:t>
            </a:r>
            <a:endParaRPr kumimoji="0" lang="zh-CN" altLang="en-US" sz="1800">
              <a:latin typeface="Times New Roman" panose="02020603050405020304" pitchFamily="18" charset="0"/>
              <a:ea typeface="宋体" panose="02010600030101010101" pitchFamily="2" charset="-122"/>
            </a:endParaRPr>
          </a:p>
        </p:txBody>
      </p:sp>
      <p:sp>
        <p:nvSpPr>
          <p:cNvPr id="91144" name="Text Box 7"/>
          <p:cNvSpPr txBox="1">
            <a:spLocks noChangeArrowheads="1"/>
          </p:cNvSpPr>
          <p:nvPr/>
        </p:nvSpPr>
        <p:spPr bwMode="auto">
          <a:xfrm>
            <a:off x="806450" y="4668838"/>
            <a:ext cx="2416175"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r" eaLnBrk="1" hangingPunct="1">
              <a:spcBef>
                <a:spcPct val="0"/>
              </a:spcBef>
              <a:buClrTx/>
              <a:buSzTx/>
              <a:buFontTx/>
              <a:buNone/>
            </a:pPr>
            <a:r>
              <a:rPr kumimoji="0" lang="zh-CN" altLang="en-US" sz="2000">
                <a:latin typeface="Arial" panose="020B0604020202020204" pitchFamily="34" charset="0"/>
                <a:ea typeface="宋体" panose="02010600030101010101" pitchFamily="2" charset="-122"/>
              </a:rPr>
              <a:t>可能会用到的</a:t>
            </a:r>
          </a:p>
          <a:p>
            <a:pPr algn="r" eaLnBrk="1" hangingPunct="1">
              <a:spcBef>
                <a:spcPct val="0"/>
              </a:spcBef>
              <a:buClrTx/>
              <a:buSzTx/>
              <a:buFontTx/>
              <a:buNone/>
            </a:pPr>
            <a:r>
              <a:rPr kumimoji="0" lang="zh-CN" altLang="en-US" sz="2000">
                <a:latin typeface="Arial" panose="020B0604020202020204" pitchFamily="34" charset="0"/>
                <a:ea typeface="宋体" panose="02010600030101010101" pitchFamily="2" charset="-122"/>
              </a:rPr>
              <a:t>额外的“有用的”消息</a:t>
            </a:r>
            <a:endParaRPr kumimoji="0" lang="en-US" altLang="zh-CN" sz="1800">
              <a:latin typeface="Times New Roman" panose="02020603050405020304" pitchFamily="18" charset="0"/>
              <a:ea typeface="宋体" panose="02010600030101010101" pitchFamily="2" charset="-122"/>
            </a:endParaRPr>
          </a:p>
        </p:txBody>
      </p:sp>
      <p:sp>
        <p:nvSpPr>
          <p:cNvPr id="91145" name="Line 8"/>
          <p:cNvSpPr>
            <a:spLocks noChangeShapeType="1"/>
          </p:cNvSpPr>
          <p:nvPr/>
        </p:nvSpPr>
        <p:spPr bwMode="auto">
          <a:xfrm>
            <a:off x="3152775" y="2171700"/>
            <a:ext cx="1447800" cy="800100"/>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1146" name="Line 9"/>
          <p:cNvSpPr>
            <a:spLocks noChangeShapeType="1"/>
          </p:cNvSpPr>
          <p:nvPr/>
        </p:nvSpPr>
        <p:spPr bwMode="auto">
          <a:xfrm>
            <a:off x="3152775" y="3200400"/>
            <a:ext cx="1514475" cy="371475"/>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1147" name="Line 10"/>
          <p:cNvSpPr>
            <a:spLocks noChangeShapeType="1"/>
          </p:cNvSpPr>
          <p:nvPr/>
        </p:nvSpPr>
        <p:spPr bwMode="auto">
          <a:xfrm>
            <a:off x="3181350" y="4076700"/>
            <a:ext cx="1447800" cy="133350"/>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1148" name="Line 11"/>
          <p:cNvSpPr>
            <a:spLocks noChangeShapeType="1"/>
          </p:cNvSpPr>
          <p:nvPr/>
        </p:nvSpPr>
        <p:spPr bwMode="auto">
          <a:xfrm flipV="1">
            <a:off x="3190875" y="4743450"/>
            <a:ext cx="1438275" cy="276225"/>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Slide Number Placeholder 5"/>
          <p:cNvSpPr>
            <a:spLocks noGrp="1"/>
          </p:cNvSpPr>
          <p:nvPr>
            <p:ph type="sldNum" sz="quarter" idx="11"/>
          </p:nvPr>
        </p:nvSpPr>
        <p:spPr>
          <a:xfrm>
            <a:off x="0" y="6543675"/>
            <a:ext cx="5219700" cy="3143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l">
              <a:spcBef>
                <a:spcPct val="0"/>
              </a:spcBef>
              <a:buClrTx/>
              <a:buSzTx/>
              <a:buFontTx/>
              <a:buNone/>
            </a:pPr>
            <a:fld id="{3B410018-9BEC-42E3-9359-56F9E54F06AB}" type="slidenum">
              <a:rPr kumimoji="0" lang="en-US" altLang="zh-CN" sz="1600" smtClean="0">
                <a:solidFill>
                  <a:schemeClr val="bg2"/>
                </a:solidFill>
                <a:latin typeface="华文隶书" panose="02010800040101010101" pitchFamily="2" charset="-122"/>
                <a:ea typeface="华文隶书" panose="02010800040101010101" pitchFamily="2" charset="-122"/>
                <a:cs typeface="Arial" panose="020B0604020202020204" pitchFamily="34" charset="0"/>
              </a:rPr>
              <a:pPr algn="l">
                <a:spcBef>
                  <a:spcPct val="0"/>
                </a:spcBef>
                <a:buClrTx/>
                <a:buSzTx/>
                <a:buFontTx/>
                <a:buNone/>
              </a:pPr>
              <a:t>66</a:t>
            </a:fld>
            <a:endParaRPr kumimoji="0" lang="en-US" altLang="zh-CN" sz="1600" smtClean="0">
              <a:solidFill>
                <a:schemeClr val="bg2"/>
              </a:solidFill>
              <a:latin typeface="华文隶书" panose="02010800040101010101" pitchFamily="2" charset="-122"/>
              <a:ea typeface="华文隶书" panose="02010800040101010101" pitchFamily="2" charset="-122"/>
              <a:cs typeface="Arial" panose="020B0604020202020204" pitchFamily="34" charset="0"/>
            </a:endParaRPr>
          </a:p>
        </p:txBody>
      </p:sp>
      <p:sp>
        <p:nvSpPr>
          <p:cNvPr id="92163" name="Rectangle 2"/>
          <p:cNvSpPr>
            <a:spLocks noGrp="1" noChangeArrowheads="1"/>
          </p:cNvSpPr>
          <p:nvPr>
            <p:ph type="title"/>
          </p:nvPr>
        </p:nvSpPr>
        <p:spPr/>
        <p:txBody>
          <a:bodyPr/>
          <a:lstStyle/>
          <a:p>
            <a:r>
              <a:rPr lang="zh-CN" altLang="en-US" smtClean="0">
                <a:ea typeface="宋体" panose="02010600030101010101" pitchFamily="2" charset="-122"/>
              </a:rPr>
              <a:t>在</a:t>
            </a:r>
            <a:r>
              <a:rPr lang="en-US" altLang="zh-CN" smtClean="0">
                <a:ea typeface="宋体" panose="02010600030101010101" pitchFamily="2" charset="-122"/>
              </a:rPr>
              <a:t>DNS</a:t>
            </a:r>
            <a:r>
              <a:rPr lang="zh-CN" altLang="en-US" smtClean="0">
                <a:ea typeface="宋体" panose="02010600030101010101" pitchFamily="2" charset="-122"/>
              </a:rPr>
              <a:t>中插入记录</a:t>
            </a:r>
            <a:endParaRPr lang="en-US" altLang="zh-CN" smtClean="0">
              <a:ea typeface="宋体" panose="02010600030101010101" pitchFamily="2" charset="-122"/>
            </a:endParaRPr>
          </a:p>
        </p:txBody>
      </p:sp>
      <p:sp>
        <p:nvSpPr>
          <p:cNvPr id="92164" name="Rectangle 4"/>
          <p:cNvSpPr>
            <a:spLocks noGrp="1" noChangeArrowheads="1"/>
          </p:cNvSpPr>
          <p:nvPr>
            <p:ph type="body" idx="1"/>
          </p:nvPr>
        </p:nvSpPr>
        <p:spPr>
          <a:xfrm>
            <a:off x="539552" y="1435100"/>
            <a:ext cx="8107363" cy="4648200"/>
          </a:xfrm>
        </p:spPr>
        <p:txBody>
          <a:bodyPr/>
          <a:lstStyle/>
          <a:p>
            <a:r>
              <a:rPr lang="zh-CN" altLang="en-US" sz="2400" dirty="0" smtClean="0">
                <a:ea typeface="宋体" panose="02010600030101010101" pitchFamily="2" charset="-122"/>
              </a:rPr>
              <a:t>示例</a:t>
            </a:r>
            <a:r>
              <a:rPr lang="en-US" altLang="zh-CN" sz="2400" dirty="0" smtClean="0">
                <a:ea typeface="宋体" panose="02010600030101010101" pitchFamily="2" charset="-122"/>
              </a:rPr>
              <a:t>: </a:t>
            </a:r>
            <a:r>
              <a:rPr lang="zh-CN" altLang="en-US" sz="2400" dirty="0" smtClean="0">
                <a:ea typeface="宋体" panose="02010600030101010101" pitchFamily="2" charset="-122"/>
              </a:rPr>
              <a:t>添加 “</a:t>
            </a:r>
            <a:r>
              <a:rPr lang="en-US" altLang="zh-CN" sz="2400" dirty="0" smtClean="0">
                <a:ea typeface="宋体" panose="02010600030101010101" pitchFamily="2" charset="-122"/>
              </a:rPr>
              <a:t>Network Utopia”</a:t>
            </a:r>
            <a:r>
              <a:rPr lang="zh-CN" altLang="en-US" sz="2400" dirty="0" smtClean="0">
                <a:ea typeface="宋体" panose="02010600030101010101" pitchFamily="2" charset="-122"/>
              </a:rPr>
              <a:t>的</a:t>
            </a:r>
            <a:r>
              <a:rPr lang="en-US" altLang="zh-CN" sz="2400" dirty="0" smtClean="0">
                <a:ea typeface="宋体" panose="02010600030101010101" pitchFamily="2" charset="-122"/>
              </a:rPr>
              <a:t>DNS</a:t>
            </a:r>
            <a:r>
              <a:rPr lang="zh-CN" altLang="en-US" sz="2400" dirty="0" smtClean="0">
                <a:ea typeface="宋体" panose="02010600030101010101" pitchFamily="2" charset="-122"/>
              </a:rPr>
              <a:t>信息</a:t>
            </a:r>
          </a:p>
          <a:p>
            <a:r>
              <a:rPr lang="zh-CN" altLang="en-US" sz="2400" dirty="0" smtClean="0">
                <a:ea typeface="宋体" panose="02010600030101010101" pitchFamily="2" charset="-122"/>
              </a:rPr>
              <a:t>在</a:t>
            </a:r>
            <a:r>
              <a:rPr lang="en-US" altLang="zh-CN" sz="2400" i="1" dirty="0" smtClean="0">
                <a:ea typeface="宋体" panose="02010600030101010101" pitchFamily="2" charset="-122"/>
              </a:rPr>
              <a:t>DNS </a:t>
            </a:r>
            <a:r>
              <a:rPr lang="zh-CN" altLang="en-US" sz="2400" i="1" dirty="0" smtClean="0">
                <a:solidFill>
                  <a:srgbClr val="FF0000"/>
                </a:solidFill>
                <a:ea typeface="宋体" panose="02010600030101010101" pitchFamily="2" charset="-122"/>
              </a:rPr>
              <a:t>注册公司</a:t>
            </a:r>
            <a:r>
              <a:rPr lang="en-US" altLang="zh-CN" sz="2400" dirty="0" smtClean="0">
                <a:ea typeface="宋体" panose="02010600030101010101" pitchFamily="2" charset="-122"/>
              </a:rPr>
              <a:t>(</a:t>
            </a:r>
            <a:r>
              <a:rPr lang="zh-CN" altLang="en-US" sz="2400" dirty="0" smtClean="0">
                <a:ea typeface="宋体" panose="02010600030101010101" pitchFamily="2" charset="-122"/>
              </a:rPr>
              <a:t>例如</a:t>
            </a:r>
            <a:r>
              <a:rPr lang="en-US" altLang="zh-CN" sz="2400" dirty="0" smtClean="0">
                <a:ea typeface="宋体" panose="02010600030101010101" pitchFamily="2" charset="-122"/>
              </a:rPr>
              <a:t>, Network Solutions)</a:t>
            </a:r>
            <a:r>
              <a:rPr lang="zh-CN" altLang="en-US" sz="2400" dirty="0" smtClean="0">
                <a:ea typeface="宋体" panose="02010600030101010101" pitchFamily="2" charset="-122"/>
              </a:rPr>
              <a:t> 注册域名</a:t>
            </a:r>
            <a:r>
              <a:rPr lang="en-US" altLang="zh-CN" sz="2400" dirty="0" smtClean="0">
                <a:ea typeface="宋体" panose="02010600030101010101" pitchFamily="2" charset="-122"/>
              </a:rPr>
              <a:t>networkuptopia.com</a:t>
            </a:r>
          </a:p>
          <a:p>
            <a:pPr lvl="1"/>
            <a:r>
              <a:rPr lang="zh-CN" altLang="en-US" sz="2000" dirty="0" smtClean="0">
                <a:ea typeface="宋体" panose="02010600030101010101" pitchFamily="2" charset="-122"/>
              </a:rPr>
              <a:t>提供（主要和次要的）权威域名服务器的域名，</a:t>
            </a:r>
            <a:r>
              <a:rPr lang="en-US" altLang="zh-CN" sz="2000" dirty="0" smtClean="0">
                <a:ea typeface="宋体" panose="02010600030101010101" pitchFamily="2" charset="-122"/>
              </a:rPr>
              <a:t>IP</a:t>
            </a:r>
            <a:r>
              <a:rPr lang="zh-CN" altLang="en-US" sz="2000" dirty="0" smtClean="0">
                <a:ea typeface="宋体" panose="02010600030101010101" pitchFamily="2" charset="-122"/>
              </a:rPr>
              <a:t>地址</a:t>
            </a:r>
            <a:endParaRPr lang="en-US" altLang="zh-CN" sz="2000" dirty="0" smtClean="0">
              <a:ea typeface="宋体" panose="02010600030101010101" pitchFamily="2" charset="-122"/>
            </a:endParaRPr>
          </a:p>
          <a:p>
            <a:pPr lvl="1"/>
            <a:r>
              <a:rPr lang="zh-CN" altLang="en-US" sz="2000" dirty="0" smtClean="0">
                <a:ea typeface="宋体" panose="02010600030101010101" pitchFamily="2" charset="-122"/>
              </a:rPr>
              <a:t>注册公司在</a:t>
            </a:r>
            <a:r>
              <a:rPr lang="en-US" altLang="zh-CN" sz="2000" dirty="0" smtClean="0">
                <a:ea typeface="宋体" panose="02010600030101010101" pitchFamily="2" charset="-122"/>
              </a:rPr>
              <a:t>com</a:t>
            </a:r>
            <a:r>
              <a:rPr lang="zh-CN" altLang="en-US" sz="2000" dirty="0" smtClean="0">
                <a:ea typeface="宋体" panose="02010600030101010101" pitchFamily="2" charset="-122"/>
              </a:rPr>
              <a:t>顶级域名服务器中插入两条资源记录</a:t>
            </a:r>
            <a:r>
              <a:rPr lang="en-US" altLang="zh-CN" sz="2000" dirty="0" smtClean="0">
                <a:ea typeface="宋体" panose="02010600030101010101" pitchFamily="2" charset="-122"/>
              </a:rPr>
              <a:t>:</a:t>
            </a:r>
            <a:br>
              <a:rPr lang="en-US" altLang="zh-CN" sz="2000" dirty="0" smtClean="0">
                <a:ea typeface="宋体" panose="02010600030101010101" pitchFamily="2" charset="-122"/>
              </a:rPr>
            </a:br>
            <a:endParaRPr lang="en-US" altLang="zh-CN" sz="2000" dirty="0" smtClean="0">
              <a:ea typeface="宋体" panose="02010600030101010101" pitchFamily="2" charset="-122"/>
            </a:endParaRPr>
          </a:p>
          <a:p>
            <a:pPr lvl="1">
              <a:buFont typeface="Wingdings" panose="05000000000000000000" pitchFamily="2" charset="2"/>
              <a:buNone/>
            </a:pPr>
            <a:r>
              <a:rPr lang="en-US" altLang="zh-CN" sz="2000" dirty="0" smtClean="0">
                <a:latin typeface="Courier New" panose="02070309020205020404" pitchFamily="49" charset="0"/>
                <a:ea typeface="宋体" panose="02010600030101010101" pitchFamily="2" charset="-122"/>
              </a:rPr>
              <a:t>(networkutopia.com, dns1.networkutopia.com, NS)</a:t>
            </a:r>
          </a:p>
          <a:p>
            <a:pPr lvl="1">
              <a:buFont typeface="Wingdings" panose="05000000000000000000" pitchFamily="2" charset="2"/>
              <a:buNone/>
            </a:pPr>
            <a:r>
              <a:rPr lang="en-US" altLang="zh-CN" sz="2000" dirty="0" smtClean="0">
                <a:latin typeface="Courier New" panose="02070309020205020404" pitchFamily="49" charset="0"/>
                <a:ea typeface="宋体" panose="02010600030101010101" pitchFamily="2" charset="-122"/>
              </a:rPr>
              <a:t>(dns1.networkutopia.com, 212.212.212.1, A)</a:t>
            </a:r>
            <a:r>
              <a:rPr lang="en-US" altLang="zh-CN" sz="2000" dirty="0" smtClean="0">
                <a:solidFill>
                  <a:schemeClr val="accent2"/>
                </a:solidFill>
                <a:latin typeface="Courier New" panose="02070309020205020404" pitchFamily="49" charset="0"/>
                <a:ea typeface="宋体" panose="02010600030101010101" pitchFamily="2" charset="-122"/>
              </a:rPr>
              <a:t/>
            </a:r>
            <a:br>
              <a:rPr lang="en-US" altLang="zh-CN" sz="2000" dirty="0" smtClean="0">
                <a:solidFill>
                  <a:schemeClr val="accent2"/>
                </a:solidFill>
                <a:latin typeface="Courier New" panose="02070309020205020404" pitchFamily="49" charset="0"/>
                <a:ea typeface="宋体" panose="02010600030101010101" pitchFamily="2" charset="-122"/>
              </a:rPr>
            </a:br>
            <a:endParaRPr lang="en-US" altLang="zh-CN" sz="2000" dirty="0" smtClean="0">
              <a:solidFill>
                <a:schemeClr val="accent2"/>
              </a:solidFill>
              <a:latin typeface="Courier New" panose="02070309020205020404" pitchFamily="49" charset="0"/>
              <a:ea typeface="宋体" panose="02010600030101010101" pitchFamily="2" charset="-122"/>
            </a:endParaRPr>
          </a:p>
          <a:p>
            <a:r>
              <a:rPr lang="zh-CN" altLang="en-US" sz="2400" dirty="0" smtClean="0">
                <a:ea typeface="宋体" panose="02010600030101010101" pitchFamily="2" charset="-122"/>
              </a:rPr>
              <a:t>为</a:t>
            </a:r>
            <a:r>
              <a:rPr lang="en-US" altLang="zh-CN" sz="2400" dirty="0" smtClean="0">
                <a:ea typeface="宋体" panose="02010600030101010101" pitchFamily="2" charset="-122"/>
              </a:rPr>
              <a:t>www.networkuptopia.com</a:t>
            </a:r>
            <a:r>
              <a:rPr lang="zh-CN" altLang="en-US" sz="2400" dirty="0" smtClean="0">
                <a:ea typeface="宋体" panose="02010600030101010101" pitchFamily="2" charset="-122"/>
              </a:rPr>
              <a:t>创建权威域名服务器的</a:t>
            </a:r>
            <a:r>
              <a:rPr lang="en-US" altLang="zh-CN" sz="2400" dirty="0" smtClean="0">
                <a:ea typeface="宋体" panose="02010600030101010101" pitchFamily="2" charset="-122"/>
              </a:rPr>
              <a:t>A </a:t>
            </a:r>
            <a:r>
              <a:rPr lang="zh-CN" altLang="en-US" sz="2400" dirty="0" smtClean="0">
                <a:ea typeface="宋体" panose="02010600030101010101" pitchFamily="2" charset="-122"/>
              </a:rPr>
              <a:t>类型记录</a:t>
            </a:r>
            <a:r>
              <a:rPr lang="en-US" altLang="zh-CN" sz="2400" dirty="0" smtClean="0">
                <a:ea typeface="宋体" panose="02010600030101010101" pitchFamily="2" charset="-122"/>
              </a:rPr>
              <a:t>; </a:t>
            </a:r>
            <a:r>
              <a:rPr lang="zh-CN" altLang="en-US" sz="2400" dirty="0" smtClean="0">
                <a:ea typeface="宋体" panose="02010600030101010101" pitchFamily="2" charset="-122"/>
              </a:rPr>
              <a:t>为</a:t>
            </a:r>
            <a:r>
              <a:rPr lang="en-US" altLang="zh-CN" sz="2400" dirty="0" smtClean="0">
                <a:ea typeface="宋体" panose="02010600030101010101" pitchFamily="2" charset="-122"/>
              </a:rPr>
              <a:t>networkutopia.com</a:t>
            </a:r>
            <a:r>
              <a:rPr lang="zh-CN" altLang="en-US" sz="2400" dirty="0" smtClean="0">
                <a:ea typeface="宋体" panose="02010600030101010101" pitchFamily="2" charset="-122"/>
              </a:rPr>
              <a:t> 创建</a:t>
            </a:r>
            <a:r>
              <a:rPr lang="en-US" altLang="zh-CN" sz="2400" dirty="0" smtClean="0">
                <a:ea typeface="宋体" panose="02010600030101010101" pitchFamily="2" charset="-122"/>
              </a:rPr>
              <a:t>MX</a:t>
            </a:r>
            <a:r>
              <a:rPr lang="zh-CN" altLang="en-US" sz="2400" dirty="0" smtClean="0">
                <a:ea typeface="宋体" panose="02010600030101010101" pitchFamily="2" charset="-122"/>
              </a:rPr>
              <a:t>类型记录</a:t>
            </a:r>
            <a:endParaRPr lang="en-US" altLang="zh-CN" sz="2400" dirty="0" smtClean="0">
              <a:ea typeface="宋体" panose="02010600030101010101" pitchFamily="2" charset="-122"/>
            </a:endParaRPr>
          </a:p>
          <a:p>
            <a:r>
              <a:rPr lang="zh-CN" altLang="en-US" sz="2400" dirty="0" smtClean="0">
                <a:solidFill>
                  <a:srgbClr val="FF0000"/>
                </a:solidFill>
                <a:ea typeface="宋体" panose="02010600030101010101" pitchFamily="2" charset="-122"/>
              </a:rPr>
              <a:t>人们如何得到你的网站的</a:t>
            </a:r>
            <a:r>
              <a:rPr lang="en-US" altLang="zh-CN" sz="2400" dirty="0" smtClean="0">
                <a:solidFill>
                  <a:srgbClr val="FF0000"/>
                </a:solidFill>
                <a:ea typeface="宋体" panose="02010600030101010101" pitchFamily="2" charset="-122"/>
              </a:rPr>
              <a:t>IP</a:t>
            </a:r>
            <a:r>
              <a:rPr lang="zh-CN" altLang="en-US" sz="2400" dirty="0" smtClean="0">
                <a:solidFill>
                  <a:srgbClr val="FF0000"/>
                </a:solidFill>
                <a:ea typeface="宋体" panose="02010600030101010101" pitchFamily="2" charset="-122"/>
              </a:rPr>
              <a:t>地址？</a:t>
            </a:r>
            <a:endParaRPr lang="en-US" altLang="zh-CN" sz="2400" dirty="0" smtClean="0">
              <a:solidFill>
                <a:srgbClr val="FF0000"/>
              </a:solidFill>
              <a:ea typeface="宋体" panose="02010600030101010101" pitchFamily="2" charset="-122"/>
            </a:endParaRPr>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灯片编号占位符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smtClean="0">
                <a:latin typeface="Arial" panose="020B0604020202020204" pitchFamily="34" charset="0"/>
                <a:ea typeface="宋体" panose="02010600030101010101" pitchFamily="2" charset="-122"/>
              </a:rPr>
              <a:t>-</a:t>
            </a:r>
            <a:fld id="{9D7F6AA4-4CA7-4AAF-A1CF-932573366DC6}" type="slidenum">
              <a:rPr kumimoji="0" lang="en-US" altLang="zh-CN" sz="1400" smtClean="0">
                <a:latin typeface="Arial" panose="020B0604020202020204" pitchFamily="34" charset="0"/>
                <a:ea typeface="宋体" panose="02010600030101010101" pitchFamily="2" charset="-122"/>
              </a:rPr>
              <a:pPr>
                <a:spcBef>
                  <a:spcPct val="0"/>
                </a:spcBef>
                <a:buClrTx/>
                <a:buSzTx/>
                <a:buFontTx/>
                <a:buNone/>
              </a:pPr>
              <a:t>67</a:t>
            </a:fld>
            <a:r>
              <a:rPr kumimoji="0" lang="en-US" altLang="zh-CN" sz="1000" smtClean="0">
                <a:latin typeface="Arial" panose="020B0604020202020204" pitchFamily="34" charset="0"/>
                <a:ea typeface="宋体" panose="02010600030101010101" pitchFamily="2" charset="-122"/>
              </a:rPr>
              <a:t>-</a:t>
            </a:r>
          </a:p>
        </p:txBody>
      </p:sp>
      <p:sp>
        <p:nvSpPr>
          <p:cNvPr id="122883" name="Rectangle 2"/>
          <p:cNvSpPr>
            <a:spLocks noGrp="1" noChangeArrowheads="1"/>
          </p:cNvSpPr>
          <p:nvPr>
            <p:ph type="title"/>
          </p:nvPr>
        </p:nvSpPr>
        <p:spPr/>
        <p:txBody>
          <a:bodyPr/>
          <a:lstStyle/>
          <a:p>
            <a:pPr eaLnBrk="1" hangingPunct="1"/>
            <a:r>
              <a:rPr lang="zh-CN" altLang="en-US" sz="3200" smtClean="0"/>
              <a:t>提纲</a:t>
            </a:r>
          </a:p>
        </p:txBody>
      </p:sp>
      <p:sp>
        <p:nvSpPr>
          <p:cNvPr id="122884" name="Rectangle 3"/>
          <p:cNvSpPr>
            <a:spLocks noGrp="1" noChangeArrowheads="1"/>
          </p:cNvSpPr>
          <p:nvPr>
            <p:ph type="body" idx="1"/>
          </p:nvPr>
        </p:nvSpPr>
        <p:spPr/>
        <p:txBody>
          <a:bodyPr/>
          <a:lstStyle/>
          <a:p>
            <a:pPr eaLnBrk="1" hangingPunct="1"/>
            <a:r>
              <a:rPr lang="zh-CN" altLang="en-US" dirty="0" smtClean="0"/>
              <a:t>引言</a:t>
            </a:r>
            <a:endParaRPr lang="en-US" altLang="zh-CN" dirty="0" smtClean="0"/>
          </a:p>
          <a:p>
            <a:pPr lvl="1" eaLnBrk="1" hangingPunct="1"/>
            <a:r>
              <a:rPr lang="zh-CN" altLang="en-US" dirty="0" smtClean="0"/>
              <a:t>核心问题</a:t>
            </a:r>
            <a:r>
              <a:rPr lang="en-US" altLang="zh-CN" dirty="0" smtClean="0"/>
              <a:t>: </a:t>
            </a:r>
            <a:r>
              <a:rPr lang="zh-CN" altLang="en-US" dirty="0" smtClean="0"/>
              <a:t>应用需要自己的协议</a:t>
            </a:r>
          </a:p>
          <a:p>
            <a:pPr eaLnBrk="1" hangingPunct="1"/>
            <a:r>
              <a:rPr lang="zh-CN" altLang="en-US" dirty="0" smtClean="0"/>
              <a:t>传统应用</a:t>
            </a:r>
            <a:endParaRPr lang="en-US" altLang="zh-CN" dirty="0" smtClean="0"/>
          </a:p>
          <a:p>
            <a:pPr eaLnBrk="1" hangingPunct="1"/>
            <a:r>
              <a:rPr lang="zh-CN" altLang="en-US" dirty="0" smtClean="0"/>
              <a:t>基础设施服务</a:t>
            </a:r>
            <a:endParaRPr lang="en-US" altLang="zh-CN" dirty="0" smtClean="0"/>
          </a:p>
          <a:p>
            <a:pPr eaLnBrk="1" hangingPunct="1"/>
            <a:r>
              <a:rPr lang="zh-CN" altLang="en-US" dirty="0" smtClean="0"/>
              <a:t>覆盖网络</a:t>
            </a:r>
            <a:endParaRPr lang="en-US" altLang="zh-CN" dirty="0" smtClean="0"/>
          </a:p>
          <a:p>
            <a:pPr lvl="1" eaLnBrk="1" hangingPunct="1"/>
            <a:r>
              <a:rPr lang="zh-CN" altLang="en-US" dirty="0" smtClean="0"/>
              <a:t>路由覆盖</a:t>
            </a:r>
            <a:endParaRPr lang="en-US" altLang="zh-CN" dirty="0" smtClean="0"/>
          </a:p>
          <a:p>
            <a:pPr lvl="1" eaLnBrk="1" hangingPunct="1"/>
            <a:r>
              <a:rPr lang="zh-CN" altLang="en-US" dirty="0" smtClean="0"/>
              <a:t>对等网络</a:t>
            </a:r>
            <a:endParaRPr lang="en-US" altLang="zh-CN" dirty="0" smtClean="0"/>
          </a:p>
          <a:p>
            <a:pPr lvl="1" eaLnBrk="1" hangingPunct="1"/>
            <a:r>
              <a:rPr lang="zh-CN" altLang="en-US" dirty="0" smtClean="0"/>
              <a:t>内容分发网络</a:t>
            </a:r>
          </a:p>
          <a:p>
            <a:pPr eaLnBrk="1" hangingPunct="1"/>
            <a:r>
              <a:rPr lang="zh-CN" altLang="en-US" dirty="0" smtClean="0"/>
              <a:t>总结</a:t>
            </a:r>
            <a:endParaRPr lang="en-US" altLang="zh-CN" dirty="0" smtClean="0"/>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2"/>
          <p:cNvSpPr>
            <a:spLocks noGrp="1" noChangeArrowheads="1"/>
          </p:cNvSpPr>
          <p:nvPr>
            <p:ph type="title"/>
          </p:nvPr>
        </p:nvSpPr>
        <p:spPr/>
        <p:txBody>
          <a:bodyPr/>
          <a:lstStyle/>
          <a:p>
            <a:r>
              <a:rPr lang="zh-CN" altLang="en-US" sz="3200" smtClean="0">
                <a:ea typeface="宋体" panose="02010600030101010101" pitchFamily="2" charset="-122"/>
              </a:rPr>
              <a:t>扩展视野</a:t>
            </a:r>
            <a:r>
              <a:rPr lang="en-US" altLang="zh-CN" sz="3200" smtClean="0">
                <a:ea typeface="宋体" panose="02010600030101010101" pitchFamily="2" charset="-122"/>
              </a:rPr>
              <a:t>:  </a:t>
            </a:r>
            <a:r>
              <a:rPr lang="zh-CN" altLang="en-US" sz="3200" smtClean="0">
                <a:ea typeface="宋体" panose="02010600030101010101" pitchFamily="2" charset="-122"/>
              </a:rPr>
              <a:t>如何支持新的应用</a:t>
            </a:r>
            <a:r>
              <a:rPr lang="en-US" altLang="zh-CN" sz="3200" smtClean="0">
                <a:ea typeface="宋体" panose="02010600030101010101" pitchFamily="2" charset="-122"/>
              </a:rPr>
              <a:t>?</a:t>
            </a:r>
          </a:p>
        </p:txBody>
      </p:sp>
      <p:grpSp>
        <p:nvGrpSpPr>
          <p:cNvPr id="123907" name="Group 34"/>
          <p:cNvGrpSpPr>
            <a:grpSpLocks/>
          </p:cNvGrpSpPr>
          <p:nvPr/>
        </p:nvGrpSpPr>
        <p:grpSpPr bwMode="auto">
          <a:xfrm>
            <a:off x="966788" y="1924050"/>
            <a:ext cx="2293937" cy="2913063"/>
            <a:chOff x="753" y="2055"/>
            <a:chExt cx="1445" cy="1835"/>
          </a:xfrm>
        </p:grpSpPr>
        <p:sp>
          <p:nvSpPr>
            <p:cNvPr id="123936" name="Freeform 13"/>
            <p:cNvSpPr>
              <a:spLocks/>
            </p:cNvSpPr>
            <p:nvPr/>
          </p:nvSpPr>
          <p:spPr bwMode="auto">
            <a:xfrm>
              <a:off x="753" y="2056"/>
              <a:ext cx="514" cy="1834"/>
            </a:xfrm>
            <a:custGeom>
              <a:avLst/>
              <a:gdLst>
                <a:gd name="T0" fmla="*/ 0 w 514"/>
                <a:gd name="T1" fmla="*/ 1834 h 1834"/>
                <a:gd name="T2" fmla="*/ 514 w 514"/>
                <a:gd name="T3" fmla="*/ 895 h 1834"/>
                <a:gd name="T4" fmla="*/ 27 w 514"/>
                <a:gd name="T5" fmla="*/ 0 h 1834"/>
                <a:gd name="T6" fmla="*/ 0 60000 65536"/>
                <a:gd name="T7" fmla="*/ 0 60000 65536"/>
                <a:gd name="T8" fmla="*/ 0 60000 65536"/>
                <a:gd name="T9" fmla="*/ 0 w 514"/>
                <a:gd name="T10" fmla="*/ 0 h 1834"/>
                <a:gd name="T11" fmla="*/ 514 w 514"/>
                <a:gd name="T12" fmla="*/ 1834 h 1834"/>
              </a:gdLst>
              <a:ahLst/>
              <a:cxnLst>
                <a:cxn ang="T6">
                  <a:pos x="T0" y="T1"/>
                </a:cxn>
                <a:cxn ang="T7">
                  <a:pos x="T2" y="T3"/>
                </a:cxn>
                <a:cxn ang="T8">
                  <a:pos x="T4" y="T5"/>
                </a:cxn>
              </a:cxnLst>
              <a:rect l="T9" t="T10" r="T11" b="T12"/>
              <a:pathLst>
                <a:path w="514" h="1834">
                  <a:moveTo>
                    <a:pt x="0" y="1834"/>
                  </a:moveTo>
                  <a:cubicBezTo>
                    <a:pt x="84" y="1678"/>
                    <a:pt x="509" y="1201"/>
                    <a:pt x="514" y="895"/>
                  </a:cubicBezTo>
                  <a:cubicBezTo>
                    <a:pt x="510" y="594"/>
                    <a:pt x="128" y="186"/>
                    <a:pt x="27" y="0"/>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23937" name="Line 15"/>
            <p:cNvSpPr>
              <a:spLocks noChangeShapeType="1"/>
            </p:cNvSpPr>
            <p:nvPr/>
          </p:nvSpPr>
          <p:spPr bwMode="auto">
            <a:xfrm>
              <a:off x="771" y="3890"/>
              <a:ext cx="1427"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3938" name="Freeform 16"/>
            <p:cNvSpPr>
              <a:spLocks/>
            </p:cNvSpPr>
            <p:nvPr/>
          </p:nvSpPr>
          <p:spPr bwMode="auto">
            <a:xfrm flipH="1">
              <a:off x="1682" y="2055"/>
              <a:ext cx="514" cy="1834"/>
            </a:xfrm>
            <a:custGeom>
              <a:avLst/>
              <a:gdLst>
                <a:gd name="T0" fmla="*/ 0 w 514"/>
                <a:gd name="T1" fmla="*/ 1834 h 1834"/>
                <a:gd name="T2" fmla="*/ 514 w 514"/>
                <a:gd name="T3" fmla="*/ 895 h 1834"/>
                <a:gd name="T4" fmla="*/ 27 w 514"/>
                <a:gd name="T5" fmla="*/ 0 h 1834"/>
                <a:gd name="T6" fmla="*/ 0 60000 65536"/>
                <a:gd name="T7" fmla="*/ 0 60000 65536"/>
                <a:gd name="T8" fmla="*/ 0 60000 65536"/>
                <a:gd name="T9" fmla="*/ 0 w 514"/>
                <a:gd name="T10" fmla="*/ 0 h 1834"/>
                <a:gd name="T11" fmla="*/ 514 w 514"/>
                <a:gd name="T12" fmla="*/ 1834 h 1834"/>
              </a:gdLst>
              <a:ahLst/>
              <a:cxnLst>
                <a:cxn ang="T6">
                  <a:pos x="T0" y="T1"/>
                </a:cxn>
                <a:cxn ang="T7">
                  <a:pos x="T2" y="T3"/>
                </a:cxn>
                <a:cxn ang="T8">
                  <a:pos x="T4" y="T5"/>
                </a:cxn>
              </a:cxnLst>
              <a:rect l="T9" t="T10" r="T11" b="T12"/>
              <a:pathLst>
                <a:path w="514" h="1834">
                  <a:moveTo>
                    <a:pt x="0" y="1834"/>
                  </a:moveTo>
                  <a:cubicBezTo>
                    <a:pt x="84" y="1678"/>
                    <a:pt x="509" y="1201"/>
                    <a:pt x="514" y="895"/>
                  </a:cubicBezTo>
                  <a:cubicBezTo>
                    <a:pt x="510" y="594"/>
                    <a:pt x="128" y="186"/>
                    <a:pt x="27" y="0"/>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23939" name="Line 17"/>
            <p:cNvSpPr>
              <a:spLocks noChangeShapeType="1"/>
            </p:cNvSpPr>
            <p:nvPr/>
          </p:nvSpPr>
          <p:spPr bwMode="auto">
            <a:xfrm>
              <a:off x="761" y="2063"/>
              <a:ext cx="1427"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3940" name="Line 21"/>
            <p:cNvSpPr>
              <a:spLocks noChangeShapeType="1"/>
            </p:cNvSpPr>
            <p:nvPr/>
          </p:nvSpPr>
          <p:spPr bwMode="auto">
            <a:xfrm>
              <a:off x="1211" y="3161"/>
              <a:ext cx="531"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3941" name="Line 22"/>
            <p:cNvSpPr>
              <a:spLocks noChangeShapeType="1"/>
            </p:cNvSpPr>
            <p:nvPr/>
          </p:nvSpPr>
          <p:spPr bwMode="auto">
            <a:xfrm>
              <a:off x="1219" y="2708"/>
              <a:ext cx="531"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3942" name="Text Box 23"/>
            <p:cNvSpPr txBox="1">
              <a:spLocks noChangeArrowheads="1"/>
            </p:cNvSpPr>
            <p:nvPr/>
          </p:nvSpPr>
          <p:spPr bwMode="auto">
            <a:xfrm>
              <a:off x="1351" y="2826"/>
              <a:ext cx="25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a:latin typeface="Arial" panose="020B0604020202020204" pitchFamily="34" charset="0"/>
                  <a:ea typeface="宋体" panose="02010600030101010101" pitchFamily="2" charset="-122"/>
                </a:rPr>
                <a:t>IP</a:t>
              </a:r>
            </a:p>
          </p:txBody>
        </p:sp>
        <p:sp>
          <p:nvSpPr>
            <p:cNvPr id="123943" name="Text Box 24"/>
            <p:cNvSpPr txBox="1">
              <a:spLocks noChangeArrowheads="1"/>
            </p:cNvSpPr>
            <p:nvPr/>
          </p:nvSpPr>
          <p:spPr bwMode="auto">
            <a:xfrm>
              <a:off x="1093" y="2399"/>
              <a:ext cx="383"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a:latin typeface="Arial" panose="020B0604020202020204" pitchFamily="34" charset="0"/>
                  <a:ea typeface="宋体" panose="02010600030101010101" pitchFamily="2" charset="-122"/>
                </a:rPr>
                <a:t>TCP</a:t>
              </a:r>
            </a:p>
          </p:txBody>
        </p:sp>
        <p:sp>
          <p:nvSpPr>
            <p:cNvPr id="123944" name="Text Box 25"/>
            <p:cNvSpPr txBox="1">
              <a:spLocks noChangeArrowheads="1"/>
            </p:cNvSpPr>
            <p:nvPr/>
          </p:nvSpPr>
          <p:spPr bwMode="auto">
            <a:xfrm>
              <a:off x="1445" y="2406"/>
              <a:ext cx="42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a:latin typeface="Arial" panose="020B0604020202020204" pitchFamily="34" charset="0"/>
                  <a:ea typeface="宋体" panose="02010600030101010101" pitchFamily="2" charset="-122"/>
                </a:rPr>
                <a:t>UDP</a:t>
              </a:r>
            </a:p>
          </p:txBody>
        </p:sp>
        <p:sp>
          <p:nvSpPr>
            <p:cNvPr id="123945" name="Line 26"/>
            <p:cNvSpPr>
              <a:spLocks noChangeShapeType="1"/>
            </p:cNvSpPr>
            <p:nvPr/>
          </p:nvSpPr>
          <p:spPr bwMode="auto">
            <a:xfrm>
              <a:off x="996" y="2370"/>
              <a:ext cx="96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3946" name="Text Box 27"/>
            <p:cNvSpPr txBox="1">
              <a:spLocks noChangeArrowheads="1"/>
            </p:cNvSpPr>
            <p:nvPr/>
          </p:nvSpPr>
          <p:spPr bwMode="auto">
            <a:xfrm>
              <a:off x="1053" y="2112"/>
              <a:ext cx="89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a:latin typeface="Arial" panose="020B0604020202020204" pitchFamily="34" charset="0"/>
                  <a:ea typeface="宋体" panose="02010600030101010101" pitchFamily="2" charset="-122"/>
                </a:rPr>
                <a:t>Applications</a:t>
              </a:r>
            </a:p>
          </p:txBody>
        </p:sp>
        <p:sp>
          <p:nvSpPr>
            <p:cNvPr id="123947" name="Text Box 28"/>
            <p:cNvSpPr txBox="1">
              <a:spLocks noChangeArrowheads="1"/>
            </p:cNvSpPr>
            <p:nvPr/>
          </p:nvSpPr>
          <p:spPr bwMode="auto">
            <a:xfrm>
              <a:off x="1429" y="3203"/>
              <a:ext cx="429"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600">
                  <a:latin typeface="Arial" panose="020B0604020202020204" pitchFamily="34" charset="0"/>
                  <a:ea typeface="宋体" panose="02010600030101010101" pitchFamily="2" charset="-122"/>
                </a:rPr>
                <a:t>token</a:t>
              </a:r>
            </a:p>
          </p:txBody>
        </p:sp>
        <p:sp>
          <p:nvSpPr>
            <p:cNvPr id="123948" name="Line 29"/>
            <p:cNvSpPr>
              <a:spLocks noChangeShapeType="1"/>
            </p:cNvSpPr>
            <p:nvPr/>
          </p:nvSpPr>
          <p:spPr bwMode="auto">
            <a:xfrm>
              <a:off x="1004" y="3555"/>
              <a:ext cx="96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3949" name="Text Box 30"/>
            <p:cNvSpPr txBox="1">
              <a:spLocks noChangeArrowheads="1"/>
            </p:cNvSpPr>
            <p:nvPr/>
          </p:nvSpPr>
          <p:spPr bwMode="auto">
            <a:xfrm>
              <a:off x="870" y="3654"/>
              <a:ext cx="1184"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600">
                  <a:latin typeface="Arial" panose="020B0604020202020204" pitchFamily="34" charset="0"/>
                  <a:ea typeface="宋体" panose="02010600030101010101" pitchFamily="2" charset="-122"/>
                </a:rPr>
                <a:t>radio, copper, fiber</a:t>
              </a:r>
            </a:p>
          </p:txBody>
        </p:sp>
        <p:sp>
          <p:nvSpPr>
            <p:cNvPr id="123950" name="Text Box 31"/>
            <p:cNvSpPr txBox="1">
              <a:spLocks noChangeArrowheads="1"/>
            </p:cNvSpPr>
            <p:nvPr/>
          </p:nvSpPr>
          <p:spPr bwMode="auto">
            <a:xfrm>
              <a:off x="1425" y="3360"/>
              <a:ext cx="543"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600">
                  <a:latin typeface="Arial" panose="020B0604020202020204" pitchFamily="34" charset="0"/>
                  <a:ea typeface="宋体" panose="02010600030101010101" pitchFamily="2" charset="-122"/>
                </a:rPr>
                <a:t>802.11 </a:t>
              </a:r>
            </a:p>
          </p:txBody>
        </p:sp>
        <p:sp>
          <p:nvSpPr>
            <p:cNvPr id="123951" name="Text Box 32"/>
            <p:cNvSpPr txBox="1">
              <a:spLocks noChangeArrowheads="1"/>
            </p:cNvSpPr>
            <p:nvPr/>
          </p:nvSpPr>
          <p:spPr bwMode="auto">
            <a:xfrm>
              <a:off x="1115" y="3317"/>
              <a:ext cx="359"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a:latin typeface="Arial" panose="020B0604020202020204" pitchFamily="34" charset="0"/>
                  <a:ea typeface="宋体" panose="02010600030101010101" pitchFamily="2" charset="-122"/>
                </a:rPr>
                <a:t>PPP</a:t>
              </a:r>
            </a:p>
          </p:txBody>
        </p:sp>
        <p:sp>
          <p:nvSpPr>
            <p:cNvPr id="123952" name="Text Box 33"/>
            <p:cNvSpPr txBox="1">
              <a:spLocks noChangeArrowheads="1"/>
            </p:cNvSpPr>
            <p:nvPr/>
          </p:nvSpPr>
          <p:spPr bwMode="auto">
            <a:xfrm>
              <a:off x="1157" y="3164"/>
              <a:ext cx="355"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a:latin typeface="Arial" panose="020B0604020202020204" pitchFamily="34" charset="0"/>
                  <a:ea typeface="宋体" panose="02010600030101010101" pitchFamily="2" charset="-122"/>
                </a:rPr>
                <a:t>Eth </a:t>
              </a:r>
            </a:p>
          </p:txBody>
        </p:sp>
      </p:grpSp>
      <p:grpSp>
        <p:nvGrpSpPr>
          <p:cNvPr id="3" name="Group 64"/>
          <p:cNvGrpSpPr>
            <a:grpSpLocks/>
          </p:cNvGrpSpPr>
          <p:nvPr/>
        </p:nvGrpSpPr>
        <p:grpSpPr bwMode="auto">
          <a:xfrm>
            <a:off x="4156075" y="1916113"/>
            <a:ext cx="3805238" cy="2917825"/>
            <a:chOff x="2156" y="2060"/>
            <a:chExt cx="2397" cy="1838"/>
          </a:xfrm>
        </p:grpSpPr>
        <p:sp>
          <p:nvSpPr>
            <p:cNvPr id="123911" name="Freeform 36"/>
            <p:cNvSpPr>
              <a:spLocks/>
            </p:cNvSpPr>
            <p:nvPr/>
          </p:nvSpPr>
          <p:spPr bwMode="auto">
            <a:xfrm>
              <a:off x="3100" y="2064"/>
              <a:ext cx="465" cy="1834"/>
            </a:xfrm>
            <a:custGeom>
              <a:avLst/>
              <a:gdLst>
                <a:gd name="T0" fmla="*/ 0 w 465"/>
                <a:gd name="T1" fmla="*/ 1834 h 1834"/>
                <a:gd name="T2" fmla="*/ 436 w 465"/>
                <a:gd name="T3" fmla="*/ 1091 h 1834"/>
                <a:gd name="T4" fmla="*/ 156 w 465"/>
                <a:gd name="T5" fmla="*/ 1100 h 1834"/>
                <a:gd name="T6" fmla="*/ 76 w 465"/>
                <a:gd name="T7" fmla="*/ 872 h 1834"/>
                <a:gd name="T8" fmla="*/ 144 w 465"/>
                <a:gd name="T9" fmla="*/ 656 h 1834"/>
                <a:gd name="T10" fmla="*/ 445 w 465"/>
                <a:gd name="T11" fmla="*/ 656 h 1834"/>
                <a:gd name="T12" fmla="*/ 27 w 465"/>
                <a:gd name="T13" fmla="*/ 0 h 1834"/>
                <a:gd name="T14" fmla="*/ 0 60000 65536"/>
                <a:gd name="T15" fmla="*/ 0 60000 65536"/>
                <a:gd name="T16" fmla="*/ 0 60000 65536"/>
                <a:gd name="T17" fmla="*/ 0 60000 65536"/>
                <a:gd name="T18" fmla="*/ 0 60000 65536"/>
                <a:gd name="T19" fmla="*/ 0 60000 65536"/>
                <a:gd name="T20" fmla="*/ 0 60000 65536"/>
                <a:gd name="T21" fmla="*/ 0 w 465"/>
                <a:gd name="T22" fmla="*/ 0 h 1834"/>
                <a:gd name="T23" fmla="*/ 465 w 465"/>
                <a:gd name="T24" fmla="*/ 1834 h 183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65" h="1834">
                  <a:moveTo>
                    <a:pt x="0" y="1834"/>
                  </a:moveTo>
                  <a:cubicBezTo>
                    <a:pt x="73" y="1710"/>
                    <a:pt x="410" y="1213"/>
                    <a:pt x="436" y="1091"/>
                  </a:cubicBezTo>
                  <a:cubicBezTo>
                    <a:pt x="462" y="969"/>
                    <a:pt x="216" y="1136"/>
                    <a:pt x="156" y="1100"/>
                  </a:cubicBezTo>
                  <a:cubicBezTo>
                    <a:pt x="96" y="1064"/>
                    <a:pt x="78" y="946"/>
                    <a:pt x="76" y="872"/>
                  </a:cubicBezTo>
                  <a:cubicBezTo>
                    <a:pt x="60" y="768"/>
                    <a:pt x="83" y="692"/>
                    <a:pt x="144" y="656"/>
                  </a:cubicBezTo>
                  <a:cubicBezTo>
                    <a:pt x="205" y="620"/>
                    <a:pt x="465" y="765"/>
                    <a:pt x="445" y="656"/>
                  </a:cubicBezTo>
                  <a:cubicBezTo>
                    <a:pt x="425" y="547"/>
                    <a:pt x="97" y="109"/>
                    <a:pt x="27" y="0"/>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23912" name="Line 37"/>
            <p:cNvSpPr>
              <a:spLocks noChangeShapeType="1"/>
            </p:cNvSpPr>
            <p:nvPr/>
          </p:nvSpPr>
          <p:spPr bwMode="auto">
            <a:xfrm>
              <a:off x="3118" y="3898"/>
              <a:ext cx="1427"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3913" name="Line 39"/>
            <p:cNvSpPr>
              <a:spLocks noChangeShapeType="1"/>
            </p:cNvSpPr>
            <p:nvPr/>
          </p:nvSpPr>
          <p:spPr bwMode="auto">
            <a:xfrm>
              <a:off x="3108" y="2071"/>
              <a:ext cx="1427"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3914" name="Line 40"/>
            <p:cNvSpPr>
              <a:spLocks noChangeShapeType="1"/>
            </p:cNvSpPr>
            <p:nvPr/>
          </p:nvSpPr>
          <p:spPr bwMode="auto">
            <a:xfrm>
              <a:off x="3558" y="3169"/>
              <a:ext cx="531"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3915" name="Line 41"/>
            <p:cNvSpPr>
              <a:spLocks noChangeShapeType="1"/>
            </p:cNvSpPr>
            <p:nvPr/>
          </p:nvSpPr>
          <p:spPr bwMode="auto">
            <a:xfrm>
              <a:off x="3566" y="2716"/>
              <a:ext cx="531"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3916" name="Text Box 42"/>
            <p:cNvSpPr txBox="1">
              <a:spLocks noChangeArrowheads="1"/>
            </p:cNvSpPr>
            <p:nvPr/>
          </p:nvSpPr>
          <p:spPr bwMode="auto">
            <a:xfrm>
              <a:off x="3698" y="2834"/>
              <a:ext cx="25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a:latin typeface="Arial" panose="020B0604020202020204" pitchFamily="34" charset="0"/>
                  <a:ea typeface="宋体" panose="02010600030101010101" pitchFamily="2" charset="-122"/>
                </a:rPr>
                <a:t>IP</a:t>
              </a:r>
            </a:p>
          </p:txBody>
        </p:sp>
        <p:sp>
          <p:nvSpPr>
            <p:cNvPr id="123917" name="Text Box 43"/>
            <p:cNvSpPr txBox="1">
              <a:spLocks noChangeArrowheads="1"/>
            </p:cNvSpPr>
            <p:nvPr/>
          </p:nvSpPr>
          <p:spPr bwMode="auto">
            <a:xfrm>
              <a:off x="3440" y="2407"/>
              <a:ext cx="383"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a:latin typeface="Arial" panose="020B0604020202020204" pitchFamily="34" charset="0"/>
                  <a:ea typeface="宋体" panose="02010600030101010101" pitchFamily="2" charset="-122"/>
                </a:rPr>
                <a:t>TCP</a:t>
              </a:r>
            </a:p>
          </p:txBody>
        </p:sp>
        <p:sp>
          <p:nvSpPr>
            <p:cNvPr id="123918" name="Text Box 44"/>
            <p:cNvSpPr txBox="1">
              <a:spLocks noChangeArrowheads="1"/>
            </p:cNvSpPr>
            <p:nvPr/>
          </p:nvSpPr>
          <p:spPr bwMode="auto">
            <a:xfrm>
              <a:off x="3792" y="2414"/>
              <a:ext cx="42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a:latin typeface="Arial" panose="020B0604020202020204" pitchFamily="34" charset="0"/>
                  <a:ea typeface="宋体" panose="02010600030101010101" pitchFamily="2" charset="-122"/>
                </a:rPr>
                <a:t>UDP</a:t>
              </a:r>
            </a:p>
          </p:txBody>
        </p:sp>
        <p:sp>
          <p:nvSpPr>
            <p:cNvPr id="123919" name="Line 45"/>
            <p:cNvSpPr>
              <a:spLocks noChangeShapeType="1"/>
            </p:cNvSpPr>
            <p:nvPr/>
          </p:nvSpPr>
          <p:spPr bwMode="auto">
            <a:xfrm>
              <a:off x="3343" y="2378"/>
              <a:ext cx="96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3920" name="Text Box 46"/>
            <p:cNvSpPr txBox="1">
              <a:spLocks noChangeArrowheads="1"/>
            </p:cNvSpPr>
            <p:nvPr/>
          </p:nvSpPr>
          <p:spPr bwMode="auto">
            <a:xfrm>
              <a:off x="3400" y="2120"/>
              <a:ext cx="89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a:latin typeface="Arial" panose="020B0604020202020204" pitchFamily="34" charset="0"/>
                  <a:ea typeface="宋体" panose="02010600030101010101" pitchFamily="2" charset="-122"/>
                </a:rPr>
                <a:t>Applications</a:t>
              </a:r>
            </a:p>
          </p:txBody>
        </p:sp>
        <p:sp>
          <p:nvSpPr>
            <p:cNvPr id="123921" name="Text Box 47"/>
            <p:cNvSpPr txBox="1">
              <a:spLocks noChangeArrowheads="1"/>
            </p:cNvSpPr>
            <p:nvPr/>
          </p:nvSpPr>
          <p:spPr bwMode="auto">
            <a:xfrm>
              <a:off x="3776" y="3211"/>
              <a:ext cx="429"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600">
                  <a:latin typeface="Arial" panose="020B0604020202020204" pitchFamily="34" charset="0"/>
                  <a:ea typeface="宋体" panose="02010600030101010101" pitchFamily="2" charset="-122"/>
                </a:rPr>
                <a:t>token</a:t>
              </a:r>
            </a:p>
          </p:txBody>
        </p:sp>
        <p:sp>
          <p:nvSpPr>
            <p:cNvPr id="123922" name="Line 48"/>
            <p:cNvSpPr>
              <a:spLocks noChangeShapeType="1"/>
            </p:cNvSpPr>
            <p:nvPr/>
          </p:nvSpPr>
          <p:spPr bwMode="auto">
            <a:xfrm>
              <a:off x="3351" y="3563"/>
              <a:ext cx="96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3923" name="Text Box 49"/>
            <p:cNvSpPr txBox="1">
              <a:spLocks noChangeArrowheads="1"/>
            </p:cNvSpPr>
            <p:nvPr/>
          </p:nvSpPr>
          <p:spPr bwMode="auto">
            <a:xfrm>
              <a:off x="3217" y="3662"/>
              <a:ext cx="1184"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600">
                  <a:latin typeface="Arial" panose="020B0604020202020204" pitchFamily="34" charset="0"/>
                  <a:ea typeface="宋体" panose="02010600030101010101" pitchFamily="2" charset="-122"/>
                </a:rPr>
                <a:t>radio, copper, fiber</a:t>
              </a:r>
            </a:p>
          </p:txBody>
        </p:sp>
        <p:sp>
          <p:nvSpPr>
            <p:cNvPr id="123924" name="Text Box 50"/>
            <p:cNvSpPr txBox="1">
              <a:spLocks noChangeArrowheads="1"/>
            </p:cNvSpPr>
            <p:nvPr/>
          </p:nvSpPr>
          <p:spPr bwMode="auto">
            <a:xfrm>
              <a:off x="3772" y="3368"/>
              <a:ext cx="543"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600">
                  <a:latin typeface="Arial" panose="020B0604020202020204" pitchFamily="34" charset="0"/>
                  <a:ea typeface="宋体" panose="02010600030101010101" pitchFamily="2" charset="-122"/>
                </a:rPr>
                <a:t>802.11 </a:t>
              </a:r>
            </a:p>
          </p:txBody>
        </p:sp>
        <p:sp>
          <p:nvSpPr>
            <p:cNvPr id="123925" name="Text Box 51"/>
            <p:cNvSpPr txBox="1">
              <a:spLocks noChangeArrowheads="1"/>
            </p:cNvSpPr>
            <p:nvPr/>
          </p:nvSpPr>
          <p:spPr bwMode="auto">
            <a:xfrm>
              <a:off x="3462" y="3325"/>
              <a:ext cx="359"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a:latin typeface="Arial" panose="020B0604020202020204" pitchFamily="34" charset="0"/>
                  <a:ea typeface="宋体" panose="02010600030101010101" pitchFamily="2" charset="-122"/>
                </a:rPr>
                <a:t>PPP</a:t>
              </a:r>
            </a:p>
          </p:txBody>
        </p:sp>
        <p:sp>
          <p:nvSpPr>
            <p:cNvPr id="123926" name="Text Box 52"/>
            <p:cNvSpPr txBox="1">
              <a:spLocks noChangeArrowheads="1"/>
            </p:cNvSpPr>
            <p:nvPr/>
          </p:nvSpPr>
          <p:spPr bwMode="auto">
            <a:xfrm>
              <a:off x="3504" y="3172"/>
              <a:ext cx="355"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a:latin typeface="Arial" panose="020B0604020202020204" pitchFamily="34" charset="0"/>
                  <a:ea typeface="宋体" panose="02010600030101010101" pitchFamily="2" charset="-122"/>
                </a:rPr>
                <a:t>Eth </a:t>
              </a:r>
            </a:p>
          </p:txBody>
        </p:sp>
        <p:sp>
          <p:nvSpPr>
            <p:cNvPr id="123927" name="Text Box 54"/>
            <p:cNvSpPr txBox="1">
              <a:spLocks noChangeArrowheads="1"/>
            </p:cNvSpPr>
            <p:nvPr/>
          </p:nvSpPr>
          <p:spPr bwMode="auto">
            <a:xfrm>
              <a:off x="3486" y="2709"/>
              <a:ext cx="529"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600">
                  <a:latin typeface="Arial" panose="020B0604020202020204" pitchFamily="34" charset="0"/>
                  <a:ea typeface="宋体" panose="02010600030101010101" pitchFamily="2" charset="-122"/>
                </a:rPr>
                <a:t>diffserv</a:t>
              </a:r>
            </a:p>
          </p:txBody>
        </p:sp>
        <p:sp>
          <p:nvSpPr>
            <p:cNvPr id="123928" name="Text Box 55"/>
            <p:cNvSpPr txBox="1">
              <a:spLocks noChangeArrowheads="1"/>
            </p:cNvSpPr>
            <p:nvPr/>
          </p:nvSpPr>
          <p:spPr bwMode="auto">
            <a:xfrm>
              <a:off x="3641" y="2998"/>
              <a:ext cx="493"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600">
                  <a:latin typeface="Arial" panose="020B0604020202020204" pitchFamily="34" charset="0"/>
                  <a:ea typeface="宋体" panose="02010600030101010101" pitchFamily="2" charset="-122"/>
                </a:rPr>
                <a:t>intserv</a:t>
              </a:r>
            </a:p>
          </p:txBody>
        </p:sp>
        <p:sp>
          <p:nvSpPr>
            <p:cNvPr id="123929" name="Text Box 56"/>
            <p:cNvSpPr txBox="1">
              <a:spLocks noChangeArrowheads="1"/>
            </p:cNvSpPr>
            <p:nvPr/>
          </p:nvSpPr>
          <p:spPr bwMode="auto">
            <a:xfrm>
              <a:off x="3946" y="2903"/>
              <a:ext cx="45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600">
                  <a:latin typeface="Arial" panose="020B0604020202020204" pitchFamily="34" charset="0"/>
                  <a:ea typeface="宋体" panose="02010600030101010101" pitchFamily="2" charset="-122"/>
                </a:rPr>
                <a:t>mcast</a:t>
              </a:r>
            </a:p>
          </p:txBody>
        </p:sp>
        <p:sp>
          <p:nvSpPr>
            <p:cNvPr id="123930" name="Text Box 57"/>
            <p:cNvSpPr txBox="1">
              <a:spLocks noChangeArrowheads="1"/>
            </p:cNvSpPr>
            <p:nvPr/>
          </p:nvSpPr>
          <p:spPr bwMode="auto">
            <a:xfrm>
              <a:off x="3242" y="2909"/>
              <a:ext cx="49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600">
                  <a:latin typeface="Arial" panose="020B0604020202020204" pitchFamily="34" charset="0"/>
                  <a:ea typeface="宋体" panose="02010600030101010101" pitchFamily="2" charset="-122"/>
                </a:rPr>
                <a:t>mobile</a:t>
              </a:r>
            </a:p>
          </p:txBody>
        </p:sp>
        <p:sp>
          <p:nvSpPr>
            <p:cNvPr id="123931" name="Line 58"/>
            <p:cNvSpPr>
              <a:spLocks noChangeShapeType="1"/>
            </p:cNvSpPr>
            <p:nvPr/>
          </p:nvSpPr>
          <p:spPr bwMode="auto">
            <a:xfrm>
              <a:off x="2765" y="2676"/>
              <a:ext cx="399" cy="13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23932" name="Text Box 59"/>
            <p:cNvSpPr txBox="1">
              <a:spLocks noChangeArrowheads="1"/>
            </p:cNvSpPr>
            <p:nvPr/>
          </p:nvSpPr>
          <p:spPr bwMode="auto">
            <a:xfrm>
              <a:off x="2156" y="2543"/>
              <a:ext cx="1071" cy="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2000">
                  <a:latin typeface="Arial" panose="020B0604020202020204" pitchFamily="34" charset="0"/>
                  <a:ea typeface="宋体" panose="02010600030101010101" pitchFamily="2" charset="-122"/>
                </a:rPr>
                <a:t>IP</a:t>
              </a:r>
            </a:p>
            <a:p>
              <a:pPr algn="ctr" eaLnBrk="1" hangingPunct="1">
                <a:spcBef>
                  <a:spcPct val="0"/>
                </a:spcBef>
                <a:buClrTx/>
                <a:buSzTx/>
                <a:buFontTx/>
                <a:buNone/>
              </a:pPr>
              <a:r>
                <a:rPr kumimoji="0" lang="en-US" altLang="zh-CN" sz="2000">
                  <a:latin typeface="Arial" panose="020B0604020202020204" pitchFamily="34" charset="0"/>
                  <a:ea typeface="宋体" panose="02010600030101010101" pitchFamily="2" charset="-122"/>
                </a:rPr>
                <a:t>“love handles”</a:t>
              </a:r>
            </a:p>
          </p:txBody>
        </p:sp>
        <p:sp>
          <p:nvSpPr>
            <p:cNvPr id="123933" name="Text Box 61"/>
            <p:cNvSpPr txBox="1">
              <a:spLocks noChangeArrowheads="1"/>
            </p:cNvSpPr>
            <p:nvPr/>
          </p:nvSpPr>
          <p:spPr bwMode="auto">
            <a:xfrm>
              <a:off x="3178" y="2765"/>
              <a:ext cx="371"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600">
                  <a:latin typeface="Arial" panose="020B0604020202020204" pitchFamily="34" charset="0"/>
                  <a:ea typeface="宋体" panose="02010600030101010101" pitchFamily="2" charset="-122"/>
                </a:rPr>
                <a:t>NAT</a:t>
              </a:r>
            </a:p>
          </p:txBody>
        </p:sp>
        <p:sp>
          <p:nvSpPr>
            <p:cNvPr id="123934" name="Freeform 62"/>
            <p:cNvSpPr>
              <a:spLocks/>
            </p:cNvSpPr>
            <p:nvPr/>
          </p:nvSpPr>
          <p:spPr bwMode="auto">
            <a:xfrm flipH="1">
              <a:off x="4088" y="2060"/>
              <a:ext cx="465" cy="1834"/>
            </a:xfrm>
            <a:custGeom>
              <a:avLst/>
              <a:gdLst>
                <a:gd name="T0" fmla="*/ 0 w 465"/>
                <a:gd name="T1" fmla="*/ 1834 h 1834"/>
                <a:gd name="T2" fmla="*/ 436 w 465"/>
                <a:gd name="T3" fmla="*/ 1091 h 1834"/>
                <a:gd name="T4" fmla="*/ 156 w 465"/>
                <a:gd name="T5" fmla="*/ 1100 h 1834"/>
                <a:gd name="T6" fmla="*/ 76 w 465"/>
                <a:gd name="T7" fmla="*/ 872 h 1834"/>
                <a:gd name="T8" fmla="*/ 144 w 465"/>
                <a:gd name="T9" fmla="*/ 656 h 1834"/>
                <a:gd name="T10" fmla="*/ 445 w 465"/>
                <a:gd name="T11" fmla="*/ 656 h 1834"/>
                <a:gd name="T12" fmla="*/ 27 w 465"/>
                <a:gd name="T13" fmla="*/ 0 h 1834"/>
                <a:gd name="T14" fmla="*/ 0 60000 65536"/>
                <a:gd name="T15" fmla="*/ 0 60000 65536"/>
                <a:gd name="T16" fmla="*/ 0 60000 65536"/>
                <a:gd name="T17" fmla="*/ 0 60000 65536"/>
                <a:gd name="T18" fmla="*/ 0 60000 65536"/>
                <a:gd name="T19" fmla="*/ 0 60000 65536"/>
                <a:gd name="T20" fmla="*/ 0 60000 65536"/>
                <a:gd name="T21" fmla="*/ 0 w 465"/>
                <a:gd name="T22" fmla="*/ 0 h 1834"/>
                <a:gd name="T23" fmla="*/ 465 w 465"/>
                <a:gd name="T24" fmla="*/ 1834 h 183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65" h="1834">
                  <a:moveTo>
                    <a:pt x="0" y="1834"/>
                  </a:moveTo>
                  <a:cubicBezTo>
                    <a:pt x="73" y="1710"/>
                    <a:pt x="410" y="1213"/>
                    <a:pt x="436" y="1091"/>
                  </a:cubicBezTo>
                  <a:cubicBezTo>
                    <a:pt x="462" y="969"/>
                    <a:pt x="216" y="1136"/>
                    <a:pt x="156" y="1100"/>
                  </a:cubicBezTo>
                  <a:cubicBezTo>
                    <a:pt x="96" y="1064"/>
                    <a:pt x="78" y="946"/>
                    <a:pt x="76" y="872"/>
                  </a:cubicBezTo>
                  <a:cubicBezTo>
                    <a:pt x="60" y="768"/>
                    <a:pt x="83" y="692"/>
                    <a:pt x="144" y="656"/>
                  </a:cubicBezTo>
                  <a:cubicBezTo>
                    <a:pt x="205" y="620"/>
                    <a:pt x="465" y="765"/>
                    <a:pt x="445" y="656"/>
                  </a:cubicBezTo>
                  <a:cubicBezTo>
                    <a:pt x="425" y="547"/>
                    <a:pt x="97" y="109"/>
                    <a:pt x="27" y="0"/>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23935" name="Text Box 63"/>
            <p:cNvSpPr txBox="1">
              <a:spLocks noChangeArrowheads="1"/>
            </p:cNvSpPr>
            <p:nvPr/>
          </p:nvSpPr>
          <p:spPr bwMode="auto">
            <a:xfrm>
              <a:off x="3986" y="2753"/>
              <a:ext cx="499"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600">
                  <a:latin typeface="Arial" panose="020B0604020202020204" pitchFamily="34" charset="0"/>
                  <a:ea typeface="宋体" panose="02010600030101010101" pitchFamily="2" charset="-122"/>
                </a:rPr>
                <a:t>IPSEC</a:t>
              </a:r>
            </a:p>
          </p:txBody>
        </p:sp>
      </p:grpSp>
      <p:sp>
        <p:nvSpPr>
          <p:cNvPr id="123909" name="Text Box 65"/>
          <p:cNvSpPr txBox="1">
            <a:spLocks noChangeArrowheads="1"/>
          </p:cNvSpPr>
          <p:nvPr/>
        </p:nvSpPr>
        <p:spPr bwMode="auto">
          <a:xfrm>
            <a:off x="1295400" y="5053013"/>
            <a:ext cx="16065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a:latin typeface="Arial" panose="020B0604020202020204" pitchFamily="34" charset="0"/>
                <a:ea typeface="宋体" panose="02010600030101010101" pitchFamily="2" charset="-122"/>
              </a:rPr>
              <a:t>IP “hourglass”</a:t>
            </a:r>
          </a:p>
        </p:txBody>
      </p:sp>
      <p:sp>
        <p:nvSpPr>
          <p:cNvPr id="18498" name="Text Box 66"/>
          <p:cNvSpPr txBox="1">
            <a:spLocks noChangeArrowheads="1"/>
          </p:cNvSpPr>
          <p:nvPr/>
        </p:nvSpPr>
        <p:spPr bwMode="auto">
          <a:xfrm>
            <a:off x="5456238" y="5053013"/>
            <a:ext cx="29908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a:latin typeface="Arial" panose="020B0604020202020204" pitchFamily="34" charset="0"/>
                <a:ea typeface="宋体" panose="02010600030101010101" pitchFamily="2" charset="-122"/>
              </a:rPr>
              <a:t>Middle-age IP “hourglass”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8498"/>
                                        </p:tgtEl>
                                        <p:attrNameLst>
                                          <p:attrName>style.visibility</p:attrName>
                                        </p:attrNameLst>
                                      </p:cBhvr>
                                      <p:to>
                                        <p:strVal val="visible"/>
                                      </p:to>
                                    </p:set>
                                    <p:animEffect transition="in" filter="dissolve">
                                      <p:cBhvr>
                                        <p:cTn id="10" dur="500"/>
                                        <p:tgtEl>
                                          <p:spTgt spid="184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98"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4930" name="Group 7"/>
          <p:cNvGrpSpPr>
            <a:grpSpLocks/>
          </p:cNvGrpSpPr>
          <p:nvPr/>
        </p:nvGrpSpPr>
        <p:grpSpPr bwMode="auto">
          <a:xfrm>
            <a:off x="966788" y="1949450"/>
            <a:ext cx="2293937" cy="2913063"/>
            <a:chOff x="753" y="2055"/>
            <a:chExt cx="1445" cy="1835"/>
          </a:xfrm>
        </p:grpSpPr>
        <p:sp>
          <p:nvSpPr>
            <p:cNvPr id="124956" name="Freeform 8"/>
            <p:cNvSpPr>
              <a:spLocks/>
            </p:cNvSpPr>
            <p:nvPr/>
          </p:nvSpPr>
          <p:spPr bwMode="auto">
            <a:xfrm>
              <a:off x="753" y="2056"/>
              <a:ext cx="514" cy="1834"/>
            </a:xfrm>
            <a:custGeom>
              <a:avLst/>
              <a:gdLst>
                <a:gd name="T0" fmla="*/ 0 w 514"/>
                <a:gd name="T1" fmla="*/ 1834 h 1834"/>
                <a:gd name="T2" fmla="*/ 514 w 514"/>
                <a:gd name="T3" fmla="*/ 895 h 1834"/>
                <a:gd name="T4" fmla="*/ 27 w 514"/>
                <a:gd name="T5" fmla="*/ 0 h 1834"/>
                <a:gd name="T6" fmla="*/ 0 60000 65536"/>
                <a:gd name="T7" fmla="*/ 0 60000 65536"/>
                <a:gd name="T8" fmla="*/ 0 60000 65536"/>
                <a:gd name="T9" fmla="*/ 0 w 514"/>
                <a:gd name="T10" fmla="*/ 0 h 1834"/>
                <a:gd name="T11" fmla="*/ 514 w 514"/>
                <a:gd name="T12" fmla="*/ 1834 h 1834"/>
              </a:gdLst>
              <a:ahLst/>
              <a:cxnLst>
                <a:cxn ang="T6">
                  <a:pos x="T0" y="T1"/>
                </a:cxn>
                <a:cxn ang="T7">
                  <a:pos x="T2" y="T3"/>
                </a:cxn>
                <a:cxn ang="T8">
                  <a:pos x="T4" y="T5"/>
                </a:cxn>
              </a:cxnLst>
              <a:rect l="T9" t="T10" r="T11" b="T12"/>
              <a:pathLst>
                <a:path w="514" h="1834">
                  <a:moveTo>
                    <a:pt x="0" y="1834"/>
                  </a:moveTo>
                  <a:cubicBezTo>
                    <a:pt x="84" y="1678"/>
                    <a:pt x="509" y="1201"/>
                    <a:pt x="514" y="895"/>
                  </a:cubicBezTo>
                  <a:cubicBezTo>
                    <a:pt x="510" y="594"/>
                    <a:pt x="128" y="186"/>
                    <a:pt x="27" y="0"/>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24957" name="Line 9"/>
            <p:cNvSpPr>
              <a:spLocks noChangeShapeType="1"/>
            </p:cNvSpPr>
            <p:nvPr/>
          </p:nvSpPr>
          <p:spPr bwMode="auto">
            <a:xfrm>
              <a:off x="771" y="3890"/>
              <a:ext cx="1427"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4958" name="Freeform 10"/>
            <p:cNvSpPr>
              <a:spLocks/>
            </p:cNvSpPr>
            <p:nvPr/>
          </p:nvSpPr>
          <p:spPr bwMode="auto">
            <a:xfrm flipH="1">
              <a:off x="1682" y="2055"/>
              <a:ext cx="514" cy="1834"/>
            </a:xfrm>
            <a:custGeom>
              <a:avLst/>
              <a:gdLst>
                <a:gd name="T0" fmla="*/ 0 w 514"/>
                <a:gd name="T1" fmla="*/ 1834 h 1834"/>
                <a:gd name="T2" fmla="*/ 514 w 514"/>
                <a:gd name="T3" fmla="*/ 895 h 1834"/>
                <a:gd name="T4" fmla="*/ 27 w 514"/>
                <a:gd name="T5" fmla="*/ 0 h 1834"/>
                <a:gd name="T6" fmla="*/ 0 60000 65536"/>
                <a:gd name="T7" fmla="*/ 0 60000 65536"/>
                <a:gd name="T8" fmla="*/ 0 60000 65536"/>
                <a:gd name="T9" fmla="*/ 0 w 514"/>
                <a:gd name="T10" fmla="*/ 0 h 1834"/>
                <a:gd name="T11" fmla="*/ 514 w 514"/>
                <a:gd name="T12" fmla="*/ 1834 h 1834"/>
              </a:gdLst>
              <a:ahLst/>
              <a:cxnLst>
                <a:cxn ang="T6">
                  <a:pos x="T0" y="T1"/>
                </a:cxn>
                <a:cxn ang="T7">
                  <a:pos x="T2" y="T3"/>
                </a:cxn>
                <a:cxn ang="T8">
                  <a:pos x="T4" y="T5"/>
                </a:cxn>
              </a:cxnLst>
              <a:rect l="T9" t="T10" r="T11" b="T12"/>
              <a:pathLst>
                <a:path w="514" h="1834">
                  <a:moveTo>
                    <a:pt x="0" y="1834"/>
                  </a:moveTo>
                  <a:cubicBezTo>
                    <a:pt x="84" y="1678"/>
                    <a:pt x="509" y="1201"/>
                    <a:pt x="514" y="895"/>
                  </a:cubicBezTo>
                  <a:cubicBezTo>
                    <a:pt x="510" y="594"/>
                    <a:pt x="128" y="186"/>
                    <a:pt x="27" y="0"/>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24959" name="Line 11"/>
            <p:cNvSpPr>
              <a:spLocks noChangeShapeType="1"/>
            </p:cNvSpPr>
            <p:nvPr/>
          </p:nvSpPr>
          <p:spPr bwMode="auto">
            <a:xfrm>
              <a:off x="761" y="2063"/>
              <a:ext cx="1427"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4960" name="Line 12"/>
            <p:cNvSpPr>
              <a:spLocks noChangeShapeType="1"/>
            </p:cNvSpPr>
            <p:nvPr/>
          </p:nvSpPr>
          <p:spPr bwMode="auto">
            <a:xfrm>
              <a:off x="1211" y="3161"/>
              <a:ext cx="531"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4961" name="Line 13"/>
            <p:cNvSpPr>
              <a:spLocks noChangeShapeType="1"/>
            </p:cNvSpPr>
            <p:nvPr/>
          </p:nvSpPr>
          <p:spPr bwMode="auto">
            <a:xfrm>
              <a:off x="1219" y="2708"/>
              <a:ext cx="531"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4962" name="Text Box 14"/>
            <p:cNvSpPr txBox="1">
              <a:spLocks noChangeArrowheads="1"/>
            </p:cNvSpPr>
            <p:nvPr/>
          </p:nvSpPr>
          <p:spPr bwMode="auto">
            <a:xfrm>
              <a:off x="1351" y="2826"/>
              <a:ext cx="269"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2000">
                  <a:latin typeface="Arial" panose="020B0604020202020204" pitchFamily="34" charset="0"/>
                  <a:ea typeface="宋体" panose="02010600030101010101" pitchFamily="2" charset="-122"/>
                </a:rPr>
                <a:t>IP</a:t>
              </a:r>
            </a:p>
          </p:txBody>
        </p:sp>
        <p:sp>
          <p:nvSpPr>
            <p:cNvPr id="124963" name="Text Box 15"/>
            <p:cNvSpPr txBox="1">
              <a:spLocks noChangeArrowheads="1"/>
            </p:cNvSpPr>
            <p:nvPr/>
          </p:nvSpPr>
          <p:spPr bwMode="auto">
            <a:xfrm>
              <a:off x="1093" y="2399"/>
              <a:ext cx="440"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2000">
                  <a:latin typeface="Arial" panose="020B0604020202020204" pitchFamily="34" charset="0"/>
                  <a:ea typeface="宋体" panose="02010600030101010101" pitchFamily="2" charset="-122"/>
                </a:rPr>
                <a:t>TCP</a:t>
              </a:r>
            </a:p>
          </p:txBody>
        </p:sp>
        <p:sp>
          <p:nvSpPr>
            <p:cNvPr id="124964" name="Text Box 16"/>
            <p:cNvSpPr txBox="1">
              <a:spLocks noChangeArrowheads="1"/>
            </p:cNvSpPr>
            <p:nvPr/>
          </p:nvSpPr>
          <p:spPr bwMode="auto">
            <a:xfrm>
              <a:off x="1445" y="2406"/>
              <a:ext cx="459"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2000">
                  <a:latin typeface="Arial" panose="020B0604020202020204" pitchFamily="34" charset="0"/>
                  <a:ea typeface="宋体" panose="02010600030101010101" pitchFamily="2" charset="-122"/>
                </a:rPr>
                <a:t>UDP</a:t>
              </a:r>
            </a:p>
          </p:txBody>
        </p:sp>
        <p:sp>
          <p:nvSpPr>
            <p:cNvPr id="124965" name="Line 17"/>
            <p:cNvSpPr>
              <a:spLocks noChangeShapeType="1"/>
            </p:cNvSpPr>
            <p:nvPr/>
          </p:nvSpPr>
          <p:spPr bwMode="auto">
            <a:xfrm>
              <a:off x="996" y="2370"/>
              <a:ext cx="96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4966" name="Text Box 18"/>
            <p:cNvSpPr txBox="1">
              <a:spLocks noChangeArrowheads="1"/>
            </p:cNvSpPr>
            <p:nvPr/>
          </p:nvSpPr>
          <p:spPr bwMode="auto">
            <a:xfrm>
              <a:off x="1053" y="2112"/>
              <a:ext cx="989"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2000">
                  <a:latin typeface="Arial" panose="020B0604020202020204" pitchFamily="34" charset="0"/>
                  <a:ea typeface="宋体" panose="02010600030101010101" pitchFamily="2" charset="-122"/>
                </a:rPr>
                <a:t>Applications</a:t>
              </a:r>
            </a:p>
          </p:txBody>
        </p:sp>
        <p:sp>
          <p:nvSpPr>
            <p:cNvPr id="124967" name="Text Box 19"/>
            <p:cNvSpPr txBox="1">
              <a:spLocks noChangeArrowheads="1"/>
            </p:cNvSpPr>
            <p:nvPr/>
          </p:nvSpPr>
          <p:spPr bwMode="auto">
            <a:xfrm>
              <a:off x="1429" y="3203"/>
              <a:ext cx="511"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2000">
                  <a:latin typeface="Arial" panose="020B0604020202020204" pitchFamily="34" charset="0"/>
                  <a:ea typeface="宋体" panose="02010600030101010101" pitchFamily="2" charset="-122"/>
                </a:rPr>
                <a:t>token</a:t>
              </a:r>
            </a:p>
          </p:txBody>
        </p:sp>
        <p:sp>
          <p:nvSpPr>
            <p:cNvPr id="124968" name="Line 20"/>
            <p:cNvSpPr>
              <a:spLocks noChangeShapeType="1"/>
            </p:cNvSpPr>
            <p:nvPr/>
          </p:nvSpPr>
          <p:spPr bwMode="auto">
            <a:xfrm>
              <a:off x="1004" y="3555"/>
              <a:ext cx="96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4969" name="Text Box 21"/>
            <p:cNvSpPr txBox="1">
              <a:spLocks noChangeArrowheads="1"/>
            </p:cNvSpPr>
            <p:nvPr/>
          </p:nvSpPr>
          <p:spPr bwMode="auto">
            <a:xfrm>
              <a:off x="870" y="3654"/>
              <a:ext cx="1184"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600">
                  <a:latin typeface="Arial" panose="020B0604020202020204" pitchFamily="34" charset="0"/>
                  <a:ea typeface="宋体" panose="02010600030101010101" pitchFamily="2" charset="-122"/>
                </a:rPr>
                <a:t>radio, copper, fiber</a:t>
              </a:r>
            </a:p>
          </p:txBody>
        </p:sp>
        <p:sp>
          <p:nvSpPr>
            <p:cNvPr id="124970" name="Text Box 22"/>
            <p:cNvSpPr txBox="1">
              <a:spLocks noChangeArrowheads="1"/>
            </p:cNvSpPr>
            <p:nvPr/>
          </p:nvSpPr>
          <p:spPr bwMode="auto">
            <a:xfrm>
              <a:off x="1425" y="3360"/>
              <a:ext cx="643"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2000">
                  <a:latin typeface="Arial" panose="020B0604020202020204" pitchFamily="34" charset="0"/>
                  <a:ea typeface="宋体" panose="02010600030101010101" pitchFamily="2" charset="-122"/>
                </a:rPr>
                <a:t>802.11 </a:t>
              </a:r>
            </a:p>
          </p:txBody>
        </p:sp>
        <p:sp>
          <p:nvSpPr>
            <p:cNvPr id="124971" name="Text Box 23"/>
            <p:cNvSpPr txBox="1">
              <a:spLocks noChangeArrowheads="1"/>
            </p:cNvSpPr>
            <p:nvPr/>
          </p:nvSpPr>
          <p:spPr bwMode="auto">
            <a:xfrm>
              <a:off x="1115" y="3317"/>
              <a:ext cx="440"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2000">
                  <a:latin typeface="Arial" panose="020B0604020202020204" pitchFamily="34" charset="0"/>
                  <a:ea typeface="宋体" panose="02010600030101010101" pitchFamily="2" charset="-122"/>
                </a:rPr>
                <a:t>PPP</a:t>
              </a:r>
            </a:p>
          </p:txBody>
        </p:sp>
        <p:sp>
          <p:nvSpPr>
            <p:cNvPr id="124972" name="Text Box 24"/>
            <p:cNvSpPr txBox="1">
              <a:spLocks noChangeArrowheads="1"/>
            </p:cNvSpPr>
            <p:nvPr/>
          </p:nvSpPr>
          <p:spPr bwMode="auto">
            <a:xfrm>
              <a:off x="1157" y="3164"/>
              <a:ext cx="403"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2000">
                  <a:latin typeface="Arial" panose="020B0604020202020204" pitchFamily="34" charset="0"/>
                  <a:ea typeface="宋体" panose="02010600030101010101" pitchFamily="2" charset="-122"/>
                </a:rPr>
                <a:t>Eth </a:t>
              </a:r>
            </a:p>
          </p:txBody>
        </p:sp>
      </p:grpSp>
      <p:sp>
        <p:nvSpPr>
          <p:cNvPr id="124931" name="Text Box 51"/>
          <p:cNvSpPr txBox="1">
            <a:spLocks noChangeArrowheads="1"/>
          </p:cNvSpPr>
          <p:nvPr/>
        </p:nvSpPr>
        <p:spPr bwMode="auto">
          <a:xfrm>
            <a:off x="1295400" y="5078413"/>
            <a:ext cx="16065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a:latin typeface="Arial" panose="020B0604020202020204" pitchFamily="34" charset="0"/>
                <a:ea typeface="宋体" panose="02010600030101010101" pitchFamily="2" charset="-122"/>
              </a:rPr>
              <a:t>IP “hourglass”</a:t>
            </a:r>
          </a:p>
        </p:txBody>
      </p:sp>
      <p:grpSp>
        <p:nvGrpSpPr>
          <p:cNvPr id="124932" name="Group 57"/>
          <p:cNvGrpSpPr>
            <a:grpSpLocks/>
          </p:cNvGrpSpPr>
          <p:nvPr/>
        </p:nvGrpSpPr>
        <p:grpSpPr bwMode="auto">
          <a:xfrm>
            <a:off x="4313238" y="1919288"/>
            <a:ext cx="3868737" cy="3278187"/>
            <a:chOff x="1441" y="1911"/>
            <a:chExt cx="2437" cy="2065"/>
          </a:xfrm>
        </p:grpSpPr>
        <p:sp>
          <p:nvSpPr>
            <p:cNvPr id="124934" name="Line 58"/>
            <p:cNvSpPr>
              <a:spLocks noChangeShapeType="1"/>
            </p:cNvSpPr>
            <p:nvPr/>
          </p:nvSpPr>
          <p:spPr bwMode="auto">
            <a:xfrm>
              <a:off x="1922" y="3976"/>
              <a:ext cx="151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4935" name="Freeform 59"/>
            <p:cNvSpPr>
              <a:spLocks/>
            </p:cNvSpPr>
            <p:nvPr/>
          </p:nvSpPr>
          <p:spPr bwMode="auto">
            <a:xfrm>
              <a:off x="2833" y="1911"/>
              <a:ext cx="1036" cy="2036"/>
            </a:xfrm>
            <a:custGeom>
              <a:avLst/>
              <a:gdLst>
                <a:gd name="T0" fmla="*/ 574 w 1036"/>
                <a:gd name="T1" fmla="*/ 2036 h 2036"/>
                <a:gd name="T2" fmla="*/ 77 w 1036"/>
                <a:gd name="T3" fmla="*/ 1279 h 2036"/>
                <a:gd name="T4" fmla="*/ 1036 w 1036"/>
                <a:gd name="T5" fmla="*/ 0 h 2036"/>
                <a:gd name="T6" fmla="*/ 0 60000 65536"/>
                <a:gd name="T7" fmla="*/ 0 60000 65536"/>
                <a:gd name="T8" fmla="*/ 0 60000 65536"/>
                <a:gd name="T9" fmla="*/ 0 w 1036"/>
                <a:gd name="T10" fmla="*/ 0 h 2036"/>
                <a:gd name="T11" fmla="*/ 1036 w 1036"/>
                <a:gd name="T12" fmla="*/ 2036 h 2036"/>
              </a:gdLst>
              <a:ahLst/>
              <a:cxnLst>
                <a:cxn ang="T6">
                  <a:pos x="T0" y="T1"/>
                </a:cxn>
                <a:cxn ang="T7">
                  <a:pos x="T2" y="T3"/>
                </a:cxn>
                <a:cxn ang="T8">
                  <a:pos x="T4" y="T5"/>
                </a:cxn>
              </a:cxnLst>
              <a:rect l="T9" t="T10" r="T11" b="T12"/>
              <a:pathLst>
                <a:path w="1036" h="2036">
                  <a:moveTo>
                    <a:pt x="574" y="2036"/>
                  </a:moveTo>
                  <a:cubicBezTo>
                    <a:pt x="493" y="1910"/>
                    <a:pt x="0" y="1618"/>
                    <a:pt x="77" y="1279"/>
                  </a:cubicBezTo>
                  <a:cubicBezTo>
                    <a:pt x="81" y="1036"/>
                    <a:pt x="836" y="266"/>
                    <a:pt x="1036" y="0"/>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24936" name="Line 60"/>
            <p:cNvSpPr>
              <a:spLocks noChangeShapeType="1"/>
            </p:cNvSpPr>
            <p:nvPr/>
          </p:nvSpPr>
          <p:spPr bwMode="auto">
            <a:xfrm flipV="1">
              <a:off x="1443" y="1918"/>
              <a:ext cx="2435" cy="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4937" name="Line 61"/>
            <p:cNvSpPr>
              <a:spLocks noChangeShapeType="1"/>
            </p:cNvSpPr>
            <p:nvPr/>
          </p:nvSpPr>
          <p:spPr bwMode="auto">
            <a:xfrm>
              <a:off x="2415" y="3349"/>
              <a:ext cx="51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4938" name="Line 62"/>
            <p:cNvSpPr>
              <a:spLocks noChangeShapeType="1"/>
            </p:cNvSpPr>
            <p:nvPr/>
          </p:nvSpPr>
          <p:spPr bwMode="auto">
            <a:xfrm>
              <a:off x="2308" y="3004"/>
              <a:ext cx="677"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4939" name="Text Box 63"/>
            <p:cNvSpPr txBox="1">
              <a:spLocks noChangeArrowheads="1"/>
            </p:cNvSpPr>
            <p:nvPr/>
          </p:nvSpPr>
          <p:spPr bwMode="auto">
            <a:xfrm>
              <a:off x="2560" y="3095"/>
              <a:ext cx="237"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600">
                  <a:latin typeface="Arial" panose="020B0604020202020204" pitchFamily="34" charset="0"/>
                  <a:ea typeface="宋体" panose="02010600030101010101" pitchFamily="2" charset="-122"/>
                </a:rPr>
                <a:t>IP</a:t>
              </a:r>
            </a:p>
          </p:txBody>
        </p:sp>
        <p:sp>
          <p:nvSpPr>
            <p:cNvPr id="124940" name="Text Box 64"/>
            <p:cNvSpPr txBox="1">
              <a:spLocks noChangeArrowheads="1"/>
            </p:cNvSpPr>
            <p:nvPr/>
          </p:nvSpPr>
          <p:spPr bwMode="auto">
            <a:xfrm>
              <a:off x="2292" y="2769"/>
              <a:ext cx="371"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600">
                  <a:latin typeface="Arial" panose="020B0604020202020204" pitchFamily="34" charset="0"/>
                  <a:ea typeface="宋体" panose="02010600030101010101" pitchFamily="2" charset="-122"/>
                </a:rPr>
                <a:t>TCP</a:t>
              </a:r>
            </a:p>
          </p:txBody>
        </p:sp>
        <p:sp>
          <p:nvSpPr>
            <p:cNvPr id="124941" name="Text Box 65"/>
            <p:cNvSpPr txBox="1">
              <a:spLocks noChangeArrowheads="1"/>
            </p:cNvSpPr>
            <p:nvPr/>
          </p:nvSpPr>
          <p:spPr bwMode="auto">
            <a:xfrm>
              <a:off x="2632" y="2775"/>
              <a:ext cx="385"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600">
                  <a:latin typeface="Arial" panose="020B0604020202020204" pitchFamily="34" charset="0"/>
                  <a:ea typeface="宋体" panose="02010600030101010101" pitchFamily="2" charset="-122"/>
                </a:rPr>
                <a:t>UDP</a:t>
              </a:r>
            </a:p>
          </p:txBody>
        </p:sp>
        <p:sp>
          <p:nvSpPr>
            <p:cNvPr id="124942" name="Line 66"/>
            <p:cNvSpPr>
              <a:spLocks noChangeShapeType="1"/>
            </p:cNvSpPr>
            <p:nvPr/>
          </p:nvSpPr>
          <p:spPr bwMode="auto">
            <a:xfrm>
              <a:off x="2122" y="2731"/>
              <a:ext cx="100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4943" name="Text Box 67"/>
            <p:cNvSpPr txBox="1">
              <a:spLocks noChangeArrowheads="1"/>
            </p:cNvSpPr>
            <p:nvPr/>
          </p:nvSpPr>
          <p:spPr bwMode="auto">
            <a:xfrm>
              <a:off x="2580" y="2337"/>
              <a:ext cx="585" cy="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600">
                  <a:latin typeface="Arial" panose="020B0604020202020204" pitchFamily="34" charset="0"/>
                  <a:ea typeface="宋体" panose="02010600030101010101" pitchFamily="2" charset="-122"/>
                </a:rPr>
                <a:t>overlay </a:t>
              </a:r>
            </a:p>
            <a:p>
              <a:pPr algn="ctr" eaLnBrk="1" hangingPunct="1">
                <a:spcBef>
                  <a:spcPct val="0"/>
                </a:spcBef>
                <a:buClrTx/>
                <a:buSzTx/>
                <a:buFontTx/>
                <a:buNone/>
              </a:pPr>
              <a:r>
                <a:rPr kumimoji="0" lang="en-US" altLang="zh-CN" sz="1600">
                  <a:latin typeface="Arial" panose="020B0604020202020204" pitchFamily="34" charset="0"/>
                  <a:ea typeface="宋体" panose="02010600030101010101" pitchFamily="2" charset="-122"/>
                </a:rPr>
                <a:t>services</a:t>
              </a:r>
            </a:p>
          </p:txBody>
        </p:sp>
        <p:sp>
          <p:nvSpPr>
            <p:cNvPr id="124944" name="Text Box 68"/>
            <p:cNvSpPr txBox="1">
              <a:spLocks noChangeArrowheads="1"/>
            </p:cNvSpPr>
            <p:nvPr/>
          </p:nvSpPr>
          <p:spPr bwMode="auto">
            <a:xfrm>
              <a:off x="2578" y="3354"/>
              <a:ext cx="429"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600">
                  <a:latin typeface="Arial" panose="020B0604020202020204" pitchFamily="34" charset="0"/>
                  <a:ea typeface="宋体" panose="02010600030101010101" pitchFamily="2" charset="-122"/>
                </a:rPr>
                <a:t>token</a:t>
              </a:r>
            </a:p>
          </p:txBody>
        </p:sp>
        <p:sp>
          <p:nvSpPr>
            <p:cNvPr id="124945" name="Line 69"/>
            <p:cNvSpPr>
              <a:spLocks noChangeShapeType="1"/>
            </p:cNvSpPr>
            <p:nvPr/>
          </p:nvSpPr>
          <p:spPr bwMode="auto">
            <a:xfrm>
              <a:off x="2206" y="3687"/>
              <a:ext cx="93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4946" name="Text Box 70"/>
            <p:cNvSpPr txBox="1">
              <a:spLocks noChangeArrowheads="1"/>
            </p:cNvSpPr>
            <p:nvPr/>
          </p:nvSpPr>
          <p:spPr bwMode="auto">
            <a:xfrm>
              <a:off x="2086" y="3729"/>
              <a:ext cx="1184"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600">
                  <a:latin typeface="Arial" panose="020B0604020202020204" pitchFamily="34" charset="0"/>
                  <a:ea typeface="宋体" panose="02010600030101010101" pitchFamily="2" charset="-122"/>
                </a:rPr>
                <a:t>radio, copper, fiber</a:t>
              </a:r>
            </a:p>
          </p:txBody>
        </p:sp>
        <p:sp>
          <p:nvSpPr>
            <p:cNvPr id="124947" name="Text Box 71"/>
            <p:cNvSpPr txBox="1">
              <a:spLocks noChangeArrowheads="1"/>
            </p:cNvSpPr>
            <p:nvPr/>
          </p:nvSpPr>
          <p:spPr bwMode="auto">
            <a:xfrm>
              <a:off x="2593" y="3490"/>
              <a:ext cx="543"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600">
                  <a:latin typeface="Arial" panose="020B0604020202020204" pitchFamily="34" charset="0"/>
                  <a:ea typeface="宋体" panose="02010600030101010101" pitchFamily="2" charset="-122"/>
                </a:rPr>
                <a:t>802.11 </a:t>
              </a:r>
            </a:p>
          </p:txBody>
        </p:sp>
        <p:sp>
          <p:nvSpPr>
            <p:cNvPr id="124948" name="Text Box 72"/>
            <p:cNvSpPr txBox="1">
              <a:spLocks noChangeArrowheads="1"/>
            </p:cNvSpPr>
            <p:nvPr/>
          </p:nvSpPr>
          <p:spPr bwMode="auto">
            <a:xfrm>
              <a:off x="2293" y="3499"/>
              <a:ext cx="371"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600">
                  <a:latin typeface="Arial" panose="020B0604020202020204" pitchFamily="34" charset="0"/>
                  <a:ea typeface="宋体" panose="02010600030101010101" pitchFamily="2" charset="-122"/>
                </a:rPr>
                <a:t>PPP</a:t>
              </a:r>
            </a:p>
          </p:txBody>
        </p:sp>
        <p:sp>
          <p:nvSpPr>
            <p:cNvPr id="124949" name="Text Box 73"/>
            <p:cNvSpPr txBox="1">
              <a:spLocks noChangeArrowheads="1"/>
            </p:cNvSpPr>
            <p:nvPr/>
          </p:nvSpPr>
          <p:spPr bwMode="auto">
            <a:xfrm>
              <a:off x="2363" y="3366"/>
              <a:ext cx="344"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600">
                  <a:latin typeface="Arial" panose="020B0604020202020204" pitchFamily="34" charset="0"/>
                  <a:ea typeface="宋体" panose="02010600030101010101" pitchFamily="2" charset="-122"/>
                </a:rPr>
                <a:t>Eth </a:t>
              </a:r>
            </a:p>
          </p:txBody>
        </p:sp>
        <p:sp>
          <p:nvSpPr>
            <p:cNvPr id="124950" name="Freeform 74"/>
            <p:cNvSpPr>
              <a:spLocks/>
            </p:cNvSpPr>
            <p:nvPr/>
          </p:nvSpPr>
          <p:spPr bwMode="auto">
            <a:xfrm flipH="1">
              <a:off x="1441" y="1930"/>
              <a:ext cx="1036" cy="2036"/>
            </a:xfrm>
            <a:custGeom>
              <a:avLst/>
              <a:gdLst>
                <a:gd name="T0" fmla="*/ 574 w 1036"/>
                <a:gd name="T1" fmla="*/ 2036 h 2036"/>
                <a:gd name="T2" fmla="*/ 77 w 1036"/>
                <a:gd name="T3" fmla="*/ 1279 h 2036"/>
                <a:gd name="T4" fmla="*/ 1036 w 1036"/>
                <a:gd name="T5" fmla="*/ 0 h 2036"/>
                <a:gd name="T6" fmla="*/ 0 60000 65536"/>
                <a:gd name="T7" fmla="*/ 0 60000 65536"/>
                <a:gd name="T8" fmla="*/ 0 60000 65536"/>
                <a:gd name="T9" fmla="*/ 0 w 1036"/>
                <a:gd name="T10" fmla="*/ 0 h 2036"/>
                <a:gd name="T11" fmla="*/ 1036 w 1036"/>
                <a:gd name="T12" fmla="*/ 2036 h 2036"/>
              </a:gdLst>
              <a:ahLst/>
              <a:cxnLst>
                <a:cxn ang="T6">
                  <a:pos x="T0" y="T1"/>
                </a:cxn>
                <a:cxn ang="T7">
                  <a:pos x="T2" y="T3"/>
                </a:cxn>
                <a:cxn ang="T8">
                  <a:pos x="T4" y="T5"/>
                </a:cxn>
              </a:cxnLst>
              <a:rect l="T9" t="T10" r="T11" b="T12"/>
              <a:pathLst>
                <a:path w="1036" h="2036">
                  <a:moveTo>
                    <a:pt x="574" y="2036"/>
                  </a:moveTo>
                  <a:cubicBezTo>
                    <a:pt x="493" y="1910"/>
                    <a:pt x="0" y="1618"/>
                    <a:pt x="77" y="1279"/>
                  </a:cubicBezTo>
                  <a:cubicBezTo>
                    <a:pt x="81" y="1036"/>
                    <a:pt x="836" y="266"/>
                    <a:pt x="1036" y="0"/>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24951" name="Freeform 75"/>
            <p:cNvSpPr>
              <a:spLocks/>
            </p:cNvSpPr>
            <p:nvPr/>
          </p:nvSpPr>
          <p:spPr bwMode="auto">
            <a:xfrm>
              <a:off x="2121" y="1926"/>
              <a:ext cx="365" cy="800"/>
            </a:xfrm>
            <a:custGeom>
              <a:avLst/>
              <a:gdLst>
                <a:gd name="T0" fmla="*/ 365 w 365"/>
                <a:gd name="T1" fmla="*/ 800 h 800"/>
                <a:gd name="T2" fmla="*/ 189 w 365"/>
                <a:gd name="T3" fmla="*/ 333 h 800"/>
                <a:gd name="T4" fmla="*/ 0 w 365"/>
                <a:gd name="T5" fmla="*/ 0 h 800"/>
                <a:gd name="T6" fmla="*/ 0 60000 65536"/>
                <a:gd name="T7" fmla="*/ 0 60000 65536"/>
                <a:gd name="T8" fmla="*/ 0 60000 65536"/>
                <a:gd name="T9" fmla="*/ 0 w 365"/>
                <a:gd name="T10" fmla="*/ 0 h 800"/>
                <a:gd name="T11" fmla="*/ 365 w 365"/>
                <a:gd name="T12" fmla="*/ 800 h 800"/>
              </a:gdLst>
              <a:ahLst/>
              <a:cxnLst>
                <a:cxn ang="T6">
                  <a:pos x="T0" y="T1"/>
                </a:cxn>
                <a:cxn ang="T7">
                  <a:pos x="T2" y="T3"/>
                </a:cxn>
                <a:cxn ang="T8">
                  <a:pos x="T4" y="T5"/>
                </a:cxn>
              </a:cxnLst>
              <a:rect l="T9" t="T10" r="T11" b="T12"/>
              <a:pathLst>
                <a:path w="365" h="800">
                  <a:moveTo>
                    <a:pt x="365" y="800"/>
                  </a:moveTo>
                  <a:cubicBezTo>
                    <a:pt x="336" y="722"/>
                    <a:pt x="250" y="466"/>
                    <a:pt x="189" y="333"/>
                  </a:cubicBezTo>
                  <a:cubicBezTo>
                    <a:pt x="115" y="201"/>
                    <a:pt x="39" y="69"/>
                    <a:pt x="0" y="0"/>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24952" name="Text Box 76"/>
            <p:cNvSpPr txBox="1">
              <a:spLocks noChangeArrowheads="1"/>
            </p:cNvSpPr>
            <p:nvPr/>
          </p:nvSpPr>
          <p:spPr bwMode="auto">
            <a:xfrm>
              <a:off x="1680" y="2001"/>
              <a:ext cx="609" cy="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600">
                  <a:latin typeface="Arial" panose="020B0604020202020204" pitchFamily="34" charset="0"/>
                  <a:ea typeface="宋体" panose="02010600030101010101" pitchFamily="2" charset="-122"/>
                </a:rPr>
                <a:t>client</a:t>
              </a:r>
            </a:p>
            <a:p>
              <a:pPr eaLnBrk="1" hangingPunct="1">
                <a:spcBef>
                  <a:spcPct val="0"/>
                </a:spcBef>
                <a:buClrTx/>
                <a:buSzTx/>
                <a:buFontTx/>
                <a:buNone/>
              </a:pPr>
              <a:r>
                <a:rPr kumimoji="0" lang="en-US" altLang="zh-CN" sz="1600">
                  <a:latin typeface="Arial" panose="020B0604020202020204" pitchFamily="34" charset="0"/>
                  <a:ea typeface="宋体" panose="02010600030101010101" pitchFamily="2" charset="-122"/>
                </a:rPr>
                <a:t>   server</a:t>
              </a:r>
            </a:p>
            <a:p>
              <a:pPr eaLnBrk="1" hangingPunct="1">
                <a:spcBef>
                  <a:spcPct val="0"/>
                </a:spcBef>
                <a:buClrTx/>
                <a:buSzTx/>
                <a:buFontTx/>
                <a:buNone/>
              </a:pPr>
              <a:r>
                <a:rPr kumimoji="0" lang="en-US" altLang="zh-CN" sz="1600">
                  <a:latin typeface="Arial" panose="020B0604020202020204" pitchFamily="34" charset="0"/>
                  <a:ea typeface="宋体" panose="02010600030101010101" pitchFamily="2" charset="-122"/>
                </a:rPr>
                <a:t>      apps</a:t>
              </a:r>
            </a:p>
          </p:txBody>
        </p:sp>
        <p:sp>
          <p:nvSpPr>
            <p:cNvPr id="124953" name="Line 77"/>
            <p:cNvSpPr>
              <a:spLocks noChangeShapeType="1"/>
            </p:cNvSpPr>
            <p:nvPr/>
          </p:nvSpPr>
          <p:spPr bwMode="auto">
            <a:xfrm>
              <a:off x="2334" y="2338"/>
              <a:ext cx="117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4954" name="Text Box 78"/>
            <p:cNvSpPr txBox="1">
              <a:spLocks noChangeArrowheads="1"/>
            </p:cNvSpPr>
            <p:nvPr/>
          </p:nvSpPr>
          <p:spPr bwMode="auto">
            <a:xfrm>
              <a:off x="2344" y="2011"/>
              <a:ext cx="123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600">
                  <a:latin typeface="Arial" panose="020B0604020202020204" pitchFamily="34" charset="0"/>
                  <a:ea typeface="宋体" panose="02010600030101010101" pitchFamily="2" charset="-122"/>
                </a:rPr>
                <a:t>application overlays</a:t>
              </a:r>
            </a:p>
          </p:txBody>
        </p:sp>
        <p:sp>
          <p:nvSpPr>
            <p:cNvPr id="124955" name="Freeform 79"/>
            <p:cNvSpPr>
              <a:spLocks/>
            </p:cNvSpPr>
            <p:nvPr/>
          </p:nvSpPr>
          <p:spPr bwMode="auto">
            <a:xfrm>
              <a:off x="2717" y="2544"/>
              <a:ext cx="192" cy="739"/>
            </a:xfrm>
            <a:custGeom>
              <a:avLst/>
              <a:gdLst>
                <a:gd name="T0" fmla="*/ 192 w 192"/>
                <a:gd name="T1" fmla="*/ 0 h 739"/>
                <a:gd name="T2" fmla="*/ 38 w 192"/>
                <a:gd name="T3" fmla="*/ 365 h 739"/>
                <a:gd name="T4" fmla="*/ 0 w 192"/>
                <a:gd name="T5" fmla="*/ 739 h 739"/>
                <a:gd name="T6" fmla="*/ 0 60000 65536"/>
                <a:gd name="T7" fmla="*/ 0 60000 65536"/>
                <a:gd name="T8" fmla="*/ 0 60000 65536"/>
                <a:gd name="T9" fmla="*/ 0 w 192"/>
                <a:gd name="T10" fmla="*/ 0 h 739"/>
                <a:gd name="T11" fmla="*/ 192 w 192"/>
                <a:gd name="T12" fmla="*/ 739 h 739"/>
              </a:gdLst>
              <a:ahLst/>
              <a:cxnLst>
                <a:cxn ang="T6">
                  <a:pos x="T0" y="T1"/>
                </a:cxn>
                <a:cxn ang="T7">
                  <a:pos x="T2" y="T3"/>
                </a:cxn>
                <a:cxn ang="T8">
                  <a:pos x="T4" y="T5"/>
                </a:cxn>
              </a:cxnLst>
              <a:rect l="T9" t="T10" r="T11" b="T12"/>
              <a:pathLst>
                <a:path w="192" h="739">
                  <a:moveTo>
                    <a:pt x="192" y="0"/>
                  </a:moveTo>
                  <a:cubicBezTo>
                    <a:pt x="166" y="61"/>
                    <a:pt x="70" y="242"/>
                    <a:pt x="38" y="365"/>
                  </a:cubicBezTo>
                  <a:cubicBezTo>
                    <a:pt x="6" y="488"/>
                    <a:pt x="6" y="677"/>
                    <a:pt x="0" y="739"/>
                  </a:cubicBezTo>
                </a:path>
              </a:pathLst>
            </a:custGeom>
            <a:noFill/>
            <a:ln w="57150" cmpd="sng">
              <a:solidFill>
                <a:srgbClr val="FF0000"/>
              </a:solidFill>
              <a:round/>
              <a:headEnd type="triangl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24933" name="Rectangle 84"/>
          <p:cNvSpPr>
            <a:spLocks noGrp="1" noChangeArrowheads="1"/>
          </p:cNvSpPr>
          <p:nvPr>
            <p:ph type="title"/>
          </p:nvPr>
        </p:nvSpPr>
        <p:spPr>
          <a:noFill/>
        </p:spPr>
        <p:txBody>
          <a:bodyPr/>
          <a:lstStyle/>
          <a:p>
            <a:r>
              <a:rPr lang="zh-CN" altLang="en-US" sz="3200" smtClean="0">
                <a:ea typeface="宋体" panose="02010600030101010101" pitchFamily="2" charset="-122"/>
              </a:rPr>
              <a:t>扩展视野</a:t>
            </a:r>
            <a:r>
              <a:rPr lang="en-US" altLang="zh-CN" sz="3200" smtClean="0">
                <a:ea typeface="宋体" panose="02010600030101010101" pitchFamily="2" charset="-122"/>
              </a:rPr>
              <a:t>:  </a:t>
            </a:r>
            <a:r>
              <a:rPr lang="zh-CN" altLang="en-US" sz="3200" smtClean="0">
                <a:ea typeface="宋体" panose="02010600030101010101" pitchFamily="2" charset="-122"/>
              </a:rPr>
              <a:t>如何支持新的应用</a:t>
            </a:r>
            <a:r>
              <a:rPr lang="en-US" altLang="zh-CN" sz="3200" smtClean="0">
                <a:ea typeface="宋体" panose="02010600030101010101" pitchFamily="2" charset="-122"/>
              </a:rPr>
              <a:t>?</a:t>
            </a: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Slide Number Placeholder 6"/>
          <p:cNvSpPr>
            <a:spLocks noGrp="1"/>
          </p:cNvSpPr>
          <p:nvPr>
            <p:ph type="sldNum" sz="quarter" idx="11"/>
          </p:nvPr>
        </p:nvSpPr>
        <p:spPr>
          <a:xfrm>
            <a:off x="0" y="6543675"/>
            <a:ext cx="5219700" cy="3143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l">
              <a:spcBef>
                <a:spcPct val="0"/>
              </a:spcBef>
              <a:buClrTx/>
              <a:buSzTx/>
              <a:buFontTx/>
              <a:buNone/>
            </a:pPr>
            <a:fld id="{2FC2A06F-8906-4FB7-A71C-2B386166545A}" type="slidenum">
              <a:rPr kumimoji="0" lang="en-US" altLang="zh-CN" sz="1600" smtClean="0">
                <a:solidFill>
                  <a:schemeClr val="bg2"/>
                </a:solidFill>
                <a:latin typeface="华文隶书" panose="02010800040101010101" pitchFamily="2" charset="-122"/>
                <a:ea typeface="华文隶书" panose="02010800040101010101" pitchFamily="2" charset="-122"/>
                <a:cs typeface="Arial" panose="020B0604020202020204" pitchFamily="34" charset="0"/>
              </a:rPr>
              <a:pPr algn="l">
                <a:spcBef>
                  <a:spcPct val="0"/>
                </a:spcBef>
                <a:buClrTx/>
                <a:buSzTx/>
                <a:buFontTx/>
                <a:buNone/>
              </a:pPr>
              <a:t>7</a:t>
            </a:fld>
            <a:endParaRPr kumimoji="0" lang="en-US" altLang="zh-CN" sz="1600" smtClean="0">
              <a:solidFill>
                <a:schemeClr val="bg2"/>
              </a:solidFill>
              <a:latin typeface="华文隶书" panose="02010800040101010101" pitchFamily="2" charset="-122"/>
              <a:ea typeface="华文隶书" panose="02010800040101010101" pitchFamily="2" charset="-122"/>
              <a:cs typeface="Arial" panose="020B0604020202020204" pitchFamily="34" charset="0"/>
            </a:endParaRPr>
          </a:p>
        </p:txBody>
      </p:sp>
      <p:sp>
        <p:nvSpPr>
          <p:cNvPr id="15363" name="Rectangle 2"/>
          <p:cNvSpPr>
            <a:spLocks noGrp="1" noChangeArrowheads="1"/>
          </p:cNvSpPr>
          <p:nvPr>
            <p:ph type="title"/>
          </p:nvPr>
        </p:nvSpPr>
        <p:spPr>
          <a:xfrm>
            <a:off x="533400" y="0"/>
            <a:ext cx="8305800" cy="1052513"/>
          </a:xfrm>
        </p:spPr>
        <p:txBody>
          <a:bodyPr/>
          <a:lstStyle/>
          <a:p>
            <a:r>
              <a:rPr lang="zh-CN" altLang="en-US" sz="3600" smtClean="0">
                <a:ea typeface="宋体" panose="02010600030101010101" pitchFamily="2" charset="-122"/>
              </a:rPr>
              <a:t>应用程序需要怎样的传输服务？</a:t>
            </a:r>
            <a:endParaRPr lang="en-US" altLang="zh-CN" smtClean="0">
              <a:ea typeface="宋体" panose="02010600030101010101" pitchFamily="2" charset="-122"/>
            </a:endParaRPr>
          </a:p>
        </p:txBody>
      </p:sp>
      <p:sp>
        <p:nvSpPr>
          <p:cNvPr id="15364" name="Rectangle 3"/>
          <p:cNvSpPr>
            <a:spLocks noGrp="1" noChangeArrowheads="1"/>
          </p:cNvSpPr>
          <p:nvPr>
            <p:ph type="body" sz="half" idx="1"/>
          </p:nvPr>
        </p:nvSpPr>
        <p:spPr>
          <a:xfrm>
            <a:off x="379413" y="1141413"/>
            <a:ext cx="4316412" cy="2797175"/>
          </a:xfrm>
        </p:spPr>
        <p:txBody>
          <a:bodyPr/>
          <a:lstStyle/>
          <a:p>
            <a:pPr>
              <a:buFont typeface="ZapfDingbats" pitchFamily="82" charset="2"/>
              <a:buNone/>
            </a:pPr>
            <a:r>
              <a:rPr lang="zh-CN" altLang="en-US" sz="2400" smtClean="0">
                <a:solidFill>
                  <a:srgbClr val="FF0000"/>
                </a:solidFill>
                <a:ea typeface="宋体" panose="02010600030101010101" pitchFamily="2" charset="-122"/>
              </a:rPr>
              <a:t>数据丢失</a:t>
            </a:r>
            <a:endParaRPr lang="en-US" altLang="zh-CN" sz="2400" smtClean="0">
              <a:ea typeface="宋体" panose="02010600030101010101" pitchFamily="2" charset="-122"/>
            </a:endParaRPr>
          </a:p>
          <a:p>
            <a:r>
              <a:rPr lang="zh-CN" altLang="en-US" sz="2400" smtClean="0">
                <a:ea typeface="宋体" panose="02010600030101010101" pitchFamily="2" charset="-122"/>
              </a:rPr>
              <a:t>某些程序</a:t>
            </a:r>
            <a:r>
              <a:rPr lang="en-US" altLang="zh-CN" sz="2400" smtClean="0">
                <a:ea typeface="宋体" panose="02010600030101010101" pitchFamily="2" charset="-122"/>
              </a:rPr>
              <a:t>(</a:t>
            </a:r>
            <a:r>
              <a:rPr lang="zh-CN" altLang="en-US" sz="2400" smtClean="0">
                <a:ea typeface="宋体" panose="02010600030101010101" pitchFamily="2" charset="-122"/>
              </a:rPr>
              <a:t>例如音频方面的</a:t>
            </a:r>
            <a:r>
              <a:rPr lang="en-US" altLang="zh-CN" sz="2400" smtClean="0">
                <a:ea typeface="宋体" panose="02010600030101010101" pitchFamily="2" charset="-122"/>
              </a:rPr>
              <a:t>)</a:t>
            </a:r>
            <a:r>
              <a:rPr lang="zh-CN" altLang="en-US" sz="2400" smtClean="0">
                <a:ea typeface="宋体" panose="02010600030101010101" pitchFamily="2" charset="-122"/>
              </a:rPr>
              <a:t>可以忍受某些数据丢失</a:t>
            </a:r>
            <a:endParaRPr lang="en-US" altLang="zh-CN" sz="2400" smtClean="0">
              <a:ea typeface="宋体" panose="02010600030101010101" pitchFamily="2" charset="-122"/>
            </a:endParaRPr>
          </a:p>
          <a:p>
            <a:r>
              <a:rPr lang="zh-CN" altLang="en-US" sz="2400" smtClean="0">
                <a:ea typeface="宋体" panose="02010600030101010101" pitchFamily="2" charset="-122"/>
              </a:rPr>
              <a:t>其他的程序</a:t>
            </a:r>
            <a:r>
              <a:rPr lang="en-US" altLang="zh-CN" sz="2400" smtClean="0">
                <a:ea typeface="宋体" panose="02010600030101010101" pitchFamily="2" charset="-122"/>
              </a:rPr>
              <a:t>(</a:t>
            </a:r>
            <a:r>
              <a:rPr lang="zh-CN" altLang="en-US" sz="2400" smtClean="0">
                <a:ea typeface="宋体" panose="02010600030101010101" pitchFamily="2" charset="-122"/>
              </a:rPr>
              <a:t>例如文件传输、远程登录</a:t>
            </a:r>
            <a:r>
              <a:rPr lang="en-US" altLang="zh-CN" sz="2400" smtClean="0">
                <a:ea typeface="宋体" panose="02010600030101010101" pitchFamily="2" charset="-122"/>
              </a:rPr>
              <a:t>)</a:t>
            </a:r>
            <a:r>
              <a:rPr lang="zh-CN" altLang="en-US" sz="2400" smtClean="0">
                <a:ea typeface="宋体" panose="02010600030101010101" pitchFamily="2" charset="-122"/>
              </a:rPr>
              <a:t>要求</a:t>
            </a:r>
            <a:r>
              <a:rPr lang="en-US" altLang="zh-CN" sz="2400" smtClean="0">
                <a:ea typeface="宋体" panose="02010600030101010101" pitchFamily="2" charset="-122"/>
              </a:rPr>
              <a:t>100%</a:t>
            </a:r>
            <a:r>
              <a:rPr lang="zh-CN" altLang="en-US" sz="2400" smtClean="0">
                <a:ea typeface="宋体" panose="02010600030101010101" pitchFamily="2" charset="-122"/>
              </a:rPr>
              <a:t>可靠的数据传输</a:t>
            </a:r>
            <a:r>
              <a:rPr lang="en-US" altLang="zh-CN" smtClean="0">
                <a:ea typeface="宋体" panose="02010600030101010101" pitchFamily="2" charset="-122"/>
              </a:rPr>
              <a:t> </a:t>
            </a:r>
          </a:p>
        </p:txBody>
      </p:sp>
      <p:sp>
        <p:nvSpPr>
          <p:cNvPr id="15365" name="Rectangle 4"/>
          <p:cNvSpPr>
            <a:spLocks noGrp="1" noChangeArrowheads="1"/>
          </p:cNvSpPr>
          <p:nvPr>
            <p:ph type="body" sz="half" idx="2"/>
          </p:nvPr>
        </p:nvSpPr>
        <p:spPr>
          <a:xfrm>
            <a:off x="404813" y="3724275"/>
            <a:ext cx="3810000" cy="2443163"/>
          </a:xfrm>
        </p:spPr>
        <p:txBody>
          <a:bodyPr/>
          <a:lstStyle/>
          <a:p>
            <a:pPr>
              <a:lnSpc>
                <a:spcPct val="90000"/>
              </a:lnSpc>
              <a:buFont typeface="ZapfDingbats" pitchFamily="82" charset="2"/>
              <a:buNone/>
            </a:pPr>
            <a:r>
              <a:rPr lang="zh-CN" altLang="en-US" sz="2400" smtClean="0">
                <a:solidFill>
                  <a:srgbClr val="FF0000"/>
                </a:solidFill>
                <a:ea typeface="宋体" panose="02010600030101010101" pitchFamily="2" charset="-122"/>
              </a:rPr>
              <a:t>即时性</a:t>
            </a:r>
            <a:endParaRPr lang="zh-CN" altLang="en-US" sz="2400" smtClean="0">
              <a:ea typeface="宋体" panose="02010600030101010101" pitchFamily="2" charset="-122"/>
            </a:endParaRPr>
          </a:p>
          <a:p>
            <a:pPr>
              <a:lnSpc>
                <a:spcPct val="90000"/>
              </a:lnSpc>
            </a:pPr>
            <a:r>
              <a:rPr lang="zh-CN" altLang="en-US" sz="2400" smtClean="0">
                <a:ea typeface="宋体" panose="02010600030101010101" pitchFamily="2" charset="-122"/>
              </a:rPr>
              <a:t>某些程序</a:t>
            </a:r>
            <a:r>
              <a:rPr lang="en-US" altLang="zh-CN" sz="2400" smtClean="0">
                <a:ea typeface="宋体" panose="02010600030101010101" pitchFamily="2" charset="-122"/>
              </a:rPr>
              <a:t>(</a:t>
            </a:r>
            <a:r>
              <a:rPr lang="zh-CN" altLang="en-US" sz="2400" smtClean="0">
                <a:ea typeface="宋体" panose="02010600030101010101" pitchFamily="2" charset="-122"/>
              </a:rPr>
              <a:t>例如网络通话，交互式游戏等</a:t>
            </a:r>
            <a:r>
              <a:rPr lang="en-US" altLang="zh-CN" sz="2400" smtClean="0">
                <a:ea typeface="宋体" panose="02010600030101010101" pitchFamily="2" charset="-122"/>
              </a:rPr>
              <a:t>)</a:t>
            </a:r>
            <a:r>
              <a:rPr lang="zh-CN" altLang="en-US" sz="2400" smtClean="0">
                <a:ea typeface="宋体" panose="02010600030101010101" pitchFamily="2" charset="-122"/>
              </a:rPr>
              <a:t>要求低延时的实时性</a:t>
            </a:r>
            <a:endParaRPr lang="en-US" altLang="zh-CN" sz="2400" smtClean="0">
              <a:ea typeface="宋体" panose="02010600030101010101" pitchFamily="2" charset="-122"/>
            </a:endParaRPr>
          </a:p>
        </p:txBody>
      </p:sp>
      <p:sp>
        <p:nvSpPr>
          <p:cNvPr id="44038" name="Rectangle 5"/>
          <p:cNvSpPr>
            <a:spLocks noChangeArrowheads="1"/>
          </p:cNvSpPr>
          <p:nvPr/>
        </p:nvSpPr>
        <p:spPr bwMode="auto">
          <a:xfrm>
            <a:off x="4860925" y="1212850"/>
            <a:ext cx="4048125" cy="3656013"/>
          </a:xfrm>
          <a:prstGeom prst="rect">
            <a:avLst/>
          </a:prstGeom>
          <a:noFill/>
          <a:ln w="9525">
            <a:noFill/>
            <a:miter lim="800000"/>
            <a:headEnd/>
            <a:tailEnd/>
          </a:ln>
        </p:spPr>
        <p:txBody>
          <a:bodyPr/>
          <a:lstStyle/>
          <a:p>
            <a:pPr marL="342900" indent="-342900" eaLnBrk="1" hangingPunct="1">
              <a:defRPr/>
            </a:pPr>
            <a:r>
              <a:rPr lang="zh-CN" altLang="en-US" sz="2400" dirty="0">
                <a:solidFill>
                  <a:srgbClr val="FF0000"/>
                </a:solidFill>
                <a:latin typeface="Arial" charset="0"/>
                <a:cs typeface="Arial" charset="0"/>
              </a:rPr>
              <a:t>吞吐量</a:t>
            </a:r>
            <a:endParaRPr lang="en-US" altLang="zh-CN" sz="2400" dirty="0">
              <a:solidFill>
                <a:srgbClr val="FF0000"/>
              </a:solidFill>
              <a:latin typeface="Arial" charset="0"/>
              <a:cs typeface="Arial" charset="0"/>
            </a:endParaRPr>
          </a:p>
          <a:p>
            <a:pPr marL="342900" indent="-342900" eaLnBrk="1" hangingPunct="1">
              <a:lnSpc>
                <a:spcPct val="85000"/>
              </a:lnSpc>
              <a:spcBef>
                <a:spcPct val="20000"/>
              </a:spcBef>
              <a:buClr>
                <a:srgbClr val="000099"/>
              </a:buClr>
              <a:buSzPct val="65000"/>
              <a:buFont typeface="Wingdings" pitchFamily="2" charset="2"/>
              <a:buChar char="v"/>
              <a:defRPr/>
            </a:pPr>
            <a:r>
              <a:rPr lang="zh-CN" altLang="en-US" sz="2400" dirty="0">
                <a:latin typeface="+mn-lt"/>
              </a:rPr>
              <a:t>某些</a:t>
            </a:r>
            <a:r>
              <a:rPr lang="zh-CN" altLang="en-US" sz="2400" dirty="0">
                <a:latin typeface="Arial" charset="0"/>
                <a:cs typeface="Arial" charset="0"/>
              </a:rPr>
              <a:t>应用</a:t>
            </a:r>
            <a:r>
              <a:rPr lang="zh-CN" altLang="en-US" sz="2400" dirty="0">
                <a:latin typeface="+mn-lt"/>
              </a:rPr>
              <a:t>（例如流媒体）要求吞吐量至少达到某个最低值</a:t>
            </a:r>
            <a:endParaRPr lang="en-US" altLang="zh-CN" sz="2400" dirty="0">
              <a:latin typeface="+mn-lt"/>
            </a:endParaRPr>
          </a:p>
          <a:p>
            <a:pPr marL="342900" indent="-342900" eaLnBrk="1" hangingPunct="1">
              <a:lnSpc>
                <a:spcPct val="85000"/>
              </a:lnSpc>
              <a:spcBef>
                <a:spcPct val="20000"/>
              </a:spcBef>
              <a:buClr>
                <a:srgbClr val="000099"/>
              </a:buClr>
              <a:buSzPct val="65000"/>
              <a:buFont typeface="Wingdings" pitchFamily="2" charset="2"/>
              <a:buChar char="v"/>
              <a:defRPr/>
            </a:pPr>
            <a:r>
              <a:rPr lang="zh-CN" altLang="en-US" sz="2400" dirty="0">
                <a:latin typeface="+mn-lt"/>
              </a:rPr>
              <a:t>其他弹性应用，无论怎样的吞吐量都能运行</a:t>
            </a:r>
            <a:r>
              <a:rPr lang="en-US" altLang="zh-CN" sz="2400" dirty="0">
                <a:latin typeface="+mn-lt"/>
              </a:rPr>
              <a:t> </a:t>
            </a:r>
          </a:p>
          <a:p>
            <a:pPr marL="342900" indent="-342900" eaLnBrk="1" hangingPunct="1">
              <a:defRPr/>
            </a:pPr>
            <a:r>
              <a:rPr lang="zh-CN" altLang="en-US" sz="2400" dirty="0">
                <a:solidFill>
                  <a:srgbClr val="FF0000"/>
                </a:solidFill>
                <a:latin typeface="Arial" charset="0"/>
                <a:cs typeface="Arial" charset="0"/>
              </a:rPr>
              <a:t>安全性</a:t>
            </a:r>
          </a:p>
          <a:p>
            <a:pPr marL="342900" indent="-342900" eaLnBrk="1" hangingPunct="1">
              <a:lnSpc>
                <a:spcPct val="85000"/>
              </a:lnSpc>
              <a:spcBef>
                <a:spcPct val="20000"/>
              </a:spcBef>
              <a:buClr>
                <a:srgbClr val="000099"/>
              </a:buClr>
              <a:buSzPct val="65000"/>
              <a:buFont typeface="Wingdings" pitchFamily="2" charset="2"/>
              <a:buChar char="v"/>
              <a:defRPr/>
            </a:pPr>
            <a:r>
              <a:rPr lang="zh-CN" altLang="en-US" sz="2400" dirty="0">
                <a:latin typeface="+mn-lt"/>
              </a:rPr>
              <a:t>加密，数据完整，</a:t>
            </a:r>
            <a:r>
              <a:rPr lang="en-US" altLang="zh-CN" sz="2400" dirty="0">
                <a:latin typeface="+mn-lt"/>
              </a:rPr>
              <a:t> …</a:t>
            </a:r>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Freeform 2"/>
          <p:cNvSpPr>
            <a:spLocks/>
          </p:cNvSpPr>
          <p:nvPr/>
        </p:nvSpPr>
        <p:spPr bwMode="auto">
          <a:xfrm>
            <a:off x="5391150" y="4319588"/>
            <a:ext cx="2974975" cy="2219325"/>
          </a:xfrm>
          <a:custGeom>
            <a:avLst/>
            <a:gdLst>
              <a:gd name="T0" fmla="*/ 2147483646 w 2135"/>
              <a:gd name="T1" fmla="*/ 2147483646 h 1662"/>
              <a:gd name="T2" fmla="*/ 2147483646 w 2135"/>
              <a:gd name="T3" fmla="*/ 2147483646 h 1662"/>
              <a:gd name="T4" fmla="*/ 2147483646 w 2135"/>
              <a:gd name="T5" fmla="*/ 2147483646 h 1662"/>
              <a:gd name="T6" fmla="*/ 2147483646 w 2135"/>
              <a:gd name="T7" fmla="*/ 2147483646 h 1662"/>
              <a:gd name="T8" fmla="*/ 2147483646 w 2135"/>
              <a:gd name="T9" fmla="*/ 2147483646 h 1662"/>
              <a:gd name="T10" fmla="*/ 2147483646 w 2135"/>
              <a:gd name="T11" fmla="*/ 2147483646 h 1662"/>
              <a:gd name="T12" fmla="*/ 2147483646 w 2135"/>
              <a:gd name="T13" fmla="*/ 2147483646 h 1662"/>
              <a:gd name="T14" fmla="*/ 2147483646 w 2135"/>
              <a:gd name="T15" fmla="*/ 2147483646 h 1662"/>
              <a:gd name="T16" fmla="*/ 2147483646 w 2135"/>
              <a:gd name="T17" fmla="*/ 2147483646 h 1662"/>
              <a:gd name="T18" fmla="*/ 2147483646 w 2135"/>
              <a:gd name="T19" fmla="*/ 2147483646 h 1662"/>
              <a:gd name="T20" fmla="*/ 2147483646 w 2135"/>
              <a:gd name="T21" fmla="*/ 2147483646 h 166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135"/>
              <a:gd name="T34" fmla="*/ 0 h 1662"/>
              <a:gd name="T35" fmla="*/ 2135 w 2135"/>
              <a:gd name="T36" fmla="*/ 1662 h 166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135" h="1662">
                <a:moveTo>
                  <a:pt x="27" y="652"/>
                </a:moveTo>
                <a:cubicBezTo>
                  <a:pt x="14" y="487"/>
                  <a:pt x="0" y="152"/>
                  <a:pt x="105" y="76"/>
                </a:cubicBezTo>
                <a:cubicBezTo>
                  <a:pt x="210" y="0"/>
                  <a:pt x="473" y="192"/>
                  <a:pt x="657" y="196"/>
                </a:cubicBezTo>
                <a:cubicBezTo>
                  <a:pt x="841" y="200"/>
                  <a:pt x="985" y="65"/>
                  <a:pt x="1209" y="100"/>
                </a:cubicBezTo>
                <a:cubicBezTo>
                  <a:pt x="1433" y="135"/>
                  <a:pt x="1867" y="232"/>
                  <a:pt x="2001" y="406"/>
                </a:cubicBezTo>
                <a:cubicBezTo>
                  <a:pt x="2135" y="580"/>
                  <a:pt x="2083" y="945"/>
                  <a:pt x="2013" y="1144"/>
                </a:cubicBezTo>
                <a:cubicBezTo>
                  <a:pt x="1943" y="1343"/>
                  <a:pt x="1781" y="1538"/>
                  <a:pt x="1581" y="1600"/>
                </a:cubicBezTo>
                <a:cubicBezTo>
                  <a:pt x="1381" y="1662"/>
                  <a:pt x="993" y="1571"/>
                  <a:pt x="813" y="1516"/>
                </a:cubicBezTo>
                <a:cubicBezTo>
                  <a:pt x="633" y="1461"/>
                  <a:pt x="606" y="1345"/>
                  <a:pt x="501" y="1270"/>
                </a:cubicBezTo>
                <a:cubicBezTo>
                  <a:pt x="396" y="1195"/>
                  <a:pt x="262" y="1169"/>
                  <a:pt x="183" y="1066"/>
                </a:cubicBezTo>
                <a:cubicBezTo>
                  <a:pt x="104" y="963"/>
                  <a:pt x="25" y="819"/>
                  <a:pt x="27" y="652"/>
                </a:cubicBezTo>
                <a:close/>
              </a:path>
            </a:pathLst>
          </a:custGeom>
          <a:solidFill>
            <a:srgbClr val="00FF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125955" name="Rectangle 3"/>
          <p:cNvSpPr>
            <a:spLocks noGrp="1" noChangeArrowheads="1"/>
          </p:cNvSpPr>
          <p:nvPr>
            <p:ph type="title"/>
          </p:nvPr>
        </p:nvSpPr>
        <p:spPr>
          <a:xfrm>
            <a:off x="400050" y="228600"/>
            <a:ext cx="8143875" cy="823913"/>
          </a:xfrm>
        </p:spPr>
        <p:txBody>
          <a:bodyPr/>
          <a:lstStyle/>
          <a:p>
            <a:r>
              <a:rPr lang="zh-CN" altLang="en-US" sz="3200" smtClean="0">
                <a:ea typeface="宋体" panose="02010600030101010101" pitchFamily="2" charset="-122"/>
              </a:rPr>
              <a:t>覆盖网络</a:t>
            </a:r>
            <a:r>
              <a:rPr lang="en-US" altLang="zh-CN" sz="3200" smtClean="0">
                <a:ea typeface="宋体" panose="02010600030101010101" pitchFamily="2" charset="-122"/>
              </a:rPr>
              <a:t>: </a:t>
            </a:r>
            <a:r>
              <a:rPr lang="zh-CN" altLang="en-US" sz="3200" smtClean="0">
                <a:ea typeface="宋体" panose="02010600030101010101" pitchFamily="2" charset="-122"/>
              </a:rPr>
              <a:t>在应用层完成网络互联</a:t>
            </a:r>
            <a:endParaRPr lang="en-US" altLang="zh-CN" smtClean="0">
              <a:ea typeface="宋体" panose="02010600030101010101" pitchFamily="2" charset="-122"/>
            </a:endParaRPr>
          </a:p>
        </p:txBody>
      </p:sp>
      <p:sp>
        <p:nvSpPr>
          <p:cNvPr id="125956" name="Rectangle 4"/>
          <p:cNvSpPr>
            <a:spLocks noChangeArrowheads="1"/>
          </p:cNvSpPr>
          <p:nvPr/>
        </p:nvSpPr>
        <p:spPr bwMode="auto">
          <a:xfrm>
            <a:off x="1339850" y="4554538"/>
            <a:ext cx="6350" cy="2159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25957" name="Freeform 5"/>
          <p:cNvSpPr>
            <a:spLocks/>
          </p:cNvSpPr>
          <p:nvPr/>
        </p:nvSpPr>
        <p:spPr bwMode="auto">
          <a:xfrm>
            <a:off x="3225800" y="4154488"/>
            <a:ext cx="1798638" cy="1674812"/>
          </a:xfrm>
          <a:custGeom>
            <a:avLst/>
            <a:gdLst>
              <a:gd name="T0" fmla="*/ 2147483646 w 1292"/>
              <a:gd name="T1" fmla="*/ 2147483646 h 1255"/>
              <a:gd name="T2" fmla="*/ 2147483646 w 1292"/>
              <a:gd name="T3" fmla="*/ 2147483646 h 1255"/>
              <a:gd name="T4" fmla="*/ 2147483646 w 1292"/>
              <a:gd name="T5" fmla="*/ 2147483646 h 1255"/>
              <a:gd name="T6" fmla="*/ 2147483646 w 1292"/>
              <a:gd name="T7" fmla="*/ 2147483646 h 1255"/>
              <a:gd name="T8" fmla="*/ 2147483646 w 1292"/>
              <a:gd name="T9" fmla="*/ 2147483646 h 1255"/>
              <a:gd name="T10" fmla="*/ 2147483646 w 1292"/>
              <a:gd name="T11" fmla="*/ 2147483646 h 1255"/>
              <a:gd name="T12" fmla="*/ 2147483646 w 1292"/>
              <a:gd name="T13" fmla="*/ 2147483646 h 1255"/>
              <a:gd name="T14" fmla="*/ 2147483646 w 1292"/>
              <a:gd name="T15" fmla="*/ 2147483646 h 1255"/>
              <a:gd name="T16" fmla="*/ 2147483646 w 1292"/>
              <a:gd name="T17" fmla="*/ 2147483646 h 1255"/>
              <a:gd name="T18" fmla="*/ 2147483646 w 1292"/>
              <a:gd name="T19" fmla="*/ 2147483646 h 1255"/>
              <a:gd name="T20" fmla="*/ 2147483646 w 1292"/>
              <a:gd name="T21" fmla="*/ 2147483646 h 1255"/>
              <a:gd name="T22" fmla="*/ 2147483646 w 1292"/>
              <a:gd name="T23" fmla="*/ 2147483646 h 12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92"/>
              <a:gd name="T37" fmla="*/ 0 h 1255"/>
              <a:gd name="T38" fmla="*/ 1292 w 1292"/>
              <a:gd name="T39" fmla="*/ 1255 h 125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92" h="1255">
                <a:moveTo>
                  <a:pt x="239" y="7"/>
                </a:moveTo>
                <a:cubicBezTo>
                  <a:pt x="120" y="14"/>
                  <a:pt x="70" y="71"/>
                  <a:pt x="35" y="157"/>
                </a:cubicBezTo>
                <a:cubicBezTo>
                  <a:pt x="0" y="243"/>
                  <a:pt x="26" y="411"/>
                  <a:pt x="29" y="523"/>
                </a:cubicBezTo>
                <a:cubicBezTo>
                  <a:pt x="32" y="635"/>
                  <a:pt x="17" y="771"/>
                  <a:pt x="53" y="829"/>
                </a:cubicBezTo>
                <a:cubicBezTo>
                  <a:pt x="89" y="887"/>
                  <a:pt x="146" y="821"/>
                  <a:pt x="245" y="871"/>
                </a:cubicBezTo>
                <a:cubicBezTo>
                  <a:pt x="344" y="921"/>
                  <a:pt x="522" y="1068"/>
                  <a:pt x="647" y="1129"/>
                </a:cubicBezTo>
                <a:cubicBezTo>
                  <a:pt x="772" y="1190"/>
                  <a:pt x="903" y="1255"/>
                  <a:pt x="995" y="1237"/>
                </a:cubicBezTo>
                <a:cubicBezTo>
                  <a:pt x="1087" y="1219"/>
                  <a:pt x="1153" y="1153"/>
                  <a:pt x="1199" y="1021"/>
                </a:cubicBezTo>
                <a:cubicBezTo>
                  <a:pt x="1245" y="889"/>
                  <a:pt x="1270" y="580"/>
                  <a:pt x="1271" y="445"/>
                </a:cubicBezTo>
                <a:cubicBezTo>
                  <a:pt x="1272" y="310"/>
                  <a:pt x="1292" y="266"/>
                  <a:pt x="1205" y="211"/>
                </a:cubicBezTo>
                <a:cubicBezTo>
                  <a:pt x="1118" y="156"/>
                  <a:pt x="908" y="150"/>
                  <a:pt x="749" y="115"/>
                </a:cubicBezTo>
                <a:cubicBezTo>
                  <a:pt x="590" y="80"/>
                  <a:pt x="358" y="0"/>
                  <a:pt x="239" y="7"/>
                </a:cubicBezTo>
                <a:close/>
              </a:path>
            </a:pathLst>
          </a:custGeom>
          <a:solidFill>
            <a:srgbClr val="00FF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125958" name="Freeform 6"/>
          <p:cNvSpPr>
            <a:spLocks/>
          </p:cNvSpPr>
          <p:nvPr/>
        </p:nvSpPr>
        <p:spPr bwMode="auto">
          <a:xfrm>
            <a:off x="746125" y="4144963"/>
            <a:ext cx="2381250" cy="1922462"/>
          </a:xfrm>
          <a:custGeom>
            <a:avLst/>
            <a:gdLst>
              <a:gd name="T0" fmla="*/ 2147483646 w 1340"/>
              <a:gd name="T1" fmla="*/ 2147483646 h 1191"/>
              <a:gd name="T2" fmla="*/ 2147483646 w 1340"/>
              <a:gd name="T3" fmla="*/ 2147483646 h 1191"/>
              <a:gd name="T4" fmla="*/ 2147483646 w 1340"/>
              <a:gd name="T5" fmla="*/ 2147483646 h 1191"/>
              <a:gd name="T6" fmla="*/ 2147483646 w 1340"/>
              <a:gd name="T7" fmla="*/ 2147483646 h 1191"/>
              <a:gd name="T8" fmla="*/ 2147483646 w 1340"/>
              <a:gd name="T9" fmla="*/ 2147483646 h 1191"/>
              <a:gd name="T10" fmla="*/ 2147483646 w 1340"/>
              <a:gd name="T11" fmla="*/ 2147483646 h 1191"/>
              <a:gd name="T12" fmla="*/ 2147483646 w 1340"/>
              <a:gd name="T13" fmla="*/ 2147483646 h 1191"/>
              <a:gd name="T14" fmla="*/ 2147483646 w 1340"/>
              <a:gd name="T15" fmla="*/ 2147483646 h 1191"/>
              <a:gd name="T16" fmla="*/ 2147483646 w 1340"/>
              <a:gd name="T17" fmla="*/ 2147483646 h 1191"/>
              <a:gd name="T18" fmla="*/ 2147483646 w 1340"/>
              <a:gd name="T19" fmla="*/ 2147483646 h 1191"/>
              <a:gd name="T20" fmla="*/ 2147483646 w 1340"/>
              <a:gd name="T21" fmla="*/ 2147483646 h 1191"/>
              <a:gd name="T22" fmla="*/ 2147483646 w 1340"/>
              <a:gd name="T23" fmla="*/ 2147483646 h 119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340"/>
              <a:gd name="T37" fmla="*/ 0 h 1191"/>
              <a:gd name="T38" fmla="*/ 1340 w 1340"/>
              <a:gd name="T39" fmla="*/ 1191 h 119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340" h="1191">
                <a:moveTo>
                  <a:pt x="550" y="42"/>
                </a:moveTo>
                <a:cubicBezTo>
                  <a:pt x="437" y="4"/>
                  <a:pt x="164" y="0"/>
                  <a:pt x="82" y="60"/>
                </a:cubicBezTo>
                <a:cubicBezTo>
                  <a:pt x="0" y="120"/>
                  <a:pt x="67" y="292"/>
                  <a:pt x="58" y="402"/>
                </a:cubicBezTo>
                <a:cubicBezTo>
                  <a:pt x="49" y="512"/>
                  <a:pt x="19" y="642"/>
                  <a:pt x="28" y="720"/>
                </a:cubicBezTo>
                <a:cubicBezTo>
                  <a:pt x="37" y="798"/>
                  <a:pt x="27" y="844"/>
                  <a:pt x="112" y="870"/>
                </a:cubicBezTo>
                <a:cubicBezTo>
                  <a:pt x="197" y="896"/>
                  <a:pt x="450" y="833"/>
                  <a:pt x="538" y="876"/>
                </a:cubicBezTo>
                <a:cubicBezTo>
                  <a:pt x="626" y="919"/>
                  <a:pt x="524" y="1091"/>
                  <a:pt x="640" y="1128"/>
                </a:cubicBezTo>
                <a:cubicBezTo>
                  <a:pt x="756" y="1165"/>
                  <a:pt x="1128" y="1191"/>
                  <a:pt x="1234" y="1098"/>
                </a:cubicBezTo>
                <a:cubicBezTo>
                  <a:pt x="1340" y="1005"/>
                  <a:pt x="1281" y="696"/>
                  <a:pt x="1276" y="570"/>
                </a:cubicBezTo>
                <a:cubicBezTo>
                  <a:pt x="1271" y="444"/>
                  <a:pt x="1290" y="389"/>
                  <a:pt x="1204" y="342"/>
                </a:cubicBezTo>
                <a:cubicBezTo>
                  <a:pt x="1118" y="295"/>
                  <a:pt x="868" y="338"/>
                  <a:pt x="760" y="288"/>
                </a:cubicBezTo>
                <a:cubicBezTo>
                  <a:pt x="652" y="238"/>
                  <a:pt x="663" y="80"/>
                  <a:pt x="550" y="42"/>
                </a:cubicBezTo>
                <a:close/>
              </a:path>
            </a:pathLst>
          </a:custGeom>
          <a:solidFill>
            <a:srgbClr val="00FF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125959" name="Line 7"/>
          <p:cNvSpPr>
            <a:spLocks noChangeShapeType="1"/>
          </p:cNvSpPr>
          <p:nvPr/>
        </p:nvSpPr>
        <p:spPr bwMode="auto">
          <a:xfrm>
            <a:off x="1065213" y="4919663"/>
            <a:ext cx="1155700" cy="635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5960" name="Line 8"/>
          <p:cNvSpPr>
            <a:spLocks noChangeShapeType="1"/>
          </p:cNvSpPr>
          <p:nvPr/>
        </p:nvSpPr>
        <p:spPr bwMode="auto">
          <a:xfrm flipV="1">
            <a:off x="1652588" y="4984750"/>
            <a:ext cx="560387" cy="15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5961" name="Line 9"/>
          <p:cNvSpPr>
            <a:spLocks noChangeShapeType="1"/>
          </p:cNvSpPr>
          <p:nvPr/>
        </p:nvSpPr>
        <p:spPr bwMode="auto">
          <a:xfrm>
            <a:off x="6596063" y="5099050"/>
            <a:ext cx="303212" cy="38576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5962" name="Line 10"/>
          <p:cNvSpPr>
            <a:spLocks noChangeShapeType="1"/>
          </p:cNvSpPr>
          <p:nvPr/>
        </p:nvSpPr>
        <p:spPr bwMode="auto">
          <a:xfrm flipH="1">
            <a:off x="7391400" y="5119688"/>
            <a:ext cx="465138" cy="3683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125963" name="Group 11"/>
          <p:cNvGrpSpPr>
            <a:grpSpLocks/>
          </p:cNvGrpSpPr>
          <p:nvPr/>
        </p:nvGrpSpPr>
        <p:grpSpPr bwMode="auto">
          <a:xfrm>
            <a:off x="7686675" y="4899025"/>
            <a:ext cx="501650" cy="234950"/>
            <a:chOff x="3600" y="219"/>
            <a:chExt cx="360" cy="175"/>
          </a:xfrm>
        </p:grpSpPr>
        <p:sp>
          <p:nvSpPr>
            <p:cNvPr id="126216" name="Oval 12"/>
            <p:cNvSpPr>
              <a:spLocks noChangeArrowheads="1"/>
            </p:cNvSpPr>
            <p:nvPr/>
          </p:nvSpPr>
          <p:spPr bwMode="auto">
            <a:xfrm>
              <a:off x="3603" y="297"/>
              <a:ext cx="357" cy="97"/>
            </a:xfrm>
            <a:prstGeom prst="ellipse">
              <a:avLst/>
            </a:prstGeom>
            <a:solidFill>
              <a:srgbClr val="6666FF"/>
            </a:solidFill>
            <a:ln w="12700">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26217" name="Line 13"/>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6218" name="Line 14"/>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6219" name="Rectangle 15"/>
            <p:cNvSpPr>
              <a:spLocks noChangeArrowheads="1"/>
            </p:cNvSpPr>
            <p:nvPr/>
          </p:nvSpPr>
          <p:spPr bwMode="auto">
            <a:xfrm>
              <a:off x="3603" y="289"/>
              <a:ext cx="354" cy="59"/>
            </a:xfrm>
            <a:prstGeom prst="rect">
              <a:avLst/>
            </a:prstGeom>
            <a:solidFill>
              <a:srgbClr val="6666FF"/>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126220" name="Oval 16"/>
            <p:cNvSpPr>
              <a:spLocks noChangeArrowheads="1"/>
            </p:cNvSpPr>
            <p:nvPr/>
          </p:nvSpPr>
          <p:spPr bwMode="auto">
            <a:xfrm>
              <a:off x="3600" y="219"/>
              <a:ext cx="357" cy="113"/>
            </a:xfrm>
            <a:prstGeom prst="ellipse">
              <a:avLst/>
            </a:prstGeom>
            <a:solidFill>
              <a:srgbClr val="6666FF"/>
            </a:solidFill>
            <a:ln w="12700">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grpSp>
          <p:nvGrpSpPr>
            <p:cNvPr id="126221" name="Group 17"/>
            <p:cNvGrpSpPr>
              <a:grpSpLocks/>
            </p:cNvGrpSpPr>
            <p:nvPr/>
          </p:nvGrpSpPr>
          <p:grpSpPr bwMode="auto">
            <a:xfrm>
              <a:off x="3686" y="244"/>
              <a:ext cx="177" cy="66"/>
              <a:chOff x="2848" y="848"/>
              <a:chExt cx="140" cy="98"/>
            </a:xfrm>
          </p:grpSpPr>
          <p:sp>
            <p:nvSpPr>
              <p:cNvPr id="126226" name="Line 18"/>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6227" name="Line 19"/>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6228" name="Line 20"/>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26222" name="Group 21"/>
            <p:cNvGrpSpPr>
              <a:grpSpLocks/>
            </p:cNvGrpSpPr>
            <p:nvPr/>
          </p:nvGrpSpPr>
          <p:grpSpPr bwMode="auto">
            <a:xfrm flipV="1">
              <a:off x="3686" y="243"/>
              <a:ext cx="177" cy="66"/>
              <a:chOff x="2848" y="848"/>
              <a:chExt cx="140" cy="98"/>
            </a:xfrm>
          </p:grpSpPr>
          <p:sp>
            <p:nvSpPr>
              <p:cNvPr id="126223" name="Line 22"/>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6224" name="Line 23"/>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6225" name="Line 24"/>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sp>
        <p:nvSpPr>
          <p:cNvPr id="125964" name="Line 25"/>
          <p:cNvSpPr>
            <a:spLocks noChangeShapeType="1"/>
          </p:cNvSpPr>
          <p:nvPr/>
        </p:nvSpPr>
        <p:spPr bwMode="auto">
          <a:xfrm flipV="1">
            <a:off x="6577013" y="5013325"/>
            <a:ext cx="1103312" cy="381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5965" name="Line 26"/>
          <p:cNvSpPr>
            <a:spLocks noChangeShapeType="1"/>
          </p:cNvSpPr>
          <p:nvPr/>
        </p:nvSpPr>
        <p:spPr bwMode="auto">
          <a:xfrm>
            <a:off x="3875088" y="4435475"/>
            <a:ext cx="485775" cy="20796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5966" name="Line 27"/>
          <p:cNvSpPr>
            <a:spLocks noChangeShapeType="1"/>
          </p:cNvSpPr>
          <p:nvPr/>
        </p:nvSpPr>
        <p:spPr bwMode="auto">
          <a:xfrm flipH="1">
            <a:off x="4394200" y="4772025"/>
            <a:ext cx="241300" cy="68103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5967" name="Line 28"/>
          <p:cNvSpPr>
            <a:spLocks noChangeShapeType="1"/>
          </p:cNvSpPr>
          <p:nvPr/>
        </p:nvSpPr>
        <p:spPr bwMode="auto">
          <a:xfrm>
            <a:off x="3624263" y="4548188"/>
            <a:ext cx="0" cy="4318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5968" name="Line 29"/>
          <p:cNvSpPr>
            <a:spLocks noChangeShapeType="1"/>
          </p:cNvSpPr>
          <p:nvPr/>
        </p:nvSpPr>
        <p:spPr bwMode="auto">
          <a:xfrm>
            <a:off x="3649663" y="5195888"/>
            <a:ext cx="534987" cy="3683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5969" name="Line 30"/>
          <p:cNvSpPr>
            <a:spLocks noChangeShapeType="1"/>
          </p:cNvSpPr>
          <p:nvPr/>
        </p:nvSpPr>
        <p:spPr bwMode="auto">
          <a:xfrm>
            <a:off x="4843463" y="4665663"/>
            <a:ext cx="1266825" cy="40322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5970" name="Line 31"/>
          <p:cNvSpPr>
            <a:spLocks noChangeShapeType="1"/>
          </p:cNvSpPr>
          <p:nvPr/>
        </p:nvSpPr>
        <p:spPr bwMode="auto">
          <a:xfrm flipH="1">
            <a:off x="3883025" y="4740275"/>
            <a:ext cx="560388" cy="3841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5971" name="Line 32"/>
          <p:cNvSpPr>
            <a:spLocks noChangeShapeType="1"/>
          </p:cNvSpPr>
          <p:nvPr/>
        </p:nvSpPr>
        <p:spPr bwMode="auto">
          <a:xfrm flipH="1">
            <a:off x="4610100" y="4356100"/>
            <a:ext cx="201613" cy="17621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5972" name="Line 33"/>
          <p:cNvSpPr>
            <a:spLocks noChangeShapeType="1"/>
          </p:cNvSpPr>
          <p:nvPr/>
        </p:nvSpPr>
        <p:spPr bwMode="auto">
          <a:xfrm flipV="1">
            <a:off x="2720975" y="4475163"/>
            <a:ext cx="677863" cy="48895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125973" name="Group 34"/>
          <p:cNvGrpSpPr>
            <a:grpSpLocks/>
          </p:cNvGrpSpPr>
          <p:nvPr/>
        </p:nvGrpSpPr>
        <p:grpSpPr bwMode="auto">
          <a:xfrm>
            <a:off x="6096000" y="4956175"/>
            <a:ext cx="501650" cy="234950"/>
            <a:chOff x="3600" y="219"/>
            <a:chExt cx="360" cy="175"/>
          </a:xfrm>
        </p:grpSpPr>
        <p:sp>
          <p:nvSpPr>
            <p:cNvPr id="126203" name="Oval 35"/>
            <p:cNvSpPr>
              <a:spLocks noChangeArrowheads="1"/>
            </p:cNvSpPr>
            <p:nvPr/>
          </p:nvSpPr>
          <p:spPr bwMode="auto">
            <a:xfrm>
              <a:off x="3603" y="297"/>
              <a:ext cx="357" cy="97"/>
            </a:xfrm>
            <a:prstGeom prst="ellipse">
              <a:avLst/>
            </a:prstGeom>
            <a:solidFill>
              <a:srgbClr val="6666FF"/>
            </a:solidFill>
            <a:ln w="12700">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26204" name="Line 36"/>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6205" name="Line 37"/>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6206" name="Rectangle 38"/>
            <p:cNvSpPr>
              <a:spLocks noChangeArrowheads="1"/>
            </p:cNvSpPr>
            <p:nvPr/>
          </p:nvSpPr>
          <p:spPr bwMode="auto">
            <a:xfrm>
              <a:off x="3603" y="289"/>
              <a:ext cx="354" cy="59"/>
            </a:xfrm>
            <a:prstGeom prst="rect">
              <a:avLst/>
            </a:prstGeom>
            <a:solidFill>
              <a:srgbClr val="6666FF"/>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126207" name="Oval 39"/>
            <p:cNvSpPr>
              <a:spLocks noChangeArrowheads="1"/>
            </p:cNvSpPr>
            <p:nvPr/>
          </p:nvSpPr>
          <p:spPr bwMode="auto">
            <a:xfrm>
              <a:off x="3600" y="219"/>
              <a:ext cx="357" cy="113"/>
            </a:xfrm>
            <a:prstGeom prst="ellipse">
              <a:avLst/>
            </a:prstGeom>
            <a:solidFill>
              <a:srgbClr val="6666FF"/>
            </a:solidFill>
            <a:ln w="12700">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grpSp>
          <p:nvGrpSpPr>
            <p:cNvPr id="126208" name="Group 40"/>
            <p:cNvGrpSpPr>
              <a:grpSpLocks/>
            </p:cNvGrpSpPr>
            <p:nvPr/>
          </p:nvGrpSpPr>
          <p:grpSpPr bwMode="auto">
            <a:xfrm>
              <a:off x="3686" y="244"/>
              <a:ext cx="177" cy="66"/>
              <a:chOff x="2848" y="848"/>
              <a:chExt cx="140" cy="98"/>
            </a:xfrm>
          </p:grpSpPr>
          <p:sp>
            <p:nvSpPr>
              <p:cNvPr id="126213" name="Line 41"/>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6214" name="Line 42"/>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6215" name="Line 43"/>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26209" name="Group 44"/>
            <p:cNvGrpSpPr>
              <a:grpSpLocks/>
            </p:cNvGrpSpPr>
            <p:nvPr/>
          </p:nvGrpSpPr>
          <p:grpSpPr bwMode="auto">
            <a:xfrm flipV="1">
              <a:off x="3686" y="243"/>
              <a:ext cx="177" cy="66"/>
              <a:chOff x="2848" y="848"/>
              <a:chExt cx="140" cy="98"/>
            </a:xfrm>
          </p:grpSpPr>
          <p:sp>
            <p:nvSpPr>
              <p:cNvPr id="126210" name="Line 45"/>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6211" name="Line 46"/>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6212" name="Line 47"/>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125974" name="Group 48"/>
          <p:cNvGrpSpPr>
            <a:grpSpLocks/>
          </p:cNvGrpSpPr>
          <p:nvPr/>
        </p:nvGrpSpPr>
        <p:grpSpPr bwMode="auto">
          <a:xfrm>
            <a:off x="6896100" y="5384800"/>
            <a:ext cx="501650" cy="234950"/>
            <a:chOff x="3600" y="219"/>
            <a:chExt cx="360" cy="175"/>
          </a:xfrm>
        </p:grpSpPr>
        <p:sp>
          <p:nvSpPr>
            <p:cNvPr id="126190" name="Oval 49"/>
            <p:cNvSpPr>
              <a:spLocks noChangeArrowheads="1"/>
            </p:cNvSpPr>
            <p:nvPr/>
          </p:nvSpPr>
          <p:spPr bwMode="auto">
            <a:xfrm>
              <a:off x="3603" y="297"/>
              <a:ext cx="357" cy="97"/>
            </a:xfrm>
            <a:prstGeom prst="ellipse">
              <a:avLst/>
            </a:prstGeom>
            <a:solidFill>
              <a:srgbClr val="6666FF"/>
            </a:solidFill>
            <a:ln w="12700">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26191" name="Line 50"/>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6192" name="Line 51"/>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6193" name="Rectangle 52"/>
            <p:cNvSpPr>
              <a:spLocks noChangeArrowheads="1"/>
            </p:cNvSpPr>
            <p:nvPr/>
          </p:nvSpPr>
          <p:spPr bwMode="auto">
            <a:xfrm>
              <a:off x="3603" y="289"/>
              <a:ext cx="354" cy="59"/>
            </a:xfrm>
            <a:prstGeom prst="rect">
              <a:avLst/>
            </a:prstGeom>
            <a:solidFill>
              <a:srgbClr val="6666FF"/>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126194" name="Oval 53"/>
            <p:cNvSpPr>
              <a:spLocks noChangeArrowheads="1"/>
            </p:cNvSpPr>
            <p:nvPr/>
          </p:nvSpPr>
          <p:spPr bwMode="auto">
            <a:xfrm>
              <a:off x="3600" y="219"/>
              <a:ext cx="357" cy="113"/>
            </a:xfrm>
            <a:prstGeom prst="ellipse">
              <a:avLst/>
            </a:prstGeom>
            <a:solidFill>
              <a:srgbClr val="6666FF"/>
            </a:solidFill>
            <a:ln w="12700">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grpSp>
          <p:nvGrpSpPr>
            <p:cNvPr id="126195" name="Group 54"/>
            <p:cNvGrpSpPr>
              <a:grpSpLocks/>
            </p:cNvGrpSpPr>
            <p:nvPr/>
          </p:nvGrpSpPr>
          <p:grpSpPr bwMode="auto">
            <a:xfrm>
              <a:off x="3686" y="244"/>
              <a:ext cx="177" cy="66"/>
              <a:chOff x="2848" y="848"/>
              <a:chExt cx="140" cy="98"/>
            </a:xfrm>
          </p:grpSpPr>
          <p:sp>
            <p:nvSpPr>
              <p:cNvPr id="126200" name="Line 55"/>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6201" name="Line 56"/>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6202" name="Line 57"/>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26196" name="Group 58"/>
            <p:cNvGrpSpPr>
              <a:grpSpLocks/>
            </p:cNvGrpSpPr>
            <p:nvPr/>
          </p:nvGrpSpPr>
          <p:grpSpPr bwMode="auto">
            <a:xfrm flipV="1">
              <a:off x="3686" y="243"/>
              <a:ext cx="177" cy="66"/>
              <a:chOff x="2848" y="848"/>
              <a:chExt cx="140" cy="98"/>
            </a:xfrm>
          </p:grpSpPr>
          <p:sp>
            <p:nvSpPr>
              <p:cNvPr id="126197" name="Line 59"/>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6198" name="Line 60"/>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6199" name="Line 61"/>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125975" name="Group 62"/>
          <p:cNvGrpSpPr>
            <a:grpSpLocks/>
          </p:cNvGrpSpPr>
          <p:nvPr/>
        </p:nvGrpSpPr>
        <p:grpSpPr bwMode="auto">
          <a:xfrm>
            <a:off x="4181475" y="5446713"/>
            <a:ext cx="501650" cy="234950"/>
            <a:chOff x="3600" y="219"/>
            <a:chExt cx="360" cy="175"/>
          </a:xfrm>
        </p:grpSpPr>
        <p:sp>
          <p:nvSpPr>
            <p:cNvPr id="126177" name="Oval 63"/>
            <p:cNvSpPr>
              <a:spLocks noChangeArrowheads="1"/>
            </p:cNvSpPr>
            <p:nvPr/>
          </p:nvSpPr>
          <p:spPr bwMode="auto">
            <a:xfrm>
              <a:off x="3603" y="297"/>
              <a:ext cx="357" cy="97"/>
            </a:xfrm>
            <a:prstGeom prst="ellipse">
              <a:avLst/>
            </a:prstGeom>
            <a:solidFill>
              <a:srgbClr val="6666FF"/>
            </a:solidFill>
            <a:ln w="12700">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26178" name="Line 64"/>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6179" name="Line 65"/>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6180" name="Rectangle 66"/>
            <p:cNvSpPr>
              <a:spLocks noChangeArrowheads="1"/>
            </p:cNvSpPr>
            <p:nvPr/>
          </p:nvSpPr>
          <p:spPr bwMode="auto">
            <a:xfrm>
              <a:off x="3603" y="289"/>
              <a:ext cx="354" cy="59"/>
            </a:xfrm>
            <a:prstGeom prst="rect">
              <a:avLst/>
            </a:prstGeom>
            <a:solidFill>
              <a:srgbClr val="6666FF"/>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126181" name="Oval 67"/>
            <p:cNvSpPr>
              <a:spLocks noChangeArrowheads="1"/>
            </p:cNvSpPr>
            <p:nvPr/>
          </p:nvSpPr>
          <p:spPr bwMode="auto">
            <a:xfrm>
              <a:off x="3600" y="219"/>
              <a:ext cx="357" cy="113"/>
            </a:xfrm>
            <a:prstGeom prst="ellipse">
              <a:avLst/>
            </a:prstGeom>
            <a:solidFill>
              <a:srgbClr val="6666FF"/>
            </a:solidFill>
            <a:ln w="12700">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grpSp>
          <p:nvGrpSpPr>
            <p:cNvPr id="126182" name="Group 68"/>
            <p:cNvGrpSpPr>
              <a:grpSpLocks/>
            </p:cNvGrpSpPr>
            <p:nvPr/>
          </p:nvGrpSpPr>
          <p:grpSpPr bwMode="auto">
            <a:xfrm>
              <a:off x="3686" y="244"/>
              <a:ext cx="177" cy="66"/>
              <a:chOff x="2848" y="848"/>
              <a:chExt cx="140" cy="98"/>
            </a:xfrm>
          </p:grpSpPr>
          <p:sp>
            <p:nvSpPr>
              <p:cNvPr id="126187" name="Line 69"/>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6188" name="Line 70"/>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6189" name="Line 71"/>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26183" name="Group 72"/>
            <p:cNvGrpSpPr>
              <a:grpSpLocks/>
            </p:cNvGrpSpPr>
            <p:nvPr/>
          </p:nvGrpSpPr>
          <p:grpSpPr bwMode="auto">
            <a:xfrm flipV="1">
              <a:off x="3686" y="243"/>
              <a:ext cx="177" cy="66"/>
              <a:chOff x="2848" y="848"/>
              <a:chExt cx="140" cy="98"/>
            </a:xfrm>
          </p:grpSpPr>
          <p:sp>
            <p:nvSpPr>
              <p:cNvPr id="126184" name="Line 73"/>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6185" name="Line 74"/>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6186" name="Line 75"/>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125976" name="Group 76"/>
          <p:cNvGrpSpPr>
            <a:grpSpLocks/>
          </p:cNvGrpSpPr>
          <p:nvPr/>
        </p:nvGrpSpPr>
        <p:grpSpPr bwMode="auto">
          <a:xfrm>
            <a:off x="3381375" y="4975225"/>
            <a:ext cx="501650" cy="234950"/>
            <a:chOff x="3600" y="219"/>
            <a:chExt cx="360" cy="175"/>
          </a:xfrm>
        </p:grpSpPr>
        <p:sp>
          <p:nvSpPr>
            <p:cNvPr id="126164" name="Oval 77"/>
            <p:cNvSpPr>
              <a:spLocks noChangeArrowheads="1"/>
            </p:cNvSpPr>
            <p:nvPr/>
          </p:nvSpPr>
          <p:spPr bwMode="auto">
            <a:xfrm>
              <a:off x="3603" y="297"/>
              <a:ext cx="357" cy="97"/>
            </a:xfrm>
            <a:prstGeom prst="ellipse">
              <a:avLst/>
            </a:prstGeom>
            <a:solidFill>
              <a:srgbClr val="6666FF"/>
            </a:solidFill>
            <a:ln w="12700">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26165" name="Line 78"/>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6166" name="Line 79"/>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6167" name="Rectangle 80"/>
            <p:cNvSpPr>
              <a:spLocks noChangeArrowheads="1"/>
            </p:cNvSpPr>
            <p:nvPr/>
          </p:nvSpPr>
          <p:spPr bwMode="auto">
            <a:xfrm>
              <a:off x="3603" y="289"/>
              <a:ext cx="354" cy="59"/>
            </a:xfrm>
            <a:prstGeom prst="rect">
              <a:avLst/>
            </a:prstGeom>
            <a:solidFill>
              <a:srgbClr val="6666FF"/>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126168" name="Oval 81"/>
            <p:cNvSpPr>
              <a:spLocks noChangeArrowheads="1"/>
            </p:cNvSpPr>
            <p:nvPr/>
          </p:nvSpPr>
          <p:spPr bwMode="auto">
            <a:xfrm>
              <a:off x="3600" y="219"/>
              <a:ext cx="357" cy="113"/>
            </a:xfrm>
            <a:prstGeom prst="ellipse">
              <a:avLst/>
            </a:prstGeom>
            <a:solidFill>
              <a:srgbClr val="6666FF"/>
            </a:solidFill>
            <a:ln w="12700">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grpSp>
          <p:nvGrpSpPr>
            <p:cNvPr id="126169" name="Group 82"/>
            <p:cNvGrpSpPr>
              <a:grpSpLocks/>
            </p:cNvGrpSpPr>
            <p:nvPr/>
          </p:nvGrpSpPr>
          <p:grpSpPr bwMode="auto">
            <a:xfrm>
              <a:off x="3686" y="244"/>
              <a:ext cx="177" cy="66"/>
              <a:chOff x="2848" y="848"/>
              <a:chExt cx="140" cy="98"/>
            </a:xfrm>
          </p:grpSpPr>
          <p:sp>
            <p:nvSpPr>
              <p:cNvPr id="126174" name="Line 83"/>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6175" name="Line 84"/>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6176" name="Line 85"/>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26170" name="Group 86"/>
            <p:cNvGrpSpPr>
              <a:grpSpLocks/>
            </p:cNvGrpSpPr>
            <p:nvPr/>
          </p:nvGrpSpPr>
          <p:grpSpPr bwMode="auto">
            <a:xfrm flipV="1">
              <a:off x="3686" y="243"/>
              <a:ext cx="177" cy="66"/>
              <a:chOff x="2848" y="848"/>
              <a:chExt cx="140" cy="98"/>
            </a:xfrm>
          </p:grpSpPr>
          <p:sp>
            <p:nvSpPr>
              <p:cNvPr id="126171" name="Line 87"/>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6172" name="Line 88"/>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6173" name="Line 89"/>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125977" name="Group 90"/>
          <p:cNvGrpSpPr>
            <a:grpSpLocks/>
          </p:cNvGrpSpPr>
          <p:nvPr/>
        </p:nvGrpSpPr>
        <p:grpSpPr bwMode="auto">
          <a:xfrm>
            <a:off x="4324350" y="4532313"/>
            <a:ext cx="501650" cy="234950"/>
            <a:chOff x="3600" y="219"/>
            <a:chExt cx="360" cy="175"/>
          </a:xfrm>
        </p:grpSpPr>
        <p:sp>
          <p:nvSpPr>
            <p:cNvPr id="126151" name="Oval 91"/>
            <p:cNvSpPr>
              <a:spLocks noChangeArrowheads="1"/>
            </p:cNvSpPr>
            <p:nvPr/>
          </p:nvSpPr>
          <p:spPr bwMode="auto">
            <a:xfrm>
              <a:off x="3603" y="297"/>
              <a:ext cx="357" cy="97"/>
            </a:xfrm>
            <a:prstGeom prst="ellipse">
              <a:avLst/>
            </a:prstGeom>
            <a:solidFill>
              <a:srgbClr val="6666FF"/>
            </a:solidFill>
            <a:ln w="12700">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26152" name="Line 92"/>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6153" name="Line 93"/>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6154" name="Rectangle 94"/>
            <p:cNvSpPr>
              <a:spLocks noChangeArrowheads="1"/>
            </p:cNvSpPr>
            <p:nvPr/>
          </p:nvSpPr>
          <p:spPr bwMode="auto">
            <a:xfrm>
              <a:off x="3603" y="289"/>
              <a:ext cx="354" cy="59"/>
            </a:xfrm>
            <a:prstGeom prst="rect">
              <a:avLst/>
            </a:prstGeom>
            <a:solidFill>
              <a:srgbClr val="6666FF"/>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126155" name="Oval 95"/>
            <p:cNvSpPr>
              <a:spLocks noChangeArrowheads="1"/>
            </p:cNvSpPr>
            <p:nvPr/>
          </p:nvSpPr>
          <p:spPr bwMode="auto">
            <a:xfrm>
              <a:off x="3600" y="219"/>
              <a:ext cx="357" cy="113"/>
            </a:xfrm>
            <a:prstGeom prst="ellipse">
              <a:avLst/>
            </a:prstGeom>
            <a:solidFill>
              <a:srgbClr val="6666FF"/>
            </a:solidFill>
            <a:ln w="12700">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grpSp>
          <p:nvGrpSpPr>
            <p:cNvPr id="126156" name="Group 96"/>
            <p:cNvGrpSpPr>
              <a:grpSpLocks/>
            </p:cNvGrpSpPr>
            <p:nvPr/>
          </p:nvGrpSpPr>
          <p:grpSpPr bwMode="auto">
            <a:xfrm>
              <a:off x="3686" y="244"/>
              <a:ext cx="177" cy="66"/>
              <a:chOff x="2848" y="848"/>
              <a:chExt cx="140" cy="98"/>
            </a:xfrm>
          </p:grpSpPr>
          <p:sp>
            <p:nvSpPr>
              <p:cNvPr id="126161" name="Line 97"/>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6162" name="Line 98"/>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6163" name="Line 99"/>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26157" name="Group 100"/>
            <p:cNvGrpSpPr>
              <a:grpSpLocks/>
            </p:cNvGrpSpPr>
            <p:nvPr/>
          </p:nvGrpSpPr>
          <p:grpSpPr bwMode="auto">
            <a:xfrm flipV="1">
              <a:off x="3686" y="243"/>
              <a:ext cx="177" cy="66"/>
              <a:chOff x="2848" y="848"/>
              <a:chExt cx="140" cy="98"/>
            </a:xfrm>
          </p:grpSpPr>
          <p:sp>
            <p:nvSpPr>
              <p:cNvPr id="126158" name="Line 101"/>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6159" name="Line 102"/>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6160" name="Line 103"/>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125978" name="Group 104"/>
          <p:cNvGrpSpPr>
            <a:grpSpLocks/>
          </p:cNvGrpSpPr>
          <p:nvPr/>
        </p:nvGrpSpPr>
        <p:grpSpPr bwMode="auto">
          <a:xfrm>
            <a:off x="3367088" y="4313238"/>
            <a:ext cx="501650" cy="234950"/>
            <a:chOff x="3600" y="219"/>
            <a:chExt cx="360" cy="175"/>
          </a:xfrm>
        </p:grpSpPr>
        <p:sp>
          <p:nvSpPr>
            <p:cNvPr id="126138" name="Oval 105"/>
            <p:cNvSpPr>
              <a:spLocks noChangeArrowheads="1"/>
            </p:cNvSpPr>
            <p:nvPr/>
          </p:nvSpPr>
          <p:spPr bwMode="auto">
            <a:xfrm>
              <a:off x="3603" y="297"/>
              <a:ext cx="357" cy="97"/>
            </a:xfrm>
            <a:prstGeom prst="ellipse">
              <a:avLst/>
            </a:prstGeom>
            <a:solidFill>
              <a:srgbClr val="6666FF"/>
            </a:solidFill>
            <a:ln w="12700">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26139" name="Line 106"/>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6140" name="Line 107"/>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6141" name="Rectangle 108"/>
            <p:cNvSpPr>
              <a:spLocks noChangeArrowheads="1"/>
            </p:cNvSpPr>
            <p:nvPr/>
          </p:nvSpPr>
          <p:spPr bwMode="auto">
            <a:xfrm>
              <a:off x="3603" y="289"/>
              <a:ext cx="354" cy="59"/>
            </a:xfrm>
            <a:prstGeom prst="rect">
              <a:avLst/>
            </a:prstGeom>
            <a:solidFill>
              <a:srgbClr val="6666FF"/>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126142" name="Oval 109"/>
            <p:cNvSpPr>
              <a:spLocks noChangeArrowheads="1"/>
            </p:cNvSpPr>
            <p:nvPr/>
          </p:nvSpPr>
          <p:spPr bwMode="auto">
            <a:xfrm>
              <a:off x="3600" y="219"/>
              <a:ext cx="357" cy="113"/>
            </a:xfrm>
            <a:prstGeom prst="ellipse">
              <a:avLst/>
            </a:prstGeom>
            <a:solidFill>
              <a:srgbClr val="6666FF"/>
            </a:solidFill>
            <a:ln w="12700">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grpSp>
          <p:nvGrpSpPr>
            <p:cNvPr id="126143" name="Group 110"/>
            <p:cNvGrpSpPr>
              <a:grpSpLocks/>
            </p:cNvGrpSpPr>
            <p:nvPr/>
          </p:nvGrpSpPr>
          <p:grpSpPr bwMode="auto">
            <a:xfrm>
              <a:off x="3686" y="244"/>
              <a:ext cx="177" cy="66"/>
              <a:chOff x="2848" y="848"/>
              <a:chExt cx="140" cy="98"/>
            </a:xfrm>
          </p:grpSpPr>
          <p:sp>
            <p:nvSpPr>
              <p:cNvPr id="126148" name="Line 111"/>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6149" name="Line 112"/>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6150" name="Line 113"/>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26144" name="Group 114"/>
            <p:cNvGrpSpPr>
              <a:grpSpLocks/>
            </p:cNvGrpSpPr>
            <p:nvPr/>
          </p:nvGrpSpPr>
          <p:grpSpPr bwMode="auto">
            <a:xfrm flipV="1">
              <a:off x="3686" y="243"/>
              <a:ext cx="177" cy="66"/>
              <a:chOff x="2848" y="848"/>
              <a:chExt cx="140" cy="98"/>
            </a:xfrm>
          </p:grpSpPr>
          <p:sp>
            <p:nvSpPr>
              <p:cNvPr id="126145" name="Line 115"/>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6146" name="Line 116"/>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6147" name="Line 117"/>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125979" name="Group 118"/>
          <p:cNvGrpSpPr>
            <a:grpSpLocks/>
          </p:cNvGrpSpPr>
          <p:nvPr/>
        </p:nvGrpSpPr>
        <p:grpSpPr bwMode="auto">
          <a:xfrm>
            <a:off x="2214563" y="4827588"/>
            <a:ext cx="501650" cy="234950"/>
            <a:chOff x="3600" y="219"/>
            <a:chExt cx="360" cy="175"/>
          </a:xfrm>
        </p:grpSpPr>
        <p:sp>
          <p:nvSpPr>
            <p:cNvPr id="126125" name="Oval 119"/>
            <p:cNvSpPr>
              <a:spLocks noChangeArrowheads="1"/>
            </p:cNvSpPr>
            <p:nvPr/>
          </p:nvSpPr>
          <p:spPr bwMode="auto">
            <a:xfrm>
              <a:off x="3603" y="297"/>
              <a:ext cx="357" cy="97"/>
            </a:xfrm>
            <a:prstGeom prst="ellipse">
              <a:avLst/>
            </a:prstGeom>
            <a:solidFill>
              <a:srgbClr val="6666FF"/>
            </a:solidFill>
            <a:ln w="12700">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26126" name="Line 120"/>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6127" name="Line 121"/>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6128" name="Rectangle 122"/>
            <p:cNvSpPr>
              <a:spLocks noChangeArrowheads="1"/>
            </p:cNvSpPr>
            <p:nvPr/>
          </p:nvSpPr>
          <p:spPr bwMode="auto">
            <a:xfrm>
              <a:off x="3603" y="289"/>
              <a:ext cx="354" cy="59"/>
            </a:xfrm>
            <a:prstGeom prst="rect">
              <a:avLst/>
            </a:prstGeom>
            <a:solidFill>
              <a:srgbClr val="6666FF"/>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126129" name="Oval 123"/>
            <p:cNvSpPr>
              <a:spLocks noChangeArrowheads="1"/>
            </p:cNvSpPr>
            <p:nvPr/>
          </p:nvSpPr>
          <p:spPr bwMode="auto">
            <a:xfrm>
              <a:off x="3600" y="219"/>
              <a:ext cx="357" cy="113"/>
            </a:xfrm>
            <a:prstGeom prst="ellipse">
              <a:avLst/>
            </a:prstGeom>
            <a:solidFill>
              <a:srgbClr val="6666FF"/>
            </a:solidFill>
            <a:ln w="12700">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grpSp>
          <p:nvGrpSpPr>
            <p:cNvPr id="126130" name="Group 124"/>
            <p:cNvGrpSpPr>
              <a:grpSpLocks/>
            </p:cNvGrpSpPr>
            <p:nvPr/>
          </p:nvGrpSpPr>
          <p:grpSpPr bwMode="auto">
            <a:xfrm>
              <a:off x="3686" y="244"/>
              <a:ext cx="177" cy="66"/>
              <a:chOff x="2848" y="848"/>
              <a:chExt cx="140" cy="98"/>
            </a:xfrm>
          </p:grpSpPr>
          <p:sp>
            <p:nvSpPr>
              <p:cNvPr id="126135" name="Line 125"/>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6136" name="Line 126"/>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6137" name="Line 127"/>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26131" name="Group 128"/>
            <p:cNvGrpSpPr>
              <a:grpSpLocks/>
            </p:cNvGrpSpPr>
            <p:nvPr/>
          </p:nvGrpSpPr>
          <p:grpSpPr bwMode="auto">
            <a:xfrm flipV="1">
              <a:off x="3686" y="243"/>
              <a:ext cx="177" cy="66"/>
              <a:chOff x="2848" y="848"/>
              <a:chExt cx="140" cy="98"/>
            </a:xfrm>
          </p:grpSpPr>
          <p:sp>
            <p:nvSpPr>
              <p:cNvPr id="126132" name="Line 129"/>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6133" name="Line 130"/>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6134" name="Line 131"/>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sp>
        <p:nvSpPr>
          <p:cNvPr id="170218" name="Line 234"/>
          <p:cNvSpPr>
            <a:spLocks noChangeShapeType="1"/>
          </p:cNvSpPr>
          <p:nvPr/>
        </p:nvSpPr>
        <p:spPr bwMode="auto">
          <a:xfrm>
            <a:off x="511175" y="3692525"/>
            <a:ext cx="8086725" cy="15875"/>
          </a:xfrm>
          <a:prstGeom prst="line">
            <a:avLst/>
          </a:prstGeom>
          <a:noFill/>
          <a:ln w="38100">
            <a:solidFill>
              <a:srgbClr val="FF0000"/>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26" name="Group 918"/>
          <p:cNvGrpSpPr>
            <a:grpSpLocks/>
          </p:cNvGrpSpPr>
          <p:nvPr/>
        </p:nvGrpSpPr>
        <p:grpSpPr bwMode="auto">
          <a:xfrm>
            <a:off x="79375" y="3622675"/>
            <a:ext cx="8842375" cy="2940050"/>
            <a:chOff x="190" y="1262"/>
            <a:chExt cx="5570" cy="1852"/>
          </a:xfrm>
        </p:grpSpPr>
        <p:grpSp>
          <p:nvGrpSpPr>
            <p:cNvPr id="126056" name="Group 919"/>
            <p:cNvGrpSpPr>
              <a:grpSpLocks/>
            </p:cNvGrpSpPr>
            <p:nvPr/>
          </p:nvGrpSpPr>
          <p:grpSpPr bwMode="auto">
            <a:xfrm>
              <a:off x="4555" y="2725"/>
              <a:ext cx="1205" cy="282"/>
              <a:chOff x="832" y="-125"/>
              <a:chExt cx="1205" cy="282"/>
            </a:xfrm>
          </p:grpSpPr>
          <p:sp>
            <p:nvSpPr>
              <p:cNvPr id="126109" name="Oval 920"/>
              <p:cNvSpPr>
                <a:spLocks noChangeArrowheads="1"/>
              </p:cNvSpPr>
              <p:nvPr/>
            </p:nvSpPr>
            <p:spPr bwMode="auto">
              <a:xfrm>
                <a:off x="832" y="-125"/>
                <a:ext cx="1205" cy="282"/>
              </a:xfrm>
              <a:prstGeom prst="ellipse">
                <a:avLst/>
              </a:prstGeom>
              <a:gradFill rotWithShape="1">
                <a:gsLst>
                  <a:gs pos="0">
                    <a:srgbClr val="0033CC"/>
                  </a:gs>
                  <a:gs pos="100000">
                    <a:schemeClr val="bg1">
                      <a:alpha val="43999"/>
                    </a:schemeClr>
                  </a:gs>
                </a:gsLst>
                <a:path path="shape">
                  <a:fillToRect l="50000" t="50000" r="50000" b="50000"/>
                </a:path>
              </a:gradFill>
              <a:ln w="9525">
                <a:solidFill>
                  <a:schemeClr val="accent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grpSp>
            <p:nvGrpSpPr>
              <p:cNvPr id="126110" name="Group 921"/>
              <p:cNvGrpSpPr>
                <a:grpSpLocks/>
              </p:cNvGrpSpPr>
              <p:nvPr/>
            </p:nvGrpSpPr>
            <p:grpSpPr bwMode="auto">
              <a:xfrm>
                <a:off x="1372" y="-117"/>
                <a:ext cx="216" cy="188"/>
                <a:chOff x="2274" y="2821"/>
                <a:chExt cx="215" cy="238"/>
              </a:xfrm>
            </p:grpSpPr>
            <p:sp>
              <p:nvSpPr>
                <p:cNvPr id="126111" name="Freeform 922"/>
                <p:cNvSpPr>
                  <a:spLocks noEditPoints="1"/>
                </p:cNvSpPr>
                <p:nvPr/>
              </p:nvSpPr>
              <p:spPr bwMode="auto">
                <a:xfrm>
                  <a:off x="2274" y="3034"/>
                  <a:ext cx="215" cy="25"/>
                </a:xfrm>
                <a:custGeom>
                  <a:avLst/>
                  <a:gdLst>
                    <a:gd name="T0" fmla="*/ 1 w 430"/>
                    <a:gd name="T1" fmla="*/ 1 h 50"/>
                    <a:gd name="T2" fmla="*/ 0 w 430"/>
                    <a:gd name="T3" fmla="*/ 1 h 50"/>
                    <a:gd name="T4" fmla="*/ 0 w 430"/>
                    <a:gd name="T5" fmla="*/ 1 h 50"/>
                    <a:gd name="T6" fmla="*/ 1 w 430"/>
                    <a:gd name="T7" fmla="*/ 1 h 50"/>
                    <a:gd name="T8" fmla="*/ 1 w 430"/>
                    <a:gd name="T9" fmla="*/ 1 h 50"/>
                    <a:gd name="T10" fmla="*/ 1 w 430"/>
                    <a:gd name="T11" fmla="*/ 1 h 50"/>
                    <a:gd name="T12" fmla="*/ 1 w 430"/>
                    <a:gd name="T13" fmla="*/ 0 h 50"/>
                    <a:gd name="T14" fmla="*/ 1 w 430"/>
                    <a:gd name="T15" fmla="*/ 0 h 50"/>
                    <a:gd name="T16" fmla="*/ 1 w 430"/>
                    <a:gd name="T17" fmla="*/ 1 h 50"/>
                    <a:gd name="T18" fmla="*/ 1 w 430"/>
                    <a:gd name="T19" fmla="*/ 1 h 50"/>
                    <a:gd name="T20" fmla="*/ 1 w 430"/>
                    <a:gd name="T21" fmla="*/ 1 h 50"/>
                    <a:gd name="T22" fmla="*/ 1 w 430"/>
                    <a:gd name="T23" fmla="*/ 1 h 5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30"/>
                    <a:gd name="T37" fmla="*/ 0 h 50"/>
                    <a:gd name="T38" fmla="*/ 430 w 430"/>
                    <a:gd name="T39" fmla="*/ 50 h 5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30" h="50">
                      <a:moveTo>
                        <a:pt x="26" y="18"/>
                      </a:moveTo>
                      <a:lnTo>
                        <a:pt x="0" y="18"/>
                      </a:lnTo>
                      <a:lnTo>
                        <a:pt x="0" y="50"/>
                      </a:lnTo>
                      <a:lnTo>
                        <a:pt x="430" y="50"/>
                      </a:lnTo>
                      <a:lnTo>
                        <a:pt x="430" y="18"/>
                      </a:lnTo>
                      <a:lnTo>
                        <a:pt x="376" y="18"/>
                      </a:lnTo>
                      <a:lnTo>
                        <a:pt x="376" y="0"/>
                      </a:lnTo>
                      <a:lnTo>
                        <a:pt x="26" y="0"/>
                      </a:lnTo>
                      <a:lnTo>
                        <a:pt x="26" y="18"/>
                      </a:lnTo>
                      <a:close/>
                      <a:moveTo>
                        <a:pt x="376" y="18"/>
                      </a:moveTo>
                      <a:lnTo>
                        <a:pt x="33" y="18"/>
                      </a:lnTo>
                      <a:lnTo>
                        <a:pt x="376" y="18"/>
                      </a:lnTo>
                      <a:close/>
                    </a:path>
                  </a:pathLst>
                </a:custGeom>
                <a:solidFill>
                  <a:srgbClr val="333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6112" name="Line 923"/>
                <p:cNvSpPr>
                  <a:spLocks noChangeShapeType="1"/>
                </p:cNvSpPr>
                <p:nvPr/>
              </p:nvSpPr>
              <p:spPr bwMode="auto">
                <a:xfrm>
                  <a:off x="2317" y="2951"/>
                  <a:ext cx="30" cy="1"/>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6113" name="Freeform 924"/>
                <p:cNvSpPr>
                  <a:spLocks/>
                </p:cNvSpPr>
                <p:nvPr/>
              </p:nvSpPr>
              <p:spPr bwMode="auto">
                <a:xfrm>
                  <a:off x="2317" y="2923"/>
                  <a:ext cx="44" cy="109"/>
                </a:xfrm>
                <a:custGeom>
                  <a:avLst/>
                  <a:gdLst>
                    <a:gd name="T0" fmla="*/ 1 w 87"/>
                    <a:gd name="T1" fmla="*/ 0 h 219"/>
                    <a:gd name="T2" fmla="*/ 0 w 87"/>
                    <a:gd name="T3" fmla="*/ 0 h 219"/>
                    <a:gd name="T4" fmla="*/ 1 w 87"/>
                    <a:gd name="T5" fmla="*/ 0 h 219"/>
                    <a:gd name="T6" fmla="*/ 0 60000 65536"/>
                    <a:gd name="T7" fmla="*/ 0 60000 65536"/>
                    <a:gd name="T8" fmla="*/ 0 60000 65536"/>
                    <a:gd name="T9" fmla="*/ 0 w 87"/>
                    <a:gd name="T10" fmla="*/ 0 h 219"/>
                    <a:gd name="T11" fmla="*/ 87 w 87"/>
                    <a:gd name="T12" fmla="*/ 219 h 219"/>
                  </a:gdLst>
                  <a:ahLst/>
                  <a:cxnLst>
                    <a:cxn ang="T6">
                      <a:pos x="T0" y="T1"/>
                    </a:cxn>
                    <a:cxn ang="T7">
                      <a:pos x="T2" y="T3"/>
                    </a:cxn>
                    <a:cxn ang="T8">
                      <a:pos x="T4" y="T5"/>
                    </a:cxn>
                  </a:cxnLst>
                  <a:rect l="T9" t="T10" r="T11" b="T12"/>
                  <a:pathLst>
                    <a:path w="87" h="219">
                      <a:moveTo>
                        <a:pt x="87" y="219"/>
                      </a:moveTo>
                      <a:lnTo>
                        <a:pt x="0" y="55"/>
                      </a:lnTo>
                      <a:lnTo>
                        <a:pt x="28" y="0"/>
                      </a:lnTo>
                    </a:path>
                  </a:pathLst>
                </a:custGeom>
                <a:solidFill>
                  <a:srgbClr val="3333FF"/>
                </a:solidFill>
                <a:ln w="6350">
                  <a:solidFill>
                    <a:srgbClr val="000000"/>
                  </a:solidFill>
                  <a:prstDash val="solid"/>
                  <a:round/>
                  <a:headEnd/>
                  <a:tailEnd/>
                </a:ln>
              </p:spPr>
              <p:txBody>
                <a:bodyPr/>
                <a:lstStyle/>
                <a:p>
                  <a:endParaRPr lang="zh-CN" altLang="en-US"/>
                </a:p>
              </p:txBody>
            </p:sp>
            <p:sp>
              <p:nvSpPr>
                <p:cNvPr id="126114" name="Line 925"/>
                <p:cNvSpPr>
                  <a:spLocks noChangeShapeType="1"/>
                </p:cNvSpPr>
                <p:nvPr/>
              </p:nvSpPr>
              <p:spPr bwMode="auto">
                <a:xfrm flipV="1">
                  <a:off x="2300" y="2951"/>
                  <a:ext cx="47" cy="83"/>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6115" name="Freeform 926"/>
                <p:cNvSpPr>
                  <a:spLocks/>
                </p:cNvSpPr>
                <p:nvPr/>
              </p:nvSpPr>
              <p:spPr bwMode="auto">
                <a:xfrm>
                  <a:off x="2317" y="3005"/>
                  <a:ext cx="86" cy="27"/>
                </a:xfrm>
                <a:custGeom>
                  <a:avLst/>
                  <a:gdLst>
                    <a:gd name="T0" fmla="*/ 1 w 172"/>
                    <a:gd name="T1" fmla="*/ 0 h 55"/>
                    <a:gd name="T2" fmla="*/ 0 w 172"/>
                    <a:gd name="T3" fmla="*/ 0 h 55"/>
                    <a:gd name="T4" fmla="*/ 1 w 172"/>
                    <a:gd name="T5" fmla="*/ 0 h 55"/>
                    <a:gd name="T6" fmla="*/ 1 w 172"/>
                    <a:gd name="T7" fmla="*/ 0 h 55"/>
                    <a:gd name="T8" fmla="*/ 0 60000 65536"/>
                    <a:gd name="T9" fmla="*/ 0 60000 65536"/>
                    <a:gd name="T10" fmla="*/ 0 60000 65536"/>
                    <a:gd name="T11" fmla="*/ 0 60000 65536"/>
                    <a:gd name="T12" fmla="*/ 0 w 172"/>
                    <a:gd name="T13" fmla="*/ 0 h 55"/>
                    <a:gd name="T14" fmla="*/ 172 w 172"/>
                    <a:gd name="T15" fmla="*/ 55 h 55"/>
                  </a:gdLst>
                  <a:ahLst/>
                  <a:cxnLst>
                    <a:cxn ang="T8">
                      <a:pos x="T0" y="T1"/>
                    </a:cxn>
                    <a:cxn ang="T9">
                      <a:pos x="T2" y="T3"/>
                    </a:cxn>
                    <a:cxn ang="T10">
                      <a:pos x="T4" y="T5"/>
                    </a:cxn>
                    <a:cxn ang="T11">
                      <a:pos x="T6" y="T7"/>
                    </a:cxn>
                  </a:cxnLst>
                  <a:rect l="T12" t="T13" r="T14" b="T15"/>
                  <a:pathLst>
                    <a:path w="172" h="55">
                      <a:moveTo>
                        <a:pt x="28" y="55"/>
                      </a:moveTo>
                      <a:lnTo>
                        <a:pt x="0" y="0"/>
                      </a:lnTo>
                      <a:lnTo>
                        <a:pt x="172" y="0"/>
                      </a:lnTo>
                      <a:lnTo>
                        <a:pt x="146" y="55"/>
                      </a:lnTo>
                    </a:path>
                  </a:pathLst>
                </a:custGeom>
                <a:solidFill>
                  <a:srgbClr val="3333FF"/>
                </a:solidFill>
                <a:ln w="6350">
                  <a:solidFill>
                    <a:srgbClr val="000000"/>
                  </a:solidFill>
                  <a:prstDash val="solid"/>
                  <a:round/>
                  <a:headEnd/>
                  <a:tailEnd/>
                </a:ln>
              </p:spPr>
              <p:txBody>
                <a:bodyPr/>
                <a:lstStyle/>
                <a:p>
                  <a:endParaRPr lang="zh-CN" altLang="en-US"/>
                </a:p>
              </p:txBody>
            </p:sp>
            <p:sp>
              <p:nvSpPr>
                <p:cNvPr id="126116" name="Line 927"/>
                <p:cNvSpPr>
                  <a:spLocks noChangeShapeType="1"/>
                </p:cNvSpPr>
                <p:nvPr/>
              </p:nvSpPr>
              <p:spPr bwMode="auto">
                <a:xfrm flipH="1" flipV="1">
                  <a:off x="2375" y="2960"/>
                  <a:ext cx="46" cy="74"/>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6117" name="Freeform 928"/>
                <p:cNvSpPr>
                  <a:spLocks/>
                </p:cNvSpPr>
                <p:nvPr/>
              </p:nvSpPr>
              <p:spPr bwMode="auto">
                <a:xfrm>
                  <a:off x="2274" y="3034"/>
                  <a:ext cx="215" cy="25"/>
                </a:xfrm>
                <a:custGeom>
                  <a:avLst/>
                  <a:gdLst>
                    <a:gd name="T0" fmla="*/ 1 w 430"/>
                    <a:gd name="T1" fmla="*/ 1 h 50"/>
                    <a:gd name="T2" fmla="*/ 0 w 430"/>
                    <a:gd name="T3" fmla="*/ 1 h 50"/>
                    <a:gd name="T4" fmla="*/ 0 w 430"/>
                    <a:gd name="T5" fmla="*/ 1 h 50"/>
                    <a:gd name="T6" fmla="*/ 1 w 430"/>
                    <a:gd name="T7" fmla="*/ 1 h 50"/>
                    <a:gd name="T8" fmla="*/ 1 w 430"/>
                    <a:gd name="T9" fmla="*/ 1 h 50"/>
                    <a:gd name="T10" fmla="*/ 1 w 430"/>
                    <a:gd name="T11" fmla="*/ 1 h 50"/>
                    <a:gd name="T12" fmla="*/ 1 w 430"/>
                    <a:gd name="T13" fmla="*/ 0 h 50"/>
                    <a:gd name="T14" fmla="*/ 1 w 430"/>
                    <a:gd name="T15" fmla="*/ 0 h 50"/>
                    <a:gd name="T16" fmla="*/ 1 w 430"/>
                    <a:gd name="T17" fmla="*/ 1 h 5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30"/>
                    <a:gd name="T28" fmla="*/ 0 h 50"/>
                    <a:gd name="T29" fmla="*/ 430 w 430"/>
                    <a:gd name="T30" fmla="*/ 50 h 5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30" h="50">
                      <a:moveTo>
                        <a:pt x="26" y="18"/>
                      </a:moveTo>
                      <a:lnTo>
                        <a:pt x="0" y="18"/>
                      </a:lnTo>
                      <a:lnTo>
                        <a:pt x="0" y="50"/>
                      </a:lnTo>
                      <a:lnTo>
                        <a:pt x="430" y="50"/>
                      </a:lnTo>
                      <a:lnTo>
                        <a:pt x="430" y="18"/>
                      </a:lnTo>
                      <a:lnTo>
                        <a:pt x="376" y="18"/>
                      </a:lnTo>
                      <a:lnTo>
                        <a:pt x="376" y="0"/>
                      </a:lnTo>
                      <a:lnTo>
                        <a:pt x="26" y="0"/>
                      </a:lnTo>
                      <a:lnTo>
                        <a:pt x="26" y="18"/>
                      </a:lnTo>
                    </a:path>
                  </a:pathLst>
                </a:custGeom>
                <a:solidFill>
                  <a:srgbClr val="3333FF"/>
                </a:solidFill>
                <a:ln w="6350">
                  <a:solidFill>
                    <a:srgbClr val="000000"/>
                  </a:solidFill>
                  <a:prstDash val="solid"/>
                  <a:round/>
                  <a:headEnd/>
                  <a:tailEnd/>
                </a:ln>
              </p:spPr>
              <p:txBody>
                <a:bodyPr/>
                <a:lstStyle/>
                <a:p>
                  <a:endParaRPr lang="zh-CN" altLang="en-US"/>
                </a:p>
              </p:txBody>
            </p:sp>
            <p:sp>
              <p:nvSpPr>
                <p:cNvPr id="126118" name="Freeform 929"/>
                <p:cNvSpPr>
                  <a:spLocks/>
                </p:cNvSpPr>
                <p:nvPr/>
              </p:nvSpPr>
              <p:spPr bwMode="auto">
                <a:xfrm>
                  <a:off x="2290" y="3043"/>
                  <a:ext cx="171" cy="1"/>
                </a:xfrm>
                <a:custGeom>
                  <a:avLst/>
                  <a:gdLst>
                    <a:gd name="T0" fmla="*/ 0 w 343"/>
                    <a:gd name="T1" fmla="*/ 0 h 1"/>
                    <a:gd name="T2" fmla="*/ 0 w 343"/>
                    <a:gd name="T3" fmla="*/ 0 h 1"/>
                    <a:gd name="T4" fmla="*/ 0 w 343"/>
                    <a:gd name="T5" fmla="*/ 0 h 1"/>
                    <a:gd name="T6" fmla="*/ 0 60000 65536"/>
                    <a:gd name="T7" fmla="*/ 0 60000 65536"/>
                    <a:gd name="T8" fmla="*/ 0 60000 65536"/>
                    <a:gd name="T9" fmla="*/ 0 w 343"/>
                    <a:gd name="T10" fmla="*/ 0 h 1"/>
                    <a:gd name="T11" fmla="*/ 343 w 343"/>
                    <a:gd name="T12" fmla="*/ 1 h 1"/>
                  </a:gdLst>
                  <a:ahLst/>
                  <a:cxnLst>
                    <a:cxn ang="T6">
                      <a:pos x="T0" y="T1"/>
                    </a:cxn>
                    <a:cxn ang="T7">
                      <a:pos x="T2" y="T3"/>
                    </a:cxn>
                    <a:cxn ang="T8">
                      <a:pos x="T4" y="T5"/>
                    </a:cxn>
                  </a:cxnLst>
                  <a:rect l="T9" t="T10" r="T11" b="T12"/>
                  <a:pathLst>
                    <a:path w="343" h="1">
                      <a:moveTo>
                        <a:pt x="343" y="0"/>
                      </a:moveTo>
                      <a:lnTo>
                        <a:pt x="0" y="0"/>
                      </a:lnTo>
                      <a:lnTo>
                        <a:pt x="343" y="0"/>
                      </a:lnTo>
                    </a:path>
                  </a:pathLst>
                </a:custGeom>
                <a:solidFill>
                  <a:srgbClr val="3333FF"/>
                </a:solidFill>
                <a:ln w="6350">
                  <a:solidFill>
                    <a:srgbClr val="000000"/>
                  </a:solidFill>
                  <a:prstDash val="solid"/>
                  <a:round/>
                  <a:headEnd/>
                  <a:tailEnd/>
                </a:ln>
              </p:spPr>
              <p:txBody>
                <a:bodyPr/>
                <a:lstStyle/>
                <a:p>
                  <a:endParaRPr lang="zh-CN" altLang="en-US"/>
                </a:p>
              </p:txBody>
            </p:sp>
            <p:sp>
              <p:nvSpPr>
                <p:cNvPr id="126119" name="Rectangle 930"/>
                <p:cNvSpPr>
                  <a:spLocks noChangeArrowheads="1"/>
                </p:cNvSpPr>
                <p:nvPr/>
              </p:nvSpPr>
              <p:spPr bwMode="auto">
                <a:xfrm>
                  <a:off x="2347" y="2951"/>
                  <a:ext cx="27" cy="83"/>
                </a:xfrm>
                <a:prstGeom prst="rect">
                  <a:avLst/>
                </a:prstGeom>
                <a:solidFill>
                  <a:srgbClr val="3333FF"/>
                </a:solidFill>
                <a:ln w="6350">
                  <a:solidFill>
                    <a:srgbClr val="000000"/>
                  </a:solidFill>
                  <a:miter lim="800000"/>
                  <a:headEnd/>
                  <a:tailEnd/>
                </a:ln>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26120" name="Freeform 931"/>
                <p:cNvSpPr>
                  <a:spLocks noEditPoints="1"/>
                </p:cNvSpPr>
                <p:nvPr/>
              </p:nvSpPr>
              <p:spPr bwMode="auto">
                <a:xfrm>
                  <a:off x="2281" y="2821"/>
                  <a:ext cx="208" cy="175"/>
                </a:xfrm>
                <a:custGeom>
                  <a:avLst/>
                  <a:gdLst>
                    <a:gd name="T0" fmla="*/ 1 w 415"/>
                    <a:gd name="T1" fmla="*/ 1 h 350"/>
                    <a:gd name="T2" fmla="*/ 1 w 415"/>
                    <a:gd name="T3" fmla="*/ 1 h 350"/>
                    <a:gd name="T4" fmla="*/ 1 w 415"/>
                    <a:gd name="T5" fmla="*/ 1 h 350"/>
                    <a:gd name="T6" fmla="*/ 1 w 415"/>
                    <a:gd name="T7" fmla="*/ 1 h 350"/>
                    <a:gd name="T8" fmla="*/ 1 w 415"/>
                    <a:gd name="T9" fmla="*/ 1 h 350"/>
                    <a:gd name="T10" fmla="*/ 1 w 415"/>
                    <a:gd name="T11" fmla="*/ 1 h 350"/>
                    <a:gd name="T12" fmla="*/ 1 w 415"/>
                    <a:gd name="T13" fmla="*/ 1 h 350"/>
                    <a:gd name="T14" fmla="*/ 1 w 415"/>
                    <a:gd name="T15" fmla="*/ 1 h 350"/>
                    <a:gd name="T16" fmla="*/ 1 w 415"/>
                    <a:gd name="T17" fmla="*/ 1 h 350"/>
                    <a:gd name="T18" fmla="*/ 1 w 415"/>
                    <a:gd name="T19" fmla="*/ 1 h 350"/>
                    <a:gd name="T20" fmla="*/ 1 w 415"/>
                    <a:gd name="T21" fmla="*/ 1 h 350"/>
                    <a:gd name="T22" fmla="*/ 1 w 415"/>
                    <a:gd name="T23" fmla="*/ 1 h 350"/>
                    <a:gd name="T24" fmla="*/ 1 w 415"/>
                    <a:gd name="T25" fmla="*/ 1 h 350"/>
                    <a:gd name="T26" fmla="*/ 1 w 415"/>
                    <a:gd name="T27" fmla="*/ 1 h 350"/>
                    <a:gd name="T28" fmla="*/ 1 w 415"/>
                    <a:gd name="T29" fmla="*/ 1 h 350"/>
                    <a:gd name="T30" fmla="*/ 1 w 415"/>
                    <a:gd name="T31" fmla="*/ 1 h 350"/>
                    <a:gd name="T32" fmla="*/ 1 w 415"/>
                    <a:gd name="T33" fmla="*/ 1 h 350"/>
                    <a:gd name="T34" fmla="*/ 1 w 415"/>
                    <a:gd name="T35" fmla="*/ 1 h 350"/>
                    <a:gd name="T36" fmla="*/ 1 w 415"/>
                    <a:gd name="T37" fmla="*/ 1 h 350"/>
                    <a:gd name="T38" fmla="*/ 1 w 415"/>
                    <a:gd name="T39" fmla="*/ 1 h 350"/>
                    <a:gd name="T40" fmla="*/ 1 w 415"/>
                    <a:gd name="T41" fmla="*/ 1 h 350"/>
                    <a:gd name="T42" fmla="*/ 1 w 415"/>
                    <a:gd name="T43" fmla="*/ 1 h 350"/>
                    <a:gd name="T44" fmla="*/ 1 w 415"/>
                    <a:gd name="T45" fmla="*/ 1 h 350"/>
                    <a:gd name="T46" fmla="*/ 1 w 415"/>
                    <a:gd name="T47" fmla="*/ 0 h 350"/>
                    <a:gd name="T48" fmla="*/ 1 w 415"/>
                    <a:gd name="T49" fmla="*/ 1 h 350"/>
                    <a:gd name="T50" fmla="*/ 1 w 415"/>
                    <a:gd name="T51" fmla="*/ 1 h 350"/>
                    <a:gd name="T52" fmla="*/ 1 w 415"/>
                    <a:gd name="T53" fmla="*/ 1 h 350"/>
                    <a:gd name="T54" fmla="*/ 1 w 415"/>
                    <a:gd name="T55" fmla="*/ 1 h 350"/>
                    <a:gd name="T56" fmla="*/ 1 w 415"/>
                    <a:gd name="T57" fmla="*/ 1 h 350"/>
                    <a:gd name="T58" fmla="*/ 1 w 415"/>
                    <a:gd name="T59" fmla="*/ 1 h 350"/>
                    <a:gd name="T60" fmla="*/ 1 w 415"/>
                    <a:gd name="T61" fmla="*/ 1 h 350"/>
                    <a:gd name="T62" fmla="*/ 1 w 415"/>
                    <a:gd name="T63" fmla="*/ 1 h 350"/>
                    <a:gd name="T64" fmla="*/ 1 w 415"/>
                    <a:gd name="T65" fmla="*/ 1 h 350"/>
                    <a:gd name="T66" fmla="*/ 1 w 415"/>
                    <a:gd name="T67" fmla="*/ 1 h 350"/>
                    <a:gd name="T68" fmla="*/ 1 w 415"/>
                    <a:gd name="T69" fmla="*/ 1 h 350"/>
                    <a:gd name="T70" fmla="*/ 1 w 415"/>
                    <a:gd name="T71" fmla="*/ 1 h 350"/>
                    <a:gd name="T72" fmla="*/ 1 w 415"/>
                    <a:gd name="T73" fmla="*/ 1 h 350"/>
                    <a:gd name="T74" fmla="*/ 1 w 415"/>
                    <a:gd name="T75" fmla="*/ 1 h 350"/>
                    <a:gd name="T76" fmla="*/ 1 w 415"/>
                    <a:gd name="T77" fmla="*/ 1 h 350"/>
                    <a:gd name="T78" fmla="*/ 1 w 415"/>
                    <a:gd name="T79" fmla="*/ 1 h 350"/>
                    <a:gd name="T80" fmla="*/ 1 w 415"/>
                    <a:gd name="T81" fmla="*/ 1 h 350"/>
                    <a:gd name="T82" fmla="*/ 1 w 415"/>
                    <a:gd name="T83" fmla="*/ 1 h 350"/>
                    <a:gd name="T84" fmla="*/ 1 w 415"/>
                    <a:gd name="T85" fmla="*/ 1 h 350"/>
                    <a:gd name="T86" fmla="*/ 1 w 415"/>
                    <a:gd name="T87" fmla="*/ 1 h 350"/>
                    <a:gd name="T88" fmla="*/ 1 w 415"/>
                    <a:gd name="T89" fmla="*/ 1 h 35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415"/>
                    <a:gd name="T136" fmla="*/ 0 h 350"/>
                    <a:gd name="T137" fmla="*/ 415 w 415"/>
                    <a:gd name="T138" fmla="*/ 350 h 350"/>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415" h="350">
                      <a:moveTo>
                        <a:pt x="8" y="12"/>
                      </a:moveTo>
                      <a:lnTo>
                        <a:pt x="1" y="32"/>
                      </a:lnTo>
                      <a:lnTo>
                        <a:pt x="0" y="53"/>
                      </a:lnTo>
                      <a:lnTo>
                        <a:pt x="3" y="78"/>
                      </a:lnTo>
                      <a:lnTo>
                        <a:pt x="8" y="103"/>
                      </a:lnTo>
                      <a:lnTo>
                        <a:pt x="18" y="130"/>
                      </a:lnTo>
                      <a:lnTo>
                        <a:pt x="34" y="158"/>
                      </a:lnTo>
                      <a:lnTo>
                        <a:pt x="51" y="185"/>
                      </a:lnTo>
                      <a:lnTo>
                        <a:pt x="73" y="211"/>
                      </a:lnTo>
                      <a:lnTo>
                        <a:pt x="97" y="236"/>
                      </a:lnTo>
                      <a:lnTo>
                        <a:pt x="124" y="261"/>
                      </a:lnTo>
                      <a:lnTo>
                        <a:pt x="151" y="282"/>
                      </a:lnTo>
                      <a:lnTo>
                        <a:pt x="182" y="302"/>
                      </a:lnTo>
                      <a:lnTo>
                        <a:pt x="212" y="318"/>
                      </a:lnTo>
                      <a:lnTo>
                        <a:pt x="242" y="332"/>
                      </a:lnTo>
                      <a:lnTo>
                        <a:pt x="270" y="341"/>
                      </a:lnTo>
                      <a:lnTo>
                        <a:pt x="299" y="346"/>
                      </a:lnTo>
                      <a:lnTo>
                        <a:pt x="325" y="350"/>
                      </a:lnTo>
                      <a:lnTo>
                        <a:pt x="349" y="346"/>
                      </a:lnTo>
                      <a:lnTo>
                        <a:pt x="371" y="341"/>
                      </a:lnTo>
                      <a:lnTo>
                        <a:pt x="388" y="332"/>
                      </a:lnTo>
                      <a:lnTo>
                        <a:pt x="402" y="318"/>
                      </a:lnTo>
                      <a:lnTo>
                        <a:pt x="412" y="302"/>
                      </a:lnTo>
                      <a:lnTo>
                        <a:pt x="406" y="309"/>
                      </a:lnTo>
                      <a:lnTo>
                        <a:pt x="396" y="314"/>
                      </a:lnTo>
                      <a:lnTo>
                        <a:pt x="382" y="316"/>
                      </a:lnTo>
                      <a:lnTo>
                        <a:pt x="365" y="313"/>
                      </a:lnTo>
                      <a:lnTo>
                        <a:pt x="343" y="307"/>
                      </a:lnTo>
                      <a:lnTo>
                        <a:pt x="321" y="300"/>
                      </a:lnTo>
                      <a:lnTo>
                        <a:pt x="295" y="288"/>
                      </a:lnTo>
                      <a:lnTo>
                        <a:pt x="268" y="275"/>
                      </a:lnTo>
                      <a:lnTo>
                        <a:pt x="239" y="259"/>
                      </a:lnTo>
                      <a:lnTo>
                        <a:pt x="210" y="240"/>
                      </a:lnTo>
                      <a:lnTo>
                        <a:pt x="182" y="220"/>
                      </a:lnTo>
                      <a:lnTo>
                        <a:pt x="153" y="199"/>
                      </a:lnTo>
                      <a:lnTo>
                        <a:pt x="126" y="178"/>
                      </a:lnTo>
                      <a:lnTo>
                        <a:pt x="100" y="154"/>
                      </a:lnTo>
                      <a:lnTo>
                        <a:pt x="76" y="131"/>
                      </a:lnTo>
                      <a:lnTo>
                        <a:pt x="56" y="110"/>
                      </a:lnTo>
                      <a:lnTo>
                        <a:pt x="38" y="89"/>
                      </a:lnTo>
                      <a:lnTo>
                        <a:pt x="24" y="69"/>
                      </a:lnTo>
                      <a:lnTo>
                        <a:pt x="14" y="51"/>
                      </a:lnTo>
                      <a:lnTo>
                        <a:pt x="8" y="35"/>
                      </a:lnTo>
                      <a:lnTo>
                        <a:pt x="5" y="23"/>
                      </a:lnTo>
                      <a:lnTo>
                        <a:pt x="8" y="12"/>
                      </a:lnTo>
                      <a:close/>
                      <a:moveTo>
                        <a:pt x="8" y="12"/>
                      </a:moveTo>
                      <a:lnTo>
                        <a:pt x="14" y="5"/>
                      </a:lnTo>
                      <a:lnTo>
                        <a:pt x="24" y="0"/>
                      </a:lnTo>
                      <a:lnTo>
                        <a:pt x="38" y="0"/>
                      </a:lnTo>
                      <a:lnTo>
                        <a:pt x="56" y="2"/>
                      </a:lnTo>
                      <a:lnTo>
                        <a:pt x="77" y="7"/>
                      </a:lnTo>
                      <a:lnTo>
                        <a:pt x="100" y="16"/>
                      </a:lnTo>
                      <a:lnTo>
                        <a:pt x="126" y="26"/>
                      </a:lnTo>
                      <a:lnTo>
                        <a:pt x="153" y="41"/>
                      </a:lnTo>
                      <a:lnTo>
                        <a:pt x="182" y="57"/>
                      </a:lnTo>
                      <a:lnTo>
                        <a:pt x="210" y="74"/>
                      </a:lnTo>
                      <a:lnTo>
                        <a:pt x="239" y="94"/>
                      </a:lnTo>
                      <a:lnTo>
                        <a:pt x="268" y="115"/>
                      </a:lnTo>
                      <a:lnTo>
                        <a:pt x="295" y="138"/>
                      </a:lnTo>
                      <a:lnTo>
                        <a:pt x="321" y="160"/>
                      </a:lnTo>
                      <a:lnTo>
                        <a:pt x="345" y="183"/>
                      </a:lnTo>
                      <a:lnTo>
                        <a:pt x="365" y="204"/>
                      </a:lnTo>
                      <a:lnTo>
                        <a:pt x="382" y="226"/>
                      </a:lnTo>
                      <a:lnTo>
                        <a:pt x="396" y="245"/>
                      </a:lnTo>
                      <a:lnTo>
                        <a:pt x="406" y="263"/>
                      </a:lnTo>
                      <a:lnTo>
                        <a:pt x="412" y="279"/>
                      </a:lnTo>
                      <a:lnTo>
                        <a:pt x="415" y="291"/>
                      </a:lnTo>
                      <a:lnTo>
                        <a:pt x="412" y="302"/>
                      </a:lnTo>
                      <a:lnTo>
                        <a:pt x="406" y="309"/>
                      </a:lnTo>
                      <a:lnTo>
                        <a:pt x="396" y="314"/>
                      </a:lnTo>
                      <a:lnTo>
                        <a:pt x="382" y="316"/>
                      </a:lnTo>
                      <a:lnTo>
                        <a:pt x="365" y="313"/>
                      </a:lnTo>
                      <a:lnTo>
                        <a:pt x="343" y="307"/>
                      </a:lnTo>
                      <a:lnTo>
                        <a:pt x="321" y="300"/>
                      </a:lnTo>
                      <a:lnTo>
                        <a:pt x="295" y="288"/>
                      </a:lnTo>
                      <a:lnTo>
                        <a:pt x="268" y="275"/>
                      </a:lnTo>
                      <a:lnTo>
                        <a:pt x="239" y="259"/>
                      </a:lnTo>
                      <a:lnTo>
                        <a:pt x="210" y="240"/>
                      </a:lnTo>
                      <a:lnTo>
                        <a:pt x="182" y="220"/>
                      </a:lnTo>
                      <a:lnTo>
                        <a:pt x="153" y="199"/>
                      </a:lnTo>
                      <a:lnTo>
                        <a:pt x="126" y="178"/>
                      </a:lnTo>
                      <a:lnTo>
                        <a:pt x="100" y="154"/>
                      </a:lnTo>
                      <a:lnTo>
                        <a:pt x="76" y="131"/>
                      </a:lnTo>
                      <a:lnTo>
                        <a:pt x="56" y="110"/>
                      </a:lnTo>
                      <a:lnTo>
                        <a:pt x="38" y="89"/>
                      </a:lnTo>
                      <a:lnTo>
                        <a:pt x="24" y="69"/>
                      </a:lnTo>
                      <a:lnTo>
                        <a:pt x="14" y="51"/>
                      </a:lnTo>
                      <a:lnTo>
                        <a:pt x="8" y="35"/>
                      </a:lnTo>
                      <a:lnTo>
                        <a:pt x="5" y="23"/>
                      </a:lnTo>
                      <a:lnTo>
                        <a:pt x="8" y="12"/>
                      </a:lnTo>
                      <a:close/>
                    </a:path>
                  </a:pathLst>
                </a:custGeom>
                <a:solidFill>
                  <a:srgbClr val="3333FF"/>
                </a:solidFill>
                <a:ln w="6350">
                  <a:solidFill>
                    <a:srgbClr val="000000"/>
                  </a:solidFill>
                  <a:prstDash val="solid"/>
                  <a:round/>
                  <a:headEnd/>
                  <a:tailEnd/>
                </a:ln>
              </p:spPr>
              <p:txBody>
                <a:bodyPr/>
                <a:lstStyle/>
                <a:p>
                  <a:endParaRPr lang="zh-CN" altLang="en-US"/>
                </a:p>
              </p:txBody>
            </p:sp>
            <p:sp>
              <p:nvSpPr>
                <p:cNvPr id="126121" name="Line 932"/>
                <p:cNvSpPr>
                  <a:spLocks noChangeShapeType="1"/>
                </p:cNvSpPr>
                <p:nvPr/>
              </p:nvSpPr>
              <p:spPr bwMode="auto">
                <a:xfrm flipH="1" flipV="1">
                  <a:off x="2285" y="2824"/>
                  <a:ext cx="136" cy="2"/>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6122" name="Line 933"/>
                <p:cNvSpPr>
                  <a:spLocks noChangeShapeType="1"/>
                </p:cNvSpPr>
                <p:nvPr/>
              </p:nvSpPr>
              <p:spPr bwMode="auto">
                <a:xfrm flipH="1">
                  <a:off x="2372" y="2826"/>
                  <a:ext cx="49" cy="102"/>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6123" name="Line 934"/>
                <p:cNvSpPr>
                  <a:spLocks noChangeShapeType="1"/>
                </p:cNvSpPr>
                <p:nvPr/>
              </p:nvSpPr>
              <p:spPr bwMode="auto">
                <a:xfrm>
                  <a:off x="2421" y="2826"/>
                  <a:ext cx="67" cy="144"/>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6124" name="Freeform 935"/>
                <p:cNvSpPr>
                  <a:spLocks/>
                </p:cNvSpPr>
                <p:nvPr/>
              </p:nvSpPr>
              <p:spPr bwMode="auto">
                <a:xfrm>
                  <a:off x="2349" y="2902"/>
                  <a:ext cx="51" cy="40"/>
                </a:xfrm>
                <a:custGeom>
                  <a:avLst/>
                  <a:gdLst>
                    <a:gd name="T0" fmla="*/ 0 w 101"/>
                    <a:gd name="T1" fmla="*/ 1 h 80"/>
                    <a:gd name="T2" fmla="*/ 1 w 101"/>
                    <a:gd name="T3" fmla="*/ 0 h 80"/>
                    <a:gd name="T4" fmla="*/ 1 w 101"/>
                    <a:gd name="T5" fmla="*/ 1 h 80"/>
                    <a:gd name="T6" fmla="*/ 1 w 101"/>
                    <a:gd name="T7" fmla="*/ 1 h 80"/>
                    <a:gd name="T8" fmla="*/ 1 w 101"/>
                    <a:gd name="T9" fmla="*/ 1 h 80"/>
                    <a:gd name="T10" fmla="*/ 1 w 101"/>
                    <a:gd name="T11" fmla="*/ 1 h 80"/>
                    <a:gd name="T12" fmla="*/ 1 w 101"/>
                    <a:gd name="T13" fmla="*/ 1 h 80"/>
                    <a:gd name="T14" fmla="*/ 1 w 101"/>
                    <a:gd name="T15" fmla="*/ 1 h 80"/>
                    <a:gd name="T16" fmla="*/ 1 w 101"/>
                    <a:gd name="T17" fmla="*/ 1 h 80"/>
                    <a:gd name="T18" fmla="*/ 1 w 101"/>
                    <a:gd name="T19" fmla="*/ 1 h 80"/>
                    <a:gd name="T20" fmla="*/ 1 w 101"/>
                    <a:gd name="T21" fmla="*/ 1 h 80"/>
                    <a:gd name="T22" fmla="*/ 1 w 101"/>
                    <a:gd name="T23" fmla="*/ 1 h 80"/>
                    <a:gd name="T24" fmla="*/ 1 w 101"/>
                    <a:gd name="T25" fmla="*/ 1 h 80"/>
                    <a:gd name="T26" fmla="*/ 1 w 101"/>
                    <a:gd name="T27" fmla="*/ 1 h 80"/>
                    <a:gd name="T28" fmla="*/ 1 w 101"/>
                    <a:gd name="T29" fmla="*/ 1 h 80"/>
                    <a:gd name="T30" fmla="*/ 1 w 101"/>
                    <a:gd name="T31" fmla="*/ 1 h 80"/>
                    <a:gd name="T32" fmla="*/ 1 w 101"/>
                    <a:gd name="T33" fmla="*/ 1 h 80"/>
                    <a:gd name="T34" fmla="*/ 1 w 101"/>
                    <a:gd name="T35" fmla="*/ 1 h 80"/>
                    <a:gd name="T36" fmla="*/ 1 w 101"/>
                    <a:gd name="T37" fmla="*/ 1 h 80"/>
                    <a:gd name="T38" fmla="*/ 1 w 101"/>
                    <a:gd name="T39" fmla="*/ 1 h 80"/>
                    <a:gd name="T40" fmla="*/ 1 w 101"/>
                    <a:gd name="T41" fmla="*/ 1 h 80"/>
                    <a:gd name="T42" fmla="*/ 0 w 101"/>
                    <a:gd name="T43" fmla="*/ 1 h 80"/>
                    <a:gd name="T44" fmla="*/ 0 w 101"/>
                    <a:gd name="T45" fmla="*/ 1 h 80"/>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01"/>
                    <a:gd name="T70" fmla="*/ 0 h 80"/>
                    <a:gd name="T71" fmla="*/ 101 w 101"/>
                    <a:gd name="T72" fmla="*/ 80 h 80"/>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01" h="80">
                      <a:moveTo>
                        <a:pt x="0" y="3"/>
                      </a:moveTo>
                      <a:lnTo>
                        <a:pt x="4" y="0"/>
                      </a:lnTo>
                      <a:lnTo>
                        <a:pt x="13" y="1"/>
                      </a:lnTo>
                      <a:lnTo>
                        <a:pt x="24" y="3"/>
                      </a:lnTo>
                      <a:lnTo>
                        <a:pt x="37" y="10"/>
                      </a:lnTo>
                      <a:lnTo>
                        <a:pt x="51" y="19"/>
                      </a:lnTo>
                      <a:lnTo>
                        <a:pt x="66" y="30"/>
                      </a:lnTo>
                      <a:lnTo>
                        <a:pt x="79" y="40"/>
                      </a:lnTo>
                      <a:lnTo>
                        <a:pt x="90" y="51"/>
                      </a:lnTo>
                      <a:lnTo>
                        <a:pt x="97" y="62"/>
                      </a:lnTo>
                      <a:lnTo>
                        <a:pt x="101" y="71"/>
                      </a:lnTo>
                      <a:lnTo>
                        <a:pt x="101" y="76"/>
                      </a:lnTo>
                      <a:lnTo>
                        <a:pt x="97" y="80"/>
                      </a:lnTo>
                      <a:lnTo>
                        <a:pt x="90" y="78"/>
                      </a:lnTo>
                      <a:lnTo>
                        <a:pt x="79" y="74"/>
                      </a:lnTo>
                      <a:lnTo>
                        <a:pt x="66" y="69"/>
                      </a:lnTo>
                      <a:lnTo>
                        <a:pt x="51" y="60"/>
                      </a:lnTo>
                      <a:lnTo>
                        <a:pt x="37" y="49"/>
                      </a:lnTo>
                      <a:lnTo>
                        <a:pt x="23" y="39"/>
                      </a:lnTo>
                      <a:lnTo>
                        <a:pt x="13" y="28"/>
                      </a:lnTo>
                      <a:lnTo>
                        <a:pt x="4" y="17"/>
                      </a:lnTo>
                      <a:lnTo>
                        <a:pt x="0" y="8"/>
                      </a:lnTo>
                      <a:lnTo>
                        <a:pt x="0" y="3"/>
                      </a:lnTo>
                      <a:close/>
                    </a:path>
                  </a:pathLst>
                </a:custGeom>
                <a:solidFill>
                  <a:srgbClr val="3333FF"/>
                </a:solidFill>
                <a:ln w="6350">
                  <a:solidFill>
                    <a:srgbClr val="000000"/>
                  </a:solidFill>
                  <a:prstDash val="solid"/>
                  <a:round/>
                  <a:headEnd/>
                  <a:tailEnd/>
                </a:ln>
              </p:spPr>
              <p:txBody>
                <a:bodyPr/>
                <a:lstStyle/>
                <a:p>
                  <a:endParaRPr lang="zh-CN" altLang="en-US"/>
                </a:p>
              </p:txBody>
            </p:sp>
          </p:grpSp>
        </p:grpSp>
        <p:grpSp>
          <p:nvGrpSpPr>
            <p:cNvPr id="126057" name="Group 936"/>
            <p:cNvGrpSpPr>
              <a:grpSpLocks/>
            </p:cNvGrpSpPr>
            <p:nvPr/>
          </p:nvGrpSpPr>
          <p:grpSpPr bwMode="auto">
            <a:xfrm>
              <a:off x="190" y="1262"/>
              <a:ext cx="5113" cy="1852"/>
              <a:chOff x="190" y="1262"/>
              <a:chExt cx="5113" cy="1852"/>
            </a:xfrm>
          </p:grpSpPr>
          <p:sp>
            <p:nvSpPr>
              <p:cNvPr id="126058" name="Line 937"/>
              <p:cNvSpPr>
                <a:spLocks noChangeShapeType="1"/>
              </p:cNvSpPr>
              <p:nvPr/>
            </p:nvSpPr>
            <p:spPr bwMode="auto">
              <a:xfrm>
                <a:off x="1579" y="2517"/>
                <a:ext cx="398" cy="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6059" name="Line 938"/>
              <p:cNvSpPr>
                <a:spLocks noChangeShapeType="1"/>
              </p:cNvSpPr>
              <p:nvPr/>
            </p:nvSpPr>
            <p:spPr bwMode="auto">
              <a:xfrm rot="16200000" flipV="1">
                <a:off x="4125" y="2377"/>
                <a:ext cx="0" cy="39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6060" name="Line 939"/>
              <p:cNvSpPr>
                <a:spLocks noChangeShapeType="1"/>
              </p:cNvSpPr>
              <p:nvPr/>
            </p:nvSpPr>
            <p:spPr bwMode="auto">
              <a:xfrm rot="16200000" flipV="1">
                <a:off x="4677" y="2644"/>
                <a:ext cx="0" cy="39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126061" name="Object 9"/>
              <p:cNvGraphicFramePr>
                <a:graphicFrameLocks noChangeAspect="1"/>
              </p:cNvGraphicFramePr>
              <p:nvPr/>
            </p:nvGraphicFramePr>
            <p:xfrm>
              <a:off x="1395" y="2336"/>
              <a:ext cx="255" cy="394"/>
            </p:xfrm>
            <a:graphic>
              <a:graphicData uri="http://schemas.openxmlformats.org/presentationml/2006/ole">
                <mc:AlternateContent xmlns:mc="http://schemas.openxmlformats.org/markup-compatibility/2006">
                  <mc:Choice xmlns:v="urn:schemas-microsoft-com:vml" Requires="v">
                    <p:oleObj spid="_x0000_s126775" name="ClipArt" r:id="rId3" imgW="856192" imgH="1324560" progId="MS_ClipArt_Gallery.2">
                      <p:embed/>
                    </p:oleObj>
                  </mc:Choice>
                  <mc:Fallback>
                    <p:oleObj name="ClipArt" r:id="rId3" imgW="856192" imgH="1324560" progId="MS_ClipArt_Gallery.2">
                      <p:embed/>
                      <p:pic>
                        <p:nvPicPr>
                          <p:cNvPr id="0" name="Object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95" y="2336"/>
                            <a:ext cx="255" cy="39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6062" name="Object 10"/>
              <p:cNvGraphicFramePr>
                <a:graphicFrameLocks noChangeAspect="1"/>
              </p:cNvGraphicFramePr>
              <p:nvPr/>
            </p:nvGraphicFramePr>
            <p:xfrm>
              <a:off x="1877" y="2335"/>
              <a:ext cx="255" cy="394"/>
            </p:xfrm>
            <a:graphic>
              <a:graphicData uri="http://schemas.openxmlformats.org/presentationml/2006/ole">
                <mc:AlternateContent xmlns:mc="http://schemas.openxmlformats.org/markup-compatibility/2006">
                  <mc:Choice xmlns:v="urn:schemas-microsoft-com:vml" Requires="v">
                    <p:oleObj spid="_x0000_s126776" name="ClipArt" r:id="rId5" imgW="856192" imgH="1324560" progId="MS_ClipArt_Gallery.2">
                      <p:embed/>
                    </p:oleObj>
                  </mc:Choice>
                  <mc:Fallback>
                    <p:oleObj name="ClipArt" r:id="rId5" imgW="856192" imgH="1324560" progId="MS_ClipArt_Gallery.2">
                      <p:embed/>
                      <p:pic>
                        <p:nvPicPr>
                          <p:cNvPr id="0" name="Object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77" y="2335"/>
                            <a:ext cx="255" cy="39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6063" name="Object 11"/>
              <p:cNvGraphicFramePr>
                <a:graphicFrameLocks noChangeAspect="1"/>
              </p:cNvGraphicFramePr>
              <p:nvPr/>
            </p:nvGraphicFramePr>
            <p:xfrm>
              <a:off x="5048" y="1550"/>
              <a:ext cx="255" cy="394"/>
            </p:xfrm>
            <a:graphic>
              <a:graphicData uri="http://schemas.openxmlformats.org/presentationml/2006/ole">
                <mc:AlternateContent xmlns:mc="http://schemas.openxmlformats.org/markup-compatibility/2006">
                  <mc:Choice xmlns:v="urn:schemas-microsoft-com:vml" Requires="v">
                    <p:oleObj spid="_x0000_s126777" name="ClipArt" r:id="rId6" imgW="856192" imgH="1324560" progId="MS_ClipArt_Gallery.2">
                      <p:embed/>
                    </p:oleObj>
                  </mc:Choice>
                  <mc:Fallback>
                    <p:oleObj name="ClipArt" r:id="rId6" imgW="856192" imgH="1324560" progId="MS_ClipArt_Gallery.2">
                      <p:embed/>
                      <p:pic>
                        <p:nvPicPr>
                          <p:cNvPr id="0" name="Object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48" y="1550"/>
                            <a:ext cx="255" cy="39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6064" name="Object 12"/>
              <p:cNvGraphicFramePr>
                <a:graphicFrameLocks noChangeAspect="1"/>
              </p:cNvGraphicFramePr>
              <p:nvPr/>
            </p:nvGraphicFramePr>
            <p:xfrm>
              <a:off x="693" y="1619"/>
              <a:ext cx="255" cy="394"/>
            </p:xfrm>
            <a:graphic>
              <a:graphicData uri="http://schemas.openxmlformats.org/presentationml/2006/ole">
                <mc:AlternateContent xmlns:mc="http://schemas.openxmlformats.org/markup-compatibility/2006">
                  <mc:Choice xmlns:v="urn:schemas-microsoft-com:vml" Requires="v">
                    <p:oleObj spid="_x0000_s126778" name="ClipArt" r:id="rId7" imgW="856192" imgH="1324560" progId="MS_ClipArt_Gallery.2">
                      <p:embed/>
                    </p:oleObj>
                  </mc:Choice>
                  <mc:Fallback>
                    <p:oleObj name="ClipArt" r:id="rId7" imgW="856192" imgH="1324560" progId="MS_ClipArt_Gallery.2">
                      <p:embed/>
                      <p:pic>
                        <p:nvPicPr>
                          <p:cNvPr id="0" name="Object 1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3" y="1619"/>
                            <a:ext cx="255" cy="39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6065" name="Line 944"/>
              <p:cNvSpPr>
                <a:spLocks noChangeShapeType="1"/>
              </p:cNvSpPr>
              <p:nvPr/>
            </p:nvSpPr>
            <p:spPr bwMode="auto">
              <a:xfrm flipV="1">
                <a:off x="1703" y="2187"/>
                <a:ext cx="1" cy="34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6066" name="Line 945"/>
              <p:cNvSpPr>
                <a:spLocks noChangeShapeType="1"/>
              </p:cNvSpPr>
              <p:nvPr/>
            </p:nvSpPr>
            <p:spPr bwMode="auto">
              <a:xfrm>
                <a:off x="4141" y="2267"/>
                <a:ext cx="0" cy="3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6067" name="Line 946"/>
              <p:cNvSpPr>
                <a:spLocks noChangeShapeType="1"/>
              </p:cNvSpPr>
              <p:nvPr/>
            </p:nvSpPr>
            <p:spPr bwMode="auto">
              <a:xfrm rot="5400000" flipH="1">
                <a:off x="5107" y="2008"/>
                <a:ext cx="151"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6068" name="Line 947"/>
              <p:cNvSpPr>
                <a:spLocks noChangeShapeType="1"/>
              </p:cNvSpPr>
              <p:nvPr/>
            </p:nvSpPr>
            <p:spPr bwMode="auto">
              <a:xfrm rot="5400000" flipH="1">
                <a:off x="4517" y="2672"/>
                <a:ext cx="316" cy="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6069" name="Line 948"/>
              <p:cNvSpPr>
                <a:spLocks noChangeShapeType="1"/>
              </p:cNvSpPr>
              <p:nvPr/>
            </p:nvSpPr>
            <p:spPr bwMode="auto">
              <a:xfrm flipH="1">
                <a:off x="2434" y="1558"/>
                <a:ext cx="5" cy="15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6070" name="Line 949"/>
              <p:cNvSpPr>
                <a:spLocks noChangeShapeType="1"/>
              </p:cNvSpPr>
              <p:nvPr/>
            </p:nvSpPr>
            <p:spPr bwMode="auto">
              <a:xfrm flipV="1">
                <a:off x="827" y="1995"/>
                <a:ext cx="1" cy="11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6071" name="Line 950"/>
              <p:cNvSpPr>
                <a:spLocks noChangeShapeType="1"/>
              </p:cNvSpPr>
              <p:nvPr/>
            </p:nvSpPr>
            <p:spPr bwMode="auto">
              <a:xfrm flipV="1">
                <a:off x="1205" y="2145"/>
                <a:ext cx="1" cy="11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126072" name="Object 13"/>
              <p:cNvGraphicFramePr>
                <a:graphicFrameLocks noChangeAspect="1"/>
              </p:cNvGraphicFramePr>
              <p:nvPr/>
            </p:nvGraphicFramePr>
            <p:xfrm>
              <a:off x="3691" y="2304"/>
              <a:ext cx="255" cy="394"/>
            </p:xfrm>
            <a:graphic>
              <a:graphicData uri="http://schemas.openxmlformats.org/presentationml/2006/ole">
                <mc:AlternateContent xmlns:mc="http://schemas.openxmlformats.org/markup-compatibility/2006">
                  <mc:Choice xmlns:v="urn:schemas-microsoft-com:vml" Requires="v">
                    <p:oleObj spid="_x0000_s126779" name="ClipArt" r:id="rId8" imgW="856192" imgH="1324560" progId="MS_ClipArt_Gallery.2">
                      <p:embed/>
                    </p:oleObj>
                  </mc:Choice>
                  <mc:Fallback>
                    <p:oleObj name="ClipArt" r:id="rId8" imgW="856192" imgH="1324560" progId="MS_ClipArt_Gallery.2">
                      <p:embed/>
                      <p:pic>
                        <p:nvPicPr>
                          <p:cNvPr id="0" name="Object 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91" y="2304"/>
                            <a:ext cx="255" cy="39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6073" name="Object 14"/>
              <p:cNvGraphicFramePr>
                <a:graphicFrameLocks noChangeAspect="1"/>
              </p:cNvGraphicFramePr>
              <p:nvPr/>
            </p:nvGraphicFramePr>
            <p:xfrm>
              <a:off x="4294" y="2303"/>
              <a:ext cx="255" cy="394"/>
            </p:xfrm>
            <a:graphic>
              <a:graphicData uri="http://schemas.openxmlformats.org/presentationml/2006/ole">
                <mc:AlternateContent xmlns:mc="http://schemas.openxmlformats.org/markup-compatibility/2006">
                  <mc:Choice xmlns:v="urn:schemas-microsoft-com:vml" Requires="v">
                    <p:oleObj spid="_x0000_s126780" name="ClipArt" r:id="rId9" imgW="856192" imgH="1324560" progId="MS_ClipArt_Gallery.2">
                      <p:embed/>
                    </p:oleObj>
                  </mc:Choice>
                  <mc:Fallback>
                    <p:oleObj name="ClipArt" r:id="rId9" imgW="856192" imgH="1324560" progId="MS_ClipArt_Gallery.2">
                      <p:embed/>
                      <p:pic>
                        <p:nvPicPr>
                          <p:cNvPr id="0" name="Object 1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94" y="2303"/>
                            <a:ext cx="255" cy="39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6074" name="Object 15"/>
              <p:cNvGraphicFramePr>
                <a:graphicFrameLocks noChangeAspect="1"/>
              </p:cNvGraphicFramePr>
              <p:nvPr/>
            </p:nvGraphicFramePr>
            <p:xfrm>
              <a:off x="4244" y="2720"/>
              <a:ext cx="255" cy="394"/>
            </p:xfrm>
            <a:graphic>
              <a:graphicData uri="http://schemas.openxmlformats.org/presentationml/2006/ole">
                <mc:AlternateContent xmlns:mc="http://schemas.openxmlformats.org/markup-compatibility/2006">
                  <mc:Choice xmlns:v="urn:schemas-microsoft-com:vml" Requires="v">
                    <p:oleObj spid="_x0000_s126781" name="ClipArt" r:id="rId10" imgW="856192" imgH="1324560" progId="MS_ClipArt_Gallery.2">
                      <p:embed/>
                    </p:oleObj>
                  </mc:Choice>
                  <mc:Fallback>
                    <p:oleObj name="ClipArt" r:id="rId10" imgW="856192" imgH="1324560" progId="MS_ClipArt_Gallery.2">
                      <p:embed/>
                      <p:pic>
                        <p:nvPicPr>
                          <p:cNvPr id="0" name="Object 1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44" y="2720"/>
                            <a:ext cx="255" cy="39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26075" name="Group 954"/>
              <p:cNvGrpSpPr>
                <a:grpSpLocks/>
              </p:cNvGrpSpPr>
              <p:nvPr/>
            </p:nvGrpSpPr>
            <p:grpSpPr bwMode="auto">
              <a:xfrm>
                <a:off x="1828" y="1262"/>
                <a:ext cx="1205" cy="282"/>
                <a:chOff x="832" y="-125"/>
                <a:chExt cx="1205" cy="282"/>
              </a:xfrm>
            </p:grpSpPr>
            <p:sp>
              <p:nvSpPr>
                <p:cNvPr id="126093" name="Oval 955"/>
                <p:cNvSpPr>
                  <a:spLocks noChangeArrowheads="1"/>
                </p:cNvSpPr>
                <p:nvPr/>
              </p:nvSpPr>
              <p:spPr bwMode="auto">
                <a:xfrm>
                  <a:off x="832" y="-125"/>
                  <a:ext cx="1205" cy="282"/>
                </a:xfrm>
                <a:prstGeom prst="ellipse">
                  <a:avLst/>
                </a:prstGeom>
                <a:gradFill rotWithShape="1">
                  <a:gsLst>
                    <a:gs pos="0">
                      <a:srgbClr val="0033CC"/>
                    </a:gs>
                    <a:gs pos="100000">
                      <a:schemeClr val="bg1">
                        <a:alpha val="43999"/>
                      </a:schemeClr>
                    </a:gs>
                  </a:gsLst>
                  <a:path path="shape">
                    <a:fillToRect l="50000" t="50000" r="50000" b="50000"/>
                  </a:path>
                </a:gradFill>
                <a:ln w="9525">
                  <a:solidFill>
                    <a:schemeClr val="accent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grpSp>
              <p:nvGrpSpPr>
                <p:cNvPr id="126094" name="Group 956"/>
                <p:cNvGrpSpPr>
                  <a:grpSpLocks/>
                </p:cNvGrpSpPr>
                <p:nvPr/>
              </p:nvGrpSpPr>
              <p:grpSpPr bwMode="auto">
                <a:xfrm>
                  <a:off x="1372" y="-117"/>
                  <a:ext cx="216" cy="188"/>
                  <a:chOff x="2274" y="2821"/>
                  <a:chExt cx="215" cy="238"/>
                </a:xfrm>
              </p:grpSpPr>
              <p:sp>
                <p:nvSpPr>
                  <p:cNvPr id="126095" name="Freeform 957"/>
                  <p:cNvSpPr>
                    <a:spLocks noEditPoints="1"/>
                  </p:cNvSpPr>
                  <p:nvPr/>
                </p:nvSpPr>
                <p:spPr bwMode="auto">
                  <a:xfrm>
                    <a:off x="2274" y="3034"/>
                    <a:ext cx="215" cy="25"/>
                  </a:xfrm>
                  <a:custGeom>
                    <a:avLst/>
                    <a:gdLst>
                      <a:gd name="T0" fmla="*/ 1 w 430"/>
                      <a:gd name="T1" fmla="*/ 1 h 50"/>
                      <a:gd name="T2" fmla="*/ 0 w 430"/>
                      <a:gd name="T3" fmla="*/ 1 h 50"/>
                      <a:gd name="T4" fmla="*/ 0 w 430"/>
                      <a:gd name="T5" fmla="*/ 1 h 50"/>
                      <a:gd name="T6" fmla="*/ 1 w 430"/>
                      <a:gd name="T7" fmla="*/ 1 h 50"/>
                      <a:gd name="T8" fmla="*/ 1 w 430"/>
                      <a:gd name="T9" fmla="*/ 1 h 50"/>
                      <a:gd name="T10" fmla="*/ 1 w 430"/>
                      <a:gd name="T11" fmla="*/ 1 h 50"/>
                      <a:gd name="T12" fmla="*/ 1 w 430"/>
                      <a:gd name="T13" fmla="*/ 0 h 50"/>
                      <a:gd name="T14" fmla="*/ 1 w 430"/>
                      <a:gd name="T15" fmla="*/ 0 h 50"/>
                      <a:gd name="T16" fmla="*/ 1 w 430"/>
                      <a:gd name="T17" fmla="*/ 1 h 50"/>
                      <a:gd name="T18" fmla="*/ 1 w 430"/>
                      <a:gd name="T19" fmla="*/ 1 h 50"/>
                      <a:gd name="T20" fmla="*/ 1 w 430"/>
                      <a:gd name="T21" fmla="*/ 1 h 50"/>
                      <a:gd name="T22" fmla="*/ 1 w 430"/>
                      <a:gd name="T23" fmla="*/ 1 h 5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30"/>
                      <a:gd name="T37" fmla="*/ 0 h 50"/>
                      <a:gd name="T38" fmla="*/ 430 w 430"/>
                      <a:gd name="T39" fmla="*/ 50 h 5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30" h="50">
                        <a:moveTo>
                          <a:pt x="26" y="18"/>
                        </a:moveTo>
                        <a:lnTo>
                          <a:pt x="0" y="18"/>
                        </a:lnTo>
                        <a:lnTo>
                          <a:pt x="0" y="50"/>
                        </a:lnTo>
                        <a:lnTo>
                          <a:pt x="430" y="50"/>
                        </a:lnTo>
                        <a:lnTo>
                          <a:pt x="430" y="18"/>
                        </a:lnTo>
                        <a:lnTo>
                          <a:pt x="376" y="18"/>
                        </a:lnTo>
                        <a:lnTo>
                          <a:pt x="376" y="0"/>
                        </a:lnTo>
                        <a:lnTo>
                          <a:pt x="26" y="0"/>
                        </a:lnTo>
                        <a:lnTo>
                          <a:pt x="26" y="18"/>
                        </a:lnTo>
                        <a:close/>
                        <a:moveTo>
                          <a:pt x="376" y="18"/>
                        </a:moveTo>
                        <a:lnTo>
                          <a:pt x="33" y="18"/>
                        </a:lnTo>
                        <a:lnTo>
                          <a:pt x="376" y="18"/>
                        </a:lnTo>
                        <a:close/>
                      </a:path>
                    </a:pathLst>
                  </a:custGeom>
                  <a:solidFill>
                    <a:srgbClr val="333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6096" name="Line 958"/>
                  <p:cNvSpPr>
                    <a:spLocks noChangeShapeType="1"/>
                  </p:cNvSpPr>
                  <p:nvPr/>
                </p:nvSpPr>
                <p:spPr bwMode="auto">
                  <a:xfrm>
                    <a:off x="2317" y="2951"/>
                    <a:ext cx="30" cy="1"/>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6097" name="Freeform 959"/>
                  <p:cNvSpPr>
                    <a:spLocks/>
                  </p:cNvSpPr>
                  <p:nvPr/>
                </p:nvSpPr>
                <p:spPr bwMode="auto">
                  <a:xfrm>
                    <a:off x="2317" y="2923"/>
                    <a:ext cx="44" cy="109"/>
                  </a:xfrm>
                  <a:custGeom>
                    <a:avLst/>
                    <a:gdLst>
                      <a:gd name="T0" fmla="*/ 1 w 87"/>
                      <a:gd name="T1" fmla="*/ 0 h 219"/>
                      <a:gd name="T2" fmla="*/ 0 w 87"/>
                      <a:gd name="T3" fmla="*/ 0 h 219"/>
                      <a:gd name="T4" fmla="*/ 1 w 87"/>
                      <a:gd name="T5" fmla="*/ 0 h 219"/>
                      <a:gd name="T6" fmla="*/ 0 60000 65536"/>
                      <a:gd name="T7" fmla="*/ 0 60000 65536"/>
                      <a:gd name="T8" fmla="*/ 0 60000 65536"/>
                      <a:gd name="T9" fmla="*/ 0 w 87"/>
                      <a:gd name="T10" fmla="*/ 0 h 219"/>
                      <a:gd name="T11" fmla="*/ 87 w 87"/>
                      <a:gd name="T12" fmla="*/ 219 h 219"/>
                    </a:gdLst>
                    <a:ahLst/>
                    <a:cxnLst>
                      <a:cxn ang="T6">
                        <a:pos x="T0" y="T1"/>
                      </a:cxn>
                      <a:cxn ang="T7">
                        <a:pos x="T2" y="T3"/>
                      </a:cxn>
                      <a:cxn ang="T8">
                        <a:pos x="T4" y="T5"/>
                      </a:cxn>
                    </a:cxnLst>
                    <a:rect l="T9" t="T10" r="T11" b="T12"/>
                    <a:pathLst>
                      <a:path w="87" h="219">
                        <a:moveTo>
                          <a:pt x="87" y="219"/>
                        </a:moveTo>
                        <a:lnTo>
                          <a:pt x="0" y="55"/>
                        </a:lnTo>
                        <a:lnTo>
                          <a:pt x="28" y="0"/>
                        </a:lnTo>
                      </a:path>
                    </a:pathLst>
                  </a:custGeom>
                  <a:solidFill>
                    <a:srgbClr val="3333FF"/>
                  </a:solidFill>
                  <a:ln w="6350">
                    <a:solidFill>
                      <a:srgbClr val="000000"/>
                    </a:solidFill>
                    <a:prstDash val="solid"/>
                    <a:round/>
                    <a:headEnd/>
                    <a:tailEnd/>
                  </a:ln>
                </p:spPr>
                <p:txBody>
                  <a:bodyPr/>
                  <a:lstStyle/>
                  <a:p>
                    <a:endParaRPr lang="zh-CN" altLang="en-US"/>
                  </a:p>
                </p:txBody>
              </p:sp>
              <p:sp>
                <p:nvSpPr>
                  <p:cNvPr id="126098" name="Line 960"/>
                  <p:cNvSpPr>
                    <a:spLocks noChangeShapeType="1"/>
                  </p:cNvSpPr>
                  <p:nvPr/>
                </p:nvSpPr>
                <p:spPr bwMode="auto">
                  <a:xfrm flipV="1">
                    <a:off x="2300" y="2951"/>
                    <a:ext cx="47" cy="83"/>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6099" name="Freeform 961"/>
                  <p:cNvSpPr>
                    <a:spLocks/>
                  </p:cNvSpPr>
                  <p:nvPr/>
                </p:nvSpPr>
                <p:spPr bwMode="auto">
                  <a:xfrm>
                    <a:off x="2317" y="3005"/>
                    <a:ext cx="86" cy="27"/>
                  </a:xfrm>
                  <a:custGeom>
                    <a:avLst/>
                    <a:gdLst>
                      <a:gd name="T0" fmla="*/ 1 w 172"/>
                      <a:gd name="T1" fmla="*/ 0 h 55"/>
                      <a:gd name="T2" fmla="*/ 0 w 172"/>
                      <a:gd name="T3" fmla="*/ 0 h 55"/>
                      <a:gd name="T4" fmla="*/ 1 w 172"/>
                      <a:gd name="T5" fmla="*/ 0 h 55"/>
                      <a:gd name="T6" fmla="*/ 1 w 172"/>
                      <a:gd name="T7" fmla="*/ 0 h 55"/>
                      <a:gd name="T8" fmla="*/ 0 60000 65536"/>
                      <a:gd name="T9" fmla="*/ 0 60000 65536"/>
                      <a:gd name="T10" fmla="*/ 0 60000 65536"/>
                      <a:gd name="T11" fmla="*/ 0 60000 65536"/>
                      <a:gd name="T12" fmla="*/ 0 w 172"/>
                      <a:gd name="T13" fmla="*/ 0 h 55"/>
                      <a:gd name="T14" fmla="*/ 172 w 172"/>
                      <a:gd name="T15" fmla="*/ 55 h 55"/>
                    </a:gdLst>
                    <a:ahLst/>
                    <a:cxnLst>
                      <a:cxn ang="T8">
                        <a:pos x="T0" y="T1"/>
                      </a:cxn>
                      <a:cxn ang="T9">
                        <a:pos x="T2" y="T3"/>
                      </a:cxn>
                      <a:cxn ang="T10">
                        <a:pos x="T4" y="T5"/>
                      </a:cxn>
                      <a:cxn ang="T11">
                        <a:pos x="T6" y="T7"/>
                      </a:cxn>
                    </a:cxnLst>
                    <a:rect l="T12" t="T13" r="T14" b="T15"/>
                    <a:pathLst>
                      <a:path w="172" h="55">
                        <a:moveTo>
                          <a:pt x="28" y="55"/>
                        </a:moveTo>
                        <a:lnTo>
                          <a:pt x="0" y="0"/>
                        </a:lnTo>
                        <a:lnTo>
                          <a:pt x="172" y="0"/>
                        </a:lnTo>
                        <a:lnTo>
                          <a:pt x="146" y="55"/>
                        </a:lnTo>
                      </a:path>
                    </a:pathLst>
                  </a:custGeom>
                  <a:solidFill>
                    <a:srgbClr val="3333FF"/>
                  </a:solidFill>
                  <a:ln w="6350">
                    <a:solidFill>
                      <a:srgbClr val="000000"/>
                    </a:solidFill>
                    <a:prstDash val="solid"/>
                    <a:round/>
                    <a:headEnd/>
                    <a:tailEnd/>
                  </a:ln>
                </p:spPr>
                <p:txBody>
                  <a:bodyPr/>
                  <a:lstStyle/>
                  <a:p>
                    <a:endParaRPr lang="zh-CN" altLang="en-US"/>
                  </a:p>
                </p:txBody>
              </p:sp>
              <p:sp>
                <p:nvSpPr>
                  <p:cNvPr id="126100" name="Line 962"/>
                  <p:cNvSpPr>
                    <a:spLocks noChangeShapeType="1"/>
                  </p:cNvSpPr>
                  <p:nvPr/>
                </p:nvSpPr>
                <p:spPr bwMode="auto">
                  <a:xfrm flipH="1" flipV="1">
                    <a:off x="2375" y="2960"/>
                    <a:ext cx="46" cy="74"/>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6101" name="Freeform 963"/>
                  <p:cNvSpPr>
                    <a:spLocks/>
                  </p:cNvSpPr>
                  <p:nvPr/>
                </p:nvSpPr>
                <p:spPr bwMode="auto">
                  <a:xfrm>
                    <a:off x="2274" y="3034"/>
                    <a:ext cx="215" cy="25"/>
                  </a:xfrm>
                  <a:custGeom>
                    <a:avLst/>
                    <a:gdLst>
                      <a:gd name="T0" fmla="*/ 1 w 430"/>
                      <a:gd name="T1" fmla="*/ 1 h 50"/>
                      <a:gd name="T2" fmla="*/ 0 w 430"/>
                      <a:gd name="T3" fmla="*/ 1 h 50"/>
                      <a:gd name="T4" fmla="*/ 0 w 430"/>
                      <a:gd name="T5" fmla="*/ 1 h 50"/>
                      <a:gd name="T6" fmla="*/ 1 w 430"/>
                      <a:gd name="T7" fmla="*/ 1 h 50"/>
                      <a:gd name="T8" fmla="*/ 1 w 430"/>
                      <a:gd name="T9" fmla="*/ 1 h 50"/>
                      <a:gd name="T10" fmla="*/ 1 w 430"/>
                      <a:gd name="T11" fmla="*/ 1 h 50"/>
                      <a:gd name="T12" fmla="*/ 1 w 430"/>
                      <a:gd name="T13" fmla="*/ 0 h 50"/>
                      <a:gd name="T14" fmla="*/ 1 w 430"/>
                      <a:gd name="T15" fmla="*/ 0 h 50"/>
                      <a:gd name="T16" fmla="*/ 1 w 430"/>
                      <a:gd name="T17" fmla="*/ 1 h 5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30"/>
                      <a:gd name="T28" fmla="*/ 0 h 50"/>
                      <a:gd name="T29" fmla="*/ 430 w 430"/>
                      <a:gd name="T30" fmla="*/ 50 h 5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30" h="50">
                        <a:moveTo>
                          <a:pt x="26" y="18"/>
                        </a:moveTo>
                        <a:lnTo>
                          <a:pt x="0" y="18"/>
                        </a:lnTo>
                        <a:lnTo>
                          <a:pt x="0" y="50"/>
                        </a:lnTo>
                        <a:lnTo>
                          <a:pt x="430" y="50"/>
                        </a:lnTo>
                        <a:lnTo>
                          <a:pt x="430" y="18"/>
                        </a:lnTo>
                        <a:lnTo>
                          <a:pt x="376" y="18"/>
                        </a:lnTo>
                        <a:lnTo>
                          <a:pt x="376" y="0"/>
                        </a:lnTo>
                        <a:lnTo>
                          <a:pt x="26" y="0"/>
                        </a:lnTo>
                        <a:lnTo>
                          <a:pt x="26" y="18"/>
                        </a:lnTo>
                      </a:path>
                    </a:pathLst>
                  </a:custGeom>
                  <a:solidFill>
                    <a:srgbClr val="3333FF"/>
                  </a:solidFill>
                  <a:ln w="6350">
                    <a:solidFill>
                      <a:srgbClr val="000000"/>
                    </a:solidFill>
                    <a:prstDash val="solid"/>
                    <a:round/>
                    <a:headEnd/>
                    <a:tailEnd/>
                  </a:ln>
                </p:spPr>
                <p:txBody>
                  <a:bodyPr/>
                  <a:lstStyle/>
                  <a:p>
                    <a:endParaRPr lang="zh-CN" altLang="en-US"/>
                  </a:p>
                </p:txBody>
              </p:sp>
              <p:sp>
                <p:nvSpPr>
                  <p:cNvPr id="126102" name="Freeform 964"/>
                  <p:cNvSpPr>
                    <a:spLocks/>
                  </p:cNvSpPr>
                  <p:nvPr/>
                </p:nvSpPr>
                <p:spPr bwMode="auto">
                  <a:xfrm>
                    <a:off x="2290" y="3043"/>
                    <a:ext cx="171" cy="1"/>
                  </a:xfrm>
                  <a:custGeom>
                    <a:avLst/>
                    <a:gdLst>
                      <a:gd name="T0" fmla="*/ 0 w 343"/>
                      <a:gd name="T1" fmla="*/ 0 h 1"/>
                      <a:gd name="T2" fmla="*/ 0 w 343"/>
                      <a:gd name="T3" fmla="*/ 0 h 1"/>
                      <a:gd name="T4" fmla="*/ 0 w 343"/>
                      <a:gd name="T5" fmla="*/ 0 h 1"/>
                      <a:gd name="T6" fmla="*/ 0 60000 65536"/>
                      <a:gd name="T7" fmla="*/ 0 60000 65536"/>
                      <a:gd name="T8" fmla="*/ 0 60000 65536"/>
                      <a:gd name="T9" fmla="*/ 0 w 343"/>
                      <a:gd name="T10" fmla="*/ 0 h 1"/>
                      <a:gd name="T11" fmla="*/ 343 w 343"/>
                      <a:gd name="T12" fmla="*/ 1 h 1"/>
                    </a:gdLst>
                    <a:ahLst/>
                    <a:cxnLst>
                      <a:cxn ang="T6">
                        <a:pos x="T0" y="T1"/>
                      </a:cxn>
                      <a:cxn ang="T7">
                        <a:pos x="T2" y="T3"/>
                      </a:cxn>
                      <a:cxn ang="T8">
                        <a:pos x="T4" y="T5"/>
                      </a:cxn>
                    </a:cxnLst>
                    <a:rect l="T9" t="T10" r="T11" b="T12"/>
                    <a:pathLst>
                      <a:path w="343" h="1">
                        <a:moveTo>
                          <a:pt x="343" y="0"/>
                        </a:moveTo>
                        <a:lnTo>
                          <a:pt x="0" y="0"/>
                        </a:lnTo>
                        <a:lnTo>
                          <a:pt x="343" y="0"/>
                        </a:lnTo>
                      </a:path>
                    </a:pathLst>
                  </a:custGeom>
                  <a:solidFill>
                    <a:srgbClr val="3333FF"/>
                  </a:solidFill>
                  <a:ln w="6350">
                    <a:solidFill>
                      <a:srgbClr val="000000"/>
                    </a:solidFill>
                    <a:prstDash val="solid"/>
                    <a:round/>
                    <a:headEnd/>
                    <a:tailEnd/>
                  </a:ln>
                </p:spPr>
                <p:txBody>
                  <a:bodyPr/>
                  <a:lstStyle/>
                  <a:p>
                    <a:endParaRPr lang="zh-CN" altLang="en-US"/>
                  </a:p>
                </p:txBody>
              </p:sp>
              <p:sp>
                <p:nvSpPr>
                  <p:cNvPr id="126103" name="Rectangle 965"/>
                  <p:cNvSpPr>
                    <a:spLocks noChangeArrowheads="1"/>
                  </p:cNvSpPr>
                  <p:nvPr/>
                </p:nvSpPr>
                <p:spPr bwMode="auto">
                  <a:xfrm>
                    <a:off x="2347" y="2951"/>
                    <a:ext cx="27" cy="83"/>
                  </a:xfrm>
                  <a:prstGeom prst="rect">
                    <a:avLst/>
                  </a:prstGeom>
                  <a:solidFill>
                    <a:srgbClr val="3333FF"/>
                  </a:solidFill>
                  <a:ln w="6350">
                    <a:solidFill>
                      <a:srgbClr val="000000"/>
                    </a:solidFill>
                    <a:miter lim="800000"/>
                    <a:headEnd/>
                    <a:tailEnd/>
                  </a:ln>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26104" name="Freeform 966"/>
                  <p:cNvSpPr>
                    <a:spLocks noEditPoints="1"/>
                  </p:cNvSpPr>
                  <p:nvPr/>
                </p:nvSpPr>
                <p:spPr bwMode="auto">
                  <a:xfrm>
                    <a:off x="2281" y="2821"/>
                    <a:ext cx="208" cy="175"/>
                  </a:xfrm>
                  <a:custGeom>
                    <a:avLst/>
                    <a:gdLst>
                      <a:gd name="T0" fmla="*/ 1 w 415"/>
                      <a:gd name="T1" fmla="*/ 1 h 350"/>
                      <a:gd name="T2" fmla="*/ 1 w 415"/>
                      <a:gd name="T3" fmla="*/ 1 h 350"/>
                      <a:gd name="T4" fmla="*/ 1 w 415"/>
                      <a:gd name="T5" fmla="*/ 1 h 350"/>
                      <a:gd name="T6" fmla="*/ 1 w 415"/>
                      <a:gd name="T7" fmla="*/ 1 h 350"/>
                      <a:gd name="T8" fmla="*/ 1 w 415"/>
                      <a:gd name="T9" fmla="*/ 1 h 350"/>
                      <a:gd name="T10" fmla="*/ 1 w 415"/>
                      <a:gd name="T11" fmla="*/ 1 h 350"/>
                      <a:gd name="T12" fmla="*/ 1 w 415"/>
                      <a:gd name="T13" fmla="*/ 1 h 350"/>
                      <a:gd name="T14" fmla="*/ 1 w 415"/>
                      <a:gd name="T15" fmla="*/ 1 h 350"/>
                      <a:gd name="T16" fmla="*/ 1 w 415"/>
                      <a:gd name="T17" fmla="*/ 1 h 350"/>
                      <a:gd name="T18" fmla="*/ 1 w 415"/>
                      <a:gd name="T19" fmla="*/ 1 h 350"/>
                      <a:gd name="T20" fmla="*/ 1 w 415"/>
                      <a:gd name="T21" fmla="*/ 1 h 350"/>
                      <a:gd name="T22" fmla="*/ 1 w 415"/>
                      <a:gd name="T23" fmla="*/ 1 h 350"/>
                      <a:gd name="T24" fmla="*/ 1 w 415"/>
                      <a:gd name="T25" fmla="*/ 1 h 350"/>
                      <a:gd name="T26" fmla="*/ 1 w 415"/>
                      <a:gd name="T27" fmla="*/ 1 h 350"/>
                      <a:gd name="T28" fmla="*/ 1 w 415"/>
                      <a:gd name="T29" fmla="*/ 1 h 350"/>
                      <a:gd name="T30" fmla="*/ 1 w 415"/>
                      <a:gd name="T31" fmla="*/ 1 h 350"/>
                      <a:gd name="T32" fmla="*/ 1 w 415"/>
                      <a:gd name="T33" fmla="*/ 1 h 350"/>
                      <a:gd name="T34" fmla="*/ 1 w 415"/>
                      <a:gd name="T35" fmla="*/ 1 h 350"/>
                      <a:gd name="T36" fmla="*/ 1 w 415"/>
                      <a:gd name="T37" fmla="*/ 1 h 350"/>
                      <a:gd name="T38" fmla="*/ 1 w 415"/>
                      <a:gd name="T39" fmla="*/ 1 h 350"/>
                      <a:gd name="T40" fmla="*/ 1 w 415"/>
                      <a:gd name="T41" fmla="*/ 1 h 350"/>
                      <a:gd name="T42" fmla="*/ 1 w 415"/>
                      <a:gd name="T43" fmla="*/ 1 h 350"/>
                      <a:gd name="T44" fmla="*/ 1 w 415"/>
                      <a:gd name="T45" fmla="*/ 1 h 350"/>
                      <a:gd name="T46" fmla="*/ 1 w 415"/>
                      <a:gd name="T47" fmla="*/ 0 h 350"/>
                      <a:gd name="T48" fmla="*/ 1 w 415"/>
                      <a:gd name="T49" fmla="*/ 1 h 350"/>
                      <a:gd name="T50" fmla="*/ 1 w 415"/>
                      <a:gd name="T51" fmla="*/ 1 h 350"/>
                      <a:gd name="T52" fmla="*/ 1 w 415"/>
                      <a:gd name="T53" fmla="*/ 1 h 350"/>
                      <a:gd name="T54" fmla="*/ 1 w 415"/>
                      <a:gd name="T55" fmla="*/ 1 h 350"/>
                      <a:gd name="T56" fmla="*/ 1 w 415"/>
                      <a:gd name="T57" fmla="*/ 1 h 350"/>
                      <a:gd name="T58" fmla="*/ 1 w 415"/>
                      <a:gd name="T59" fmla="*/ 1 h 350"/>
                      <a:gd name="T60" fmla="*/ 1 w 415"/>
                      <a:gd name="T61" fmla="*/ 1 h 350"/>
                      <a:gd name="T62" fmla="*/ 1 w 415"/>
                      <a:gd name="T63" fmla="*/ 1 h 350"/>
                      <a:gd name="T64" fmla="*/ 1 w 415"/>
                      <a:gd name="T65" fmla="*/ 1 h 350"/>
                      <a:gd name="T66" fmla="*/ 1 w 415"/>
                      <a:gd name="T67" fmla="*/ 1 h 350"/>
                      <a:gd name="T68" fmla="*/ 1 w 415"/>
                      <a:gd name="T69" fmla="*/ 1 h 350"/>
                      <a:gd name="T70" fmla="*/ 1 w 415"/>
                      <a:gd name="T71" fmla="*/ 1 h 350"/>
                      <a:gd name="T72" fmla="*/ 1 w 415"/>
                      <a:gd name="T73" fmla="*/ 1 h 350"/>
                      <a:gd name="T74" fmla="*/ 1 w 415"/>
                      <a:gd name="T75" fmla="*/ 1 h 350"/>
                      <a:gd name="T76" fmla="*/ 1 w 415"/>
                      <a:gd name="T77" fmla="*/ 1 h 350"/>
                      <a:gd name="T78" fmla="*/ 1 w 415"/>
                      <a:gd name="T79" fmla="*/ 1 h 350"/>
                      <a:gd name="T80" fmla="*/ 1 w 415"/>
                      <a:gd name="T81" fmla="*/ 1 h 350"/>
                      <a:gd name="T82" fmla="*/ 1 w 415"/>
                      <a:gd name="T83" fmla="*/ 1 h 350"/>
                      <a:gd name="T84" fmla="*/ 1 w 415"/>
                      <a:gd name="T85" fmla="*/ 1 h 350"/>
                      <a:gd name="T86" fmla="*/ 1 w 415"/>
                      <a:gd name="T87" fmla="*/ 1 h 350"/>
                      <a:gd name="T88" fmla="*/ 1 w 415"/>
                      <a:gd name="T89" fmla="*/ 1 h 35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415"/>
                      <a:gd name="T136" fmla="*/ 0 h 350"/>
                      <a:gd name="T137" fmla="*/ 415 w 415"/>
                      <a:gd name="T138" fmla="*/ 350 h 350"/>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415" h="350">
                        <a:moveTo>
                          <a:pt x="8" y="12"/>
                        </a:moveTo>
                        <a:lnTo>
                          <a:pt x="1" y="32"/>
                        </a:lnTo>
                        <a:lnTo>
                          <a:pt x="0" y="53"/>
                        </a:lnTo>
                        <a:lnTo>
                          <a:pt x="3" y="78"/>
                        </a:lnTo>
                        <a:lnTo>
                          <a:pt x="8" y="103"/>
                        </a:lnTo>
                        <a:lnTo>
                          <a:pt x="18" y="130"/>
                        </a:lnTo>
                        <a:lnTo>
                          <a:pt x="34" y="158"/>
                        </a:lnTo>
                        <a:lnTo>
                          <a:pt x="51" y="185"/>
                        </a:lnTo>
                        <a:lnTo>
                          <a:pt x="73" y="211"/>
                        </a:lnTo>
                        <a:lnTo>
                          <a:pt x="97" y="236"/>
                        </a:lnTo>
                        <a:lnTo>
                          <a:pt x="124" y="261"/>
                        </a:lnTo>
                        <a:lnTo>
                          <a:pt x="151" y="282"/>
                        </a:lnTo>
                        <a:lnTo>
                          <a:pt x="182" y="302"/>
                        </a:lnTo>
                        <a:lnTo>
                          <a:pt x="212" y="318"/>
                        </a:lnTo>
                        <a:lnTo>
                          <a:pt x="242" y="332"/>
                        </a:lnTo>
                        <a:lnTo>
                          <a:pt x="270" y="341"/>
                        </a:lnTo>
                        <a:lnTo>
                          <a:pt x="299" y="346"/>
                        </a:lnTo>
                        <a:lnTo>
                          <a:pt x="325" y="350"/>
                        </a:lnTo>
                        <a:lnTo>
                          <a:pt x="349" y="346"/>
                        </a:lnTo>
                        <a:lnTo>
                          <a:pt x="371" y="341"/>
                        </a:lnTo>
                        <a:lnTo>
                          <a:pt x="388" y="332"/>
                        </a:lnTo>
                        <a:lnTo>
                          <a:pt x="402" y="318"/>
                        </a:lnTo>
                        <a:lnTo>
                          <a:pt x="412" y="302"/>
                        </a:lnTo>
                        <a:lnTo>
                          <a:pt x="406" y="309"/>
                        </a:lnTo>
                        <a:lnTo>
                          <a:pt x="396" y="314"/>
                        </a:lnTo>
                        <a:lnTo>
                          <a:pt x="382" y="316"/>
                        </a:lnTo>
                        <a:lnTo>
                          <a:pt x="365" y="313"/>
                        </a:lnTo>
                        <a:lnTo>
                          <a:pt x="343" y="307"/>
                        </a:lnTo>
                        <a:lnTo>
                          <a:pt x="321" y="300"/>
                        </a:lnTo>
                        <a:lnTo>
                          <a:pt x="295" y="288"/>
                        </a:lnTo>
                        <a:lnTo>
                          <a:pt x="268" y="275"/>
                        </a:lnTo>
                        <a:lnTo>
                          <a:pt x="239" y="259"/>
                        </a:lnTo>
                        <a:lnTo>
                          <a:pt x="210" y="240"/>
                        </a:lnTo>
                        <a:lnTo>
                          <a:pt x="182" y="220"/>
                        </a:lnTo>
                        <a:lnTo>
                          <a:pt x="153" y="199"/>
                        </a:lnTo>
                        <a:lnTo>
                          <a:pt x="126" y="178"/>
                        </a:lnTo>
                        <a:lnTo>
                          <a:pt x="100" y="154"/>
                        </a:lnTo>
                        <a:lnTo>
                          <a:pt x="76" y="131"/>
                        </a:lnTo>
                        <a:lnTo>
                          <a:pt x="56" y="110"/>
                        </a:lnTo>
                        <a:lnTo>
                          <a:pt x="38" y="89"/>
                        </a:lnTo>
                        <a:lnTo>
                          <a:pt x="24" y="69"/>
                        </a:lnTo>
                        <a:lnTo>
                          <a:pt x="14" y="51"/>
                        </a:lnTo>
                        <a:lnTo>
                          <a:pt x="8" y="35"/>
                        </a:lnTo>
                        <a:lnTo>
                          <a:pt x="5" y="23"/>
                        </a:lnTo>
                        <a:lnTo>
                          <a:pt x="8" y="12"/>
                        </a:lnTo>
                        <a:close/>
                        <a:moveTo>
                          <a:pt x="8" y="12"/>
                        </a:moveTo>
                        <a:lnTo>
                          <a:pt x="14" y="5"/>
                        </a:lnTo>
                        <a:lnTo>
                          <a:pt x="24" y="0"/>
                        </a:lnTo>
                        <a:lnTo>
                          <a:pt x="38" y="0"/>
                        </a:lnTo>
                        <a:lnTo>
                          <a:pt x="56" y="2"/>
                        </a:lnTo>
                        <a:lnTo>
                          <a:pt x="77" y="7"/>
                        </a:lnTo>
                        <a:lnTo>
                          <a:pt x="100" y="16"/>
                        </a:lnTo>
                        <a:lnTo>
                          <a:pt x="126" y="26"/>
                        </a:lnTo>
                        <a:lnTo>
                          <a:pt x="153" y="41"/>
                        </a:lnTo>
                        <a:lnTo>
                          <a:pt x="182" y="57"/>
                        </a:lnTo>
                        <a:lnTo>
                          <a:pt x="210" y="74"/>
                        </a:lnTo>
                        <a:lnTo>
                          <a:pt x="239" y="94"/>
                        </a:lnTo>
                        <a:lnTo>
                          <a:pt x="268" y="115"/>
                        </a:lnTo>
                        <a:lnTo>
                          <a:pt x="295" y="138"/>
                        </a:lnTo>
                        <a:lnTo>
                          <a:pt x="321" y="160"/>
                        </a:lnTo>
                        <a:lnTo>
                          <a:pt x="345" y="183"/>
                        </a:lnTo>
                        <a:lnTo>
                          <a:pt x="365" y="204"/>
                        </a:lnTo>
                        <a:lnTo>
                          <a:pt x="382" y="226"/>
                        </a:lnTo>
                        <a:lnTo>
                          <a:pt x="396" y="245"/>
                        </a:lnTo>
                        <a:lnTo>
                          <a:pt x="406" y="263"/>
                        </a:lnTo>
                        <a:lnTo>
                          <a:pt x="412" y="279"/>
                        </a:lnTo>
                        <a:lnTo>
                          <a:pt x="415" y="291"/>
                        </a:lnTo>
                        <a:lnTo>
                          <a:pt x="412" y="302"/>
                        </a:lnTo>
                        <a:lnTo>
                          <a:pt x="406" y="309"/>
                        </a:lnTo>
                        <a:lnTo>
                          <a:pt x="396" y="314"/>
                        </a:lnTo>
                        <a:lnTo>
                          <a:pt x="382" y="316"/>
                        </a:lnTo>
                        <a:lnTo>
                          <a:pt x="365" y="313"/>
                        </a:lnTo>
                        <a:lnTo>
                          <a:pt x="343" y="307"/>
                        </a:lnTo>
                        <a:lnTo>
                          <a:pt x="321" y="300"/>
                        </a:lnTo>
                        <a:lnTo>
                          <a:pt x="295" y="288"/>
                        </a:lnTo>
                        <a:lnTo>
                          <a:pt x="268" y="275"/>
                        </a:lnTo>
                        <a:lnTo>
                          <a:pt x="239" y="259"/>
                        </a:lnTo>
                        <a:lnTo>
                          <a:pt x="210" y="240"/>
                        </a:lnTo>
                        <a:lnTo>
                          <a:pt x="182" y="220"/>
                        </a:lnTo>
                        <a:lnTo>
                          <a:pt x="153" y="199"/>
                        </a:lnTo>
                        <a:lnTo>
                          <a:pt x="126" y="178"/>
                        </a:lnTo>
                        <a:lnTo>
                          <a:pt x="100" y="154"/>
                        </a:lnTo>
                        <a:lnTo>
                          <a:pt x="76" y="131"/>
                        </a:lnTo>
                        <a:lnTo>
                          <a:pt x="56" y="110"/>
                        </a:lnTo>
                        <a:lnTo>
                          <a:pt x="38" y="89"/>
                        </a:lnTo>
                        <a:lnTo>
                          <a:pt x="24" y="69"/>
                        </a:lnTo>
                        <a:lnTo>
                          <a:pt x="14" y="51"/>
                        </a:lnTo>
                        <a:lnTo>
                          <a:pt x="8" y="35"/>
                        </a:lnTo>
                        <a:lnTo>
                          <a:pt x="5" y="23"/>
                        </a:lnTo>
                        <a:lnTo>
                          <a:pt x="8" y="12"/>
                        </a:lnTo>
                        <a:close/>
                      </a:path>
                    </a:pathLst>
                  </a:custGeom>
                  <a:solidFill>
                    <a:srgbClr val="3333FF"/>
                  </a:solidFill>
                  <a:ln w="6350">
                    <a:solidFill>
                      <a:srgbClr val="000000"/>
                    </a:solidFill>
                    <a:prstDash val="solid"/>
                    <a:round/>
                    <a:headEnd/>
                    <a:tailEnd/>
                  </a:ln>
                </p:spPr>
                <p:txBody>
                  <a:bodyPr/>
                  <a:lstStyle/>
                  <a:p>
                    <a:endParaRPr lang="zh-CN" altLang="en-US"/>
                  </a:p>
                </p:txBody>
              </p:sp>
              <p:sp>
                <p:nvSpPr>
                  <p:cNvPr id="126105" name="Line 967"/>
                  <p:cNvSpPr>
                    <a:spLocks noChangeShapeType="1"/>
                  </p:cNvSpPr>
                  <p:nvPr/>
                </p:nvSpPr>
                <p:spPr bwMode="auto">
                  <a:xfrm flipH="1" flipV="1">
                    <a:off x="2285" y="2824"/>
                    <a:ext cx="136" cy="2"/>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6106" name="Line 968"/>
                  <p:cNvSpPr>
                    <a:spLocks noChangeShapeType="1"/>
                  </p:cNvSpPr>
                  <p:nvPr/>
                </p:nvSpPr>
                <p:spPr bwMode="auto">
                  <a:xfrm flipH="1">
                    <a:off x="2372" y="2826"/>
                    <a:ext cx="49" cy="102"/>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6107" name="Line 969"/>
                  <p:cNvSpPr>
                    <a:spLocks noChangeShapeType="1"/>
                  </p:cNvSpPr>
                  <p:nvPr/>
                </p:nvSpPr>
                <p:spPr bwMode="auto">
                  <a:xfrm>
                    <a:off x="2421" y="2826"/>
                    <a:ext cx="67" cy="144"/>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6108" name="Freeform 970"/>
                  <p:cNvSpPr>
                    <a:spLocks/>
                  </p:cNvSpPr>
                  <p:nvPr/>
                </p:nvSpPr>
                <p:spPr bwMode="auto">
                  <a:xfrm>
                    <a:off x="2349" y="2902"/>
                    <a:ext cx="51" cy="40"/>
                  </a:xfrm>
                  <a:custGeom>
                    <a:avLst/>
                    <a:gdLst>
                      <a:gd name="T0" fmla="*/ 0 w 101"/>
                      <a:gd name="T1" fmla="*/ 1 h 80"/>
                      <a:gd name="T2" fmla="*/ 1 w 101"/>
                      <a:gd name="T3" fmla="*/ 0 h 80"/>
                      <a:gd name="T4" fmla="*/ 1 w 101"/>
                      <a:gd name="T5" fmla="*/ 1 h 80"/>
                      <a:gd name="T6" fmla="*/ 1 w 101"/>
                      <a:gd name="T7" fmla="*/ 1 h 80"/>
                      <a:gd name="T8" fmla="*/ 1 w 101"/>
                      <a:gd name="T9" fmla="*/ 1 h 80"/>
                      <a:gd name="T10" fmla="*/ 1 w 101"/>
                      <a:gd name="T11" fmla="*/ 1 h 80"/>
                      <a:gd name="T12" fmla="*/ 1 w 101"/>
                      <a:gd name="T13" fmla="*/ 1 h 80"/>
                      <a:gd name="T14" fmla="*/ 1 w 101"/>
                      <a:gd name="T15" fmla="*/ 1 h 80"/>
                      <a:gd name="T16" fmla="*/ 1 w 101"/>
                      <a:gd name="T17" fmla="*/ 1 h 80"/>
                      <a:gd name="T18" fmla="*/ 1 w 101"/>
                      <a:gd name="T19" fmla="*/ 1 h 80"/>
                      <a:gd name="T20" fmla="*/ 1 w 101"/>
                      <a:gd name="T21" fmla="*/ 1 h 80"/>
                      <a:gd name="T22" fmla="*/ 1 w 101"/>
                      <a:gd name="T23" fmla="*/ 1 h 80"/>
                      <a:gd name="T24" fmla="*/ 1 w 101"/>
                      <a:gd name="T25" fmla="*/ 1 h 80"/>
                      <a:gd name="T26" fmla="*/ 1 w 101"/>
                      <a:gd name="T27" fmla="*/ 1 h 80"/>
                      <a:gd name="T28" fmla="*/ 1 w 101"/>
                      <a:gd name="T29" fmla="*/ 1 h 80"/>
                      <a:gd name="T30" fmla="*/ 1 w 101"/>
                      <a:gd name="T31" fmla="*/ 1 h 80"/>
                      <a:gd name="T32" fmla="*/ 1 w 101"/>
                      <a:gd name="T33" fmla="*/ 1 h 80"/>
                      <a:gd name="T34" fmla="*/ 1 w 101"/>
                      <a:gd name="T35" fmla="*/ 1 h 80"/>
                      <a:gd name="T36" fmla="*/ 1 w 101"/>
                      <a:gd name="T37" fmla="*/ 1 h 80"/>
                      <a:gd name="T38" fmla="*/ 1 w 101"/>
                      <a:gd name="T39" fmla="*/ 1 h 80"/>
                      <a:gd name="T40" fmla="*/ 1 w 101"/>
                      <a:gd name="T41" fmla="*/ 1 h 80"/>
                      <a:gd name="T42" fmla="*/ 0 w 101"/>
                      <a:gd name="T43" fmla="*/ 1 h 80"/>
                      <a:gd name="T44" fmla="*/ 0 w 101"/>
                      <a:gd name="T45" fmla="*/ 1 h 80"/>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01"/>
                      <a:gd name="T70" fmla="*/ 0 h 80"/>
                      <a:gd name="T71" fmla="*/ 101 w 101"/>
                      <a:gd name="T72" fmla="*/ 80 h 80"/>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01" h="80">
                        <a:moveTo>
                          <a:pt x="0" y="3"/>
                        </a:moveTo>
                        <a:lnTo>
                          <a:pt x="4" y="0"/>
                        </a:lnTo>
                        <a:lnTo>
                          <a:pt x="13" y="1"/>
                        </a:lnTo>
                        <a:lnTo>
                          <a:pt x="24" y="3"/>
                        </a:lnTo>
                        <a:lnTo>
                          <a:pt x="37" y="10"/>
                        </a:lnTo>
                        <a:lnTo>
                          <a:pt x="51" y="19"/>
                        </a:lnTo>
                        <a:lnTo>
                          <a:pt x="66" y="30"/>
                        </a:lnTo>
                        <a:lnTo>
                          <a:pt x="79" y="40"/>
                        </a:lnTo>
                        <a:lnTo>
                          <a:pt x="90" y="51"/>
                        </a:lnTo>
                        <a:lnTo>
                          <a:pt x="97" y="62"/>
                        </a:lnTo>
                        <a:lnTo>
                          <a:pt x="101" y="71"/>
                        </a:lnTo>
                        <a:lnTo>
                          <a:pt x="101" y="76"/>
                        </a:lnTo>
                        <a:lnTo>
                          <a:pt x="97" y="80"/>
                        </a:lnTo>
                        <a:lnTo>
                          <a:pt x="90" y="78"/>
                        </a:lnTo>
                        <a:lnTo>
                          <a:pt x="79" y="74"/>
                        </a:lnTo>
                        <a:lnTo>
                          <a:pt x="66" y="69"/>
                        </a:lnTo>
                        <a:lnTo>
                          <a:pt x="51" y="60"/>
                        </a:lnTo>
                        <a:lnTo>
                          <a:pt x="37" y="49"/>
                        </a:lnTo>
                        <a:lnTo>
                          <a:pt x="23" y="39"/>
                        </a:lnTo>
                        <a:lnTo>
                          <a:pt x="13" y="28"/>
                        </a:lnTo>
                        <a:lnTo>
                          <a:pt x="4" y="17"/>
                        </a:lnTo>
                        <a:lnTo>
                          <a:pt x="0" y="8"/>
                        </a:lnTo>
                        <a:lnTo>
                          <a:pt x="0" y="3"/>
                        </a:lnTo>
                        <a:close/>
                      </a:path>
                    </a:pathLst>
                  </a:custGeom>
                  <a:solidFill>
                    <a:srgbClr val="3333FF"/>
                  </a:solidFill>
                  <a:ln w="6350">
                    <a:solidFill>
                      <a:srgbClr val="000000"/>
                    </a:solidFill>
                    <a:prstDash val="solid"/>
                    <a:round/>
                    <a:headEnd/>
                    <a:tailEnd/>
                  </a:ln>
                </p:spPr>
                <p:txBody>
                  <a:bodyPr/>
                  <a:lstStyle/>
                  <a:p>
                    <a:endParaRPr lang="zh-CN" altLang="en-US"/>
                  </a:p>
                </p:txBody>
              </p:sp>
            </p:grpSp>
          </p:grpSp>
          <p:grpSp>
            <p:nvGrpSpPr>
              <p:cNvPr id="126076" name="Group 971"/>
              <p:cNvGrpSpPr>
                <a:grpSpLocks/>
              </p:cNvGrpSpPr>
              <p:nvPr/>
            </p:nvGrpSpPr>
            <p:grpSpPr bwMode="auto">
              <a:xfrm>
                <a:off x="190" y="2343"/>
                <a:ext cx="1205" cy="282"/>
                <a:chOff x="832" y="-125"/>
                <a:chExt cx="1205" cy="282"/>
              </a:xfrm>
            </p:grpSpPr>
            <p:sp>
              <p:nvSpPr>
                <p:cNvPr id="126077" name="Oval 972"/>
                <p:cNvSpPr>
                  <a:spLocks noChangeArrowheads="1"/>
                </p:cNvSpPr>
                <p:nvPr/>
              </p:nvSpPr>
              <p:spPr bwMode="auto">
                <a:xfrm>
                  <a:off x="832" y="-125"/>
                  <a:ext cx="1205" cy="282"/>
                </a:xfrm>
                <a:prstGeom prst="ellipse">
                  <a:avLst/>
                </a:prstGeom>
                <a:gradFill rotWithShape="1">
                  <a:gsLst>
                    <a:gs pos="0">
                      <a:srgbClr val="0033CC"/>
                    </a:gs>
                    <a:gs pos="100000">
                      <a:schemeClr val="bg1">
                        <a:alpha val="43999"/>
                      </a:schemeClr>
                    </a:gs>
                  </a:gsLst>
                  <a:path path="shape">
                    <a:fillToRect l="50000" t="50000" r="50000" b="50000"/>
                  </a:path>
                </a:gradFill>
                <a:ln w="9525">
                  <a:solidFill>
                    <a:schemeClr val="accent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grpSp>
              <p:nvGrpSpPr>
                <p:cNvPr id="126078" name="Group 973"/>
                <p:cNvGrpSpPr>
                  <a:grpSpLocks/>
                </p:cNvGrpSpPr>
                <p:nvPr/>
              </p:nvGrpSpPr>
              <p:grpSpPr bwMode="auto">
                <a:xfrm>
                  <a:off x="1372" y="-117"/>
                  <a:ext cx="216" cy="188"/>
                  <a:chOff x="2274" y="2821"/>
                  <a:chExt cx="215" cy="238"/>
                </a:xfrm>
              </p:grpSpPr>
              <p:sp>
                <p:nvSpPr>
                  <p:cNvPr id="126079" name="Freeform 974"/>
                  <p:cNvSpPr>
                    <a:spLocks noEditPoints="1"/>
                  </p:cNvSpPr>
                  <p:nvPr/>
                </p:nvSpPr>
                <p:spPr bwMode="auto">
                  <a:xfrm>
                    <a:off x="2274" y="3034"/>
                    <a:ext cx="215" cy="25"/>
                  </a:xfrm>
                  <a:custGeom>
                    <a:avLst/>
                    <a:gdLst>
                      <a:gd name="T0" fmla="*/ 1 w 430"/>
                      <a:gd name="T1" fmla="*/ 1 h 50"/>
                      <a:gd name="T2" fmla="*/ 0 w 430"/>
                      <a:gd name="T3" fmla="*/ 1 h 50"/>
                      <a:gd name="T4" fmla="*/ 0 w 430"/>
                      <a:gd name="T5" fmla="*/ 1 h 50"/>
                      <a:gd name="T6" fmla="*/ 1 w 430"/>
                      <a:gd name="T7" fmla="*/ 1 h 50"/>
                      <a:gd name="T8" fmla="*/ 1 w 430"/>
                      <a:gd name="T9" fmla="*/ 1 h 50"/>
                      <a:gd name="T10" fmla="*/ 1 w 430"/>
                      <a:gd name="T11" fmla="*/ 1 h 50"/>
                      <a:gd name="T12" fmla="*/ 1 w 430"/>
                      <a:gd name="T13" fmla="*/ 0 h 50"/>
                      <a:gd name="T14" fmla="*/ 1 w 430"/>
                      <a:gd name="T15" fmla="*/ 0 h 50"/>
                      <a:gd name="T16" fmla="*/ 1 w 430"/>
                      <a:gd name="T17" fmla="*/ 1 h 50"/>
                      <a:gd name="T18" fmla="*/ 1 w 430"/>
                      <a:gd name="T19" fmla="*/ 1 h 50"/>
                      <a:gd name="T20" fmla="*/ 1 w 430"/>
                      <a:gd name="T21" fmla="*/ 1 h 50"/>
                      <a:gd name="T22" fmla="*/ 1 w 430"/>
                      <a:gd name="T23" fmla="*/ 1 h 5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30"/>
                      <a:gd name="T37" fmla="*/ 0 h 50"/>
                      <a:gd name="T38" fmla="*/ 430 w 430"/>
                      <a:gd name="T39" fmla="*/ 50 h 5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30" h="50">
                        <a:moveTo>
                          <a:pt x="26" y="18"/>
                        </a:moveTo>
                        <a:lnTo>
                          <a:pt x="0" y="18"/>
                        </a:lnTo>
                        <a:lnTo>
                          <a:pt x="0" y="50"/>
                        </a:lnTo>
                        <a:lnTo>
                          <a:pt x="430" y="50"/>
                        </a:lnTo>
                        <a:lnTo>
                          <a:pt x="430" y="18"/>
                        </a:lnTo>
                        <a:lnTo>
                          <a:pt x="376" y="18"/>
                        </a:lnTo>
                        <a:lnTo>
                          <a:pt x="376" y="0"/>
                        </a:lnTo>
                        <a:lnTo>
                          <a:pt x="26" y="0"/>
                        </a:lnTo>
                        <a:lnTo>
                          <a:pt x="26" y="18"/>
                        </a:lnTo>
                        <a:close/>
                        <a:moveTo>
                          <a:pt x="376" y="18"/>
                        </a:moveTo>
                        <a:lnTo>
                          <a:pt x="33" y="18"/>
                        </a:lnTo>
                        <a:lnTo>
                          <a:pt x="376" y="18"/>
                        </a:lnTo>
                        <a:close/>
                      </a:path>
                    </a:pathLst>
                  </a:custGeom>
                  <a:solidFill>
                    <a:srgbClr val="333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6080" name="Line 975"/>
                  <p:cNvSpPr>
                    <a:spLocks noChangeShapeType="1"/>
                  </p:cNvSpPr>
                  <p:nvPr/>
                </p:nvSpPr>
                <p:spPr bwMode="auto">
                  <a:xfrm>
                    <a:off x="2317" y="2951"/>
                    <a:ext cx="30" cy="1"/>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6081" name="Freeform 976"/>
                  <p:cNvSpPr>
                    <a:spLocks/>
                  </p:cNvSpPr>
                  <p:nvPr/>
                </p:nvSpPr>
                <p:spPr bwMode="auto">
                  <a:xfrm>
                    <a:off x="2317" y="2923"/>
                    <a:ext cx="44" cy="109"/>
                  </a:xfrm>
                  <a:custGeom>
                    <a:avLst/>
                    <a:gdLst>
                      <a:gd name="T0" fmla="*/ 1 w 87"/>
                      <a:gd name="T1" fmla="*/ 0 h 219"/>
                      <a:gd name="T2" fmla="*/ 0 w 87"/>
                      <a:gd name="T3" fmla="*/ 0 h 219"/>
                      <a:gd name="T4" fmla="*/ 1 w 87"/>
                      <a:gd name="T5" fmla="*/ 0 h 219"/>
                      <a:gd name="T6" fmla="*/ 0 60000 65536"/>
                      <a:gd name="T7" fmla="*/ 0 60000 65536"/>
                      <a:gd name="T8" fmla="*/ 0 60000 65536"/>
                      <a:gd name="T9" fmla="*/ 0 w 87"/>
                      <a:gd name="T10" fmla="*/ 0 h 219"/>
                      <a:gd name="T11" fmla="*/ 87 w 87"/>
                      <a:gd name="T12" fmla="*/ 219 h 219"/>
                    </a:gdLst>
                    <a:ahLst/>
                    <a:cxnLst>
                      <a:cxn ang="T6">
                        <a:pos x="T0" y="T1"/>
                      </a:cxn>
                      <a:cxn ang="T7">
                        <a:pos x="T2" y="T3"/>
                      </a:cxn>
                      <a:cxn ang="T8">
                        <a:pos x="T4" y="T5"/>
                      </a:cxn>
                    </a:cxnLst>
                    <a:rect l="T9" t="T10" r="T11" b="T12"/>
                    <a:pathLst>
                      <a:path w="87" h="219">
                        <a:moveTo>
                          <a:pt x="87" y="219"/>
                        </a:moveTo>
                        <a:lnTo>
                          <a:pt x="0" y="55"/>
                        </a:lnTo>
                        <a:lnTo>
                          <a:pt x="28" y="0"/>
                        </a:lnTo>
                      </a:path>
                    </a:pathLst>
                  </a:custGeom>
                  <a:solidFill>
                    <a:srgbClr val="3333FF"/>
                  </a:solidFill>
                  <a:ln w="6350">
                    <a:solidFill>
                      <a:srgbClr val="000000"/>
                    </a:solidFill>
                    <a:prstDash val="solid"/>
                    <a:round/>
                    <a:headEnd/>
                    <a:tailEnd/>
                  </a:ln>
                </p:spPr>
                <p:txBody>
                  <a:bodyPr/>
                  <a:lstStyle/>
                  <a:p>
                    <a:endParaRPr lang="zh-CN" altLang="en-US"/>
                  </a:p>
                </p:txBody>
              </p:sp>
              <p:sp>
                <p:nvSpPr>
                  <p:cNvPr id="126082" name="Line 977"/>
                  <p:cNvSpPr>
                    <a:spLocks noChangeShapeType="1"/>
                  </p:cNvSpPr>
                  <p:nvPr/>
                </p:nvSpPr>
                <p:spPr bwMode="auto">
                  <a:xfrm flipV="1">
                    <a:off x="2300" y="2951"/>
                    <a:ext cx="47" cy="83"/>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6083" name="Freeform 978"/>
                  <p:cNvSpPr>
                    <a:spLocks/>
                  </p:cNvSpPr>
                  <p:nvPr/>
                </p:nvSpPr>
                <p:spPr bwMode="auto">
                  <a:xfrm>
                    <a:off x="2317" y="3005"/>
                    <a:ext cx="86" cy="27"/>
                  </a:xfrm>
                  <a:custGeom>
                    <a:avLst/>
                    <a:gdLst>
                      <a:gd name="T0" fmla="*/ 1 w 172"/>
                      <a:gd name="T1" fmla="*/ 0 h 55"/>
                      <a:gd name="T2" fmla="*/ 0 w 172"/>
                      <a:gd name="T3" fmla="*/ 0 h 55"/>
                      <a:gd name="T4" fmla="*/ 1 w 172"/>
                      <a:gd name="T5" fmla="*/ 0 h 55"/>
                      <a:gd name="T6" fmla="*/ 1 w 172"/>
                      <a:gd name="T7" fmla="*/ 0 h 55"/>
                      <a:gd name="T8" fmla="*/ 0 60000 65536"/>
                      <a:gd name="T9" fmla="*/ 0 60000 65536"/>
                      <a:gd name="T10" fmla="*/ 0 60000 65536"/>
                      <a:gd name="T11" fmla="*/ 0 60000 65536"/>
                      <a:gd name="T12" fmla="*/ 0 w 172"/>
                      <a:gd name="T13" fmla="*/ 0 h 55"/>
                      <a:gd name="T14" fmla="*/ 172 w 172"/>
                      <a:gd name="T15" fmla="*/ 55 h 55"/>
                    </a:gdLst>
                    <a:ahLst/>
                    <a:cxnLst>
                      <a:cxn ang="T8">
                        <a:pos x="T0" y="T1"/>
                      </a:cxn>
                      <a:cxn ang="T9">
                        <a:pos x="T2" y="T3"/>
                      </a:cxn>
                      <a:cxn ang="T10">
                        <a:pos x="T4" y="T5"/>
                      </a:cxn>
                      <a:cxn ang="T11">
                        <a:pos x="T6" y="T7"/>
                      </a:cxn>
                    </a:cxnLst>
                    <a:rect l="T12" t="T13" r="T14" b="T15"/>
                    <a:pathLst>
                      <a:path w="172" h="55">
                        <a:moveTo>
                          <a:pt x="28" y="55"/>
                        </a:moveTo>
                        <a:lnTo>
                          <a:pt x="0" y="0"/>
                        </a:lnTo>
                        <a:lnTo>
                          <a:pt x="172" y="0"/>
                        </a:lnTo>
                        <a:lnTo>
                          <a:pt x="146" y="55"/>
                        </a:lnTo>
                      </a:path>
                    </a:pathLst>
                  </a:custGeom>
                  <a:solidFill>
                    <a:srgbClr val="3333FF"/>
                  </a:solidFill>
                  <a:ln w="6350">
                    <a:solidFill>
                      <a:srgbClr val="000000"/>
                    </a:solidFill>
                    <a:prstDash val="solid"/>
                    <a:round/>
                    <a:headEnd/>
                    <a:tailEnd/>
                  </a:ln>
                </p:spPr>
                <p:txBody>
                  <a:bodyPr/>
                  <a:lstStyle/>
                  <a:p>
                    <a:endParaRPr lang="zh-CN" altLang="en-US"/>
                  </a:p>
                </p:txBody>
              </p:sp>
              <p:sp>
                <p:nvSpPr>
                  <p:cNvPr id="126084" name="Line 979"/>
                  <p:cNvSpPr>
                    <a:spLocks noChangeShapeType="1"/>
                  </p:cNvSpPr>
                  <p:nvPr/>
                </p:nvSpPr>
                <p:spPr bwMode="auto">
                  <a:xfrm flipH="1" flipV="1">
                    <a:off x="2375" y="2960"/>
                    <a:ext cx="46" cy="74"/>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6085" name="Freeform 980"/>
                  <p:cNvSpPr>
                    <a:spLocks/>
                  </p:cNvSpPr>
                  <p:nvPr/>
                </p:nvSpPr>
                <p:spPr bwMode="auto">
                  <a:xfrm>
                    <a:off x="2274" y="3034"/>
                    <a:ext cx="215" cy="25"/>
                  </a:xfrm>
                  <a:custGeom>
                    <a:avLst/>
                    <a:gdLst>
                      <a:gd name="T0" fmla="*/ 1 w 430"/>
                      <a:gd name="T1" fmla="*/ 1 h 50"/>
                      <a:gd name="T2" fmla="*/ 0 w 430"/>
                      <a:gd name="T3" fmla="*/ 1 h 50"/>
                      <a:gd name="T4" fmla="*/ 0 w 430"/>
                      <a:gd name="T5" fmla="*/ 1 h 50"/>
                      <a:gd name="T6" fmla="*/ 1 w 430"/>
                      <a:gd name="T7" fmla="*/ 1 h 50"/>
                      <a:gd name="T8" fmla="*/ 1 w 430"/>
                      <a:gd name="T9" fmla="*/ 1 h 50"/>
                      <a:gd name="T10" fmla="*/ 1 w 430"/>
                      <a:gd name="T11" fmla="*/ 1 h 50"/>
                      <a:gd name="T12" fmla="*/ 1 w 430"/>
                      <a:gd name="T13" fmla="*/ 0 h 50"/>
                      <a:gd name="T14" fmla="*/ 1 w 430"/>
                      <a:gd name="T15" fmla="*/ 0 h 50"/>
                      <a:gd name="T16" fmla="*/ 1 w 430"/>
                      <a:gd name="T17" fmla="*/ 1 h 5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30"/>
                      <a:gd name="T28" fmla="*/ 0 h 50"/>
                      <a:gd name="T29" fmla="*/ 430 w 430"/>
                      <a:gd name="T30" fmla="*/ 50 h 5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30" h="50">
                        <a:moveTo>
                          <a:pt x="26" y="18"/>
                        </a:moveTo>
                        <a:lnTo>
                          <a:pt x="0" y="18"/>
                        </a:lnTo>
                        <a:lnTo>
                          <a:pt x="0" y="50"/>
                        </a:lnTo>
                        <a:lnTo>
                          <a:pt x="430" y="50"/>
                        </a:lnTo>
                        <a:lnTo>
                          <a:pt x="430" y="18"/>
                        </a:lnTo>
                        <a:lnTo>
                          <a:pt x="376" y="18"/>
                        </a:lnTo>
                        <a:lnTo>
                          <a:pt x="376" y="0"/>
                        </a:lnTo>
                        <a:lnTo>
                          <a:pt x="26" y="0"/>
                        </a:lnTo>
                        <a:lnTo>
                          <a:pt x="26" y="18"/>
                        </a:lnTo>
                      </a:path>
                    </a:pathLst>
                  </a:custGeom>
                  <a:solidFill>
                    <a:srgbClr val="3333FF"/>
                  </a:solidFill>
                  <a:ln w="6350">
                    <a:solidFill>
                      <a:srgbClr val="000000"/>
                    </a:solidFill>
                    <a:prstDash val="solid"/>
                    <a:round/>
                    <a:headEnd/>
                    <a:tailEnd/>
                  </a:ln>
                </p:spPr>
                <p:txBody>
                  <a:bodyPr/>
                  <a:lstStyle/>
                  <a:p>
                    <a:endParaRPr lang="zh-CN" altLang="en-US"/>
                  </a:p>
                </p:txBody>
              </p:sp>
              <p:sp>
                <p:nvSpPr>
                  <p:cNvPr id="126086" name="Freeform 981"/>
                  <p:cNvSpPr>
                    <a:spLocks/>
                  </p:cNvSpPr>
                  <p:nvPr/>
                </p:nvSpPr>
                <p:spPr bwMode="auto">
                  <a:xfrm>
                    <a:off x="2290" y="3043"/>
                    <a:ext cx="171" cy="1"/>
                  </a:xfrm>
                  <a:custGeom>
                    <a:avLst/>
                    <a:gdLst>
                      <a:gd name="T0" fmla="*/ 0 w 343"/>
                      <a:gd name="T1" fmla="*/ 0 h 1"/>
                      <a:gd name="T2" fmla="*/ 0 w 343"/>
                      <a:gd name="T3" fmla="*/ 0 h 1"/>
                      <a:gd name="T4" fmla="*/ 0 w 343"/>
                      <a:gd name="T5" fmla="*/ 0 h 1"/>
                      <a:gd name="T6" fmla="*/ 0 60000 65536"/>
                      <a:gd name="T7" fmla="*/ 0 60000 65536"/>
                      <a:gd name="T8" fmla="*/ 0 60000 65536"/>
                      <a:gd name="T9" fmla="*/ 0 w 343"/>
                      <a:gd name="T10" fmla="*/ 0 h 1"/>
                      <a:gd name="T11" fmla="*/ 343 w 343"/>
                      <a:gd name="T12" fmla="*/ 1 h 1"/>
                    </a:gdLst>
                    <a:ahLst/>
                    <a:cxnLst>
                      <a:cxn ang="T6">
                        <a:pos x="T0" y="T1"/>
                      </a:cxn>
                      <a:cxn ang="T7">
                        <a:pos x="T2" y="T3"/>
                      </a:cxn>
                      <a:cxn ang="T8">
                        <a:pos x="T4" y="T5"/>
                      </a:cxn>
                    </a:cxnLst>
                    <a:rect l="T9" t="T10" r="T11" b="T12"/>
                    <a:pathLst>
                      <a:path w="343" h="1">
                        <a:moveTo>
                          <a:pt x="343" y="0"/>
                        </a:moveTo>
                        <a:lnTo>
                          <a:pt x="0" y="0"/>
                        </a:lnTo>
                        <a:lnTo>
                          <a:pt x="343" y="0"/>
                        </a:lnTo>
                      </a:path>
                    </a:pathLst>
                  </a:custGeom>
                  <a:solidFill>
                    <a:srgbClr val="3333FF"/>
                  </a:solidFill>
                  <a:ln w="6350">
                    <a:solidFill>
                      <a:srgbClr val="000000"/>
                    </a:solidFill>
                    <a:prstDash val="solid"/>
                    <a:round/>
                    <a:headEnd/>
                    <a:tailEnd/>
                  </a:ln>
                </p:spPr>
                <p:txBody>
                  <a:bodyPr/>
                  <a:lstStyle/>
                  <a:p>
                    <a:endParaRPr lang="zh-CN" altLang="en-US"/>
                  </a:p>
                </p:txBody>
              </p:sp>
              <p:sp>
                <p:nvSpPr>
                  <p:cNvPr id="126087" name="Rectangle 982"/>
                  <p:cNvSpPr>
                    <a:spLocks noChangeArrowheads="1"/>
                  </p:cNvSpPr>
                  <p:nvPr/>
                </p:nvSpPr>
                <p:spPr bwMode="auto">
                  <a:xfrm>
                    <a:off x="2347" y="2951"/>
                    <a:ext cx="27" cy="83"/>
                  </a:xfrm>
                  <a:prstGeom prst="rect">
                    <a:avLst/>
                  </a:prstGeom>
                  <a:solidFill>
                    <a:srgbClr val="3333FF"/>
                  </a:solidFill>
                  <a:ln w="6350">
                    <a:solidFill>
                      <a:srgbClr val="000000"/>
                    </a:solidFill>
                    <a:miter lim="800000"/>
                    <a:headEnd/>
                    <a:tailEnd/>
                  </a:ln>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26088" name="Freeform 983"/>
                  <p:cNvSpPr>
                    <a:spLocks noEditPoints="1"/>
                  </p:cNvSpPr>
                  <p:nvPr/>
                </p:nvSpPr>
                <p:spPr bwMode="auto">
                  <a:xfrm>
                    <a:off x="2281" y="2821"/>
                    <a:ext cx="208" cy="175"/>
                  </a:xfrm>
                  <a:custGeom>
                    <a:avLst/>
                    <a:gdLst>
                      <a:gd name="T0" fmla="*/ 1 w 415"/>
                      <a:gd name="T1" fmla="*/ 1 h 350"/>
                      <a:gd name="T2" fmla="*/ 1 w 415"/>
                      <a:gd name="T3" fmla="*/ 1 h 350"/>
                      <a:gd name="T4" fmla="*/ 1 w 415"/>
                      <a:gd name="T5" fmla="*/ 1 h 350"/>
                      <a:gd name="T6" fmla="*/ 1 w 415"/>
                      <a:gd name="T7" fmla="*/ 1 h 350"/>
                      <a:gd name="T8" fmla="*/ 1 w 415"/>
                      <a:gd name="T9" fmla="*/ 1 h 350"/>
                      <a:gd name="T10" fmla="*/ 1 w 415"/>
                      <a:gd name="T11" fmla="*/ 1 h 350"/>
                      <a:gd name="T12" fmla="*/ 1 w 415"/>
                      <a:gd name="T13" fmla="*/ 1 h 350"/>
                      <a:gd name="T14" fmla="*/ 1 w 415"/>
                      <a:gd name="T15" fmla="*/ 1 h 350"/>
                      <a:gd name="T16" fmla="*/ 1 w 415"/>
                      <a:gd name="T17" fmla="*/ 1 h 350"/>
                      <a:gd name="T18" fmla="*/ 1 w 415"/>
                      <a:gd name="T19" fmla="*/ 1 h 350"/>
                      <a:gd name="T20" fmla="*/ 1 w 415"/>
                      <a:gd name="T21" fmla="*/ 1 h 350"/>
                      <a:gd name="T22" fmla="*/ 1 w 415"/>
                      <a:gd name="T23" fmla="*/ 1 h 350"/>
                      <a:gd name="T24" fmla="*/ 1 w 415"/>
                      <a:gd name="T25" fmla="*/ 1 h 350"/>
                      <a:gd name="T26" fmla="*/ 1 w 415"/>
                      <a:gd name="T27" fmla="*/ 1 h 350"/>
                      <a:gd name="T28" fmla="*/ 1 w 415"/>
                      <a:gd name="T29" fmla="*/ 1 h 350"/>
                      <a:gd name="T30" fmla="*/ 1 w 415"/>
                      <a:gd name="T31" fmla="*/ 1 h 350"/>
                      <a:gd name="T32" fmla="*/ 1 w 415"/>
                      <a:gd name="T33" fmla="*/ 1 h 350"/>
                      <a:gd name="T34" fmla="*/ 1 w 415"/>
                      <a:gd name="T35" fmla="*/ 1 h 350"/>
                      <a:gd name="T36" fmla="*/ 1 w 415"/>
                      <a:gd name="T37" fmla="*/ 1 h 350"/>
                      <a:gd name="T38" fmla="*/ 1 w 415"/>
                      <a:gd name="T39" fmla="*/ 1 h 350"/>
                      <a:gd name="T40" fmla="*/ 1 w 415"/>
                      <a:gd name="T41" fmla="*/ 1 h 350"/>
                      <a:gd name="T42" fmla="*/ 1 w 415"/>
                      <a:gd name="T43" fmla="*/ 1 h 350"/>
                      <a:gd name="T44" fmla="*/ 1 w 415"/>
                      <a:gd name="T45" fmla="*/ 1 h 350"/>
                      <a:gd name="T46" fmla="*/ 1 w 415"/>
                      <a:gd name="T47" fmla="*/ 0 h 350"/>
                      <a:gd name="T48" fmla="*/ 1 w 415"/>
                      <a:gd name="T49" fmla="*/ 1 h 350"/>
                      <a:gd name="T50" fmla="*/ 1 w 415"/>
                      <a:gd name="T51" fmla="*/ 1 h 350"/>
                      <a:gd name="T52" fmla="*/ 1 w 415"/>
                      <a:gd name="T53" fmla="*/ 1 h 350"/>
                      <a:gd name="T54" fmla="*/ 1 w 415"/>
                      <a:gd name="T55" fmla="*/ 1 h 350"/>
                      <a:gd name="T56" fmla="*/ 1 w 415"/>
                      <a:gd name="T57" fmla="*/ 1 h 350"/>
                      <a:gd name="T58" fmla="*/ 1 w 415"/>
                      <a:gd name="T59" fmla="*/ 1 h 350"/>
                      <a:gd name="T60" fmla="*/ 1 w 415"/>
                      <a:gd name="T61" fmla="*/ 1 h 350"/>
                      <a:gd name="T62" fmla="*/ 1 w 415"/>
                      <a:gd name="T63" fmla="*/ 1 h 350"/>
                      <a:gd name="T64" fmla="*/ 1 w 415"/>
                      <a:gd name="T65" fmla="*/ 1 h 350"/>
                      <a:gd name="T66" fmla="*/ 1 w 415"/>
                      <a:gd name="T67" fmla="*/ 1 h 350"/>
                      <a:gd name="T68" fmla="*/ 1 w 415"/>
                      <a:gd name="T69" fmla="*/ 1 h 350"/>
                      <a:gd name="T70" fmla="*/ 1 w 415"/>
                      <a:gd name="T71" fmla="*/ 1 h 350"/>
                      <a:gd name="T72" fmla="*/ 1 w 415"/>
                      <a:gd name="T73" fmla="*/ 1 h 350"/>
                      <a:gd name="T74" fmla="*/ 1 w 415"/>
                      <a:gd name="T75" fmla="*/ 1 h 350"/>
                      <a:gd name="T76" fmla="*/ 1 w 415"/>
                      <a:gd name="T77" fmla="*/ 1 h 350"/>
                      <a:gd name="T78" fmla="*/ 1 w 415"/>
                      <a:gd name="T79" fmla="*/ 1 h 350"/>
                      <a:gd name="T80" fmla="*/ 1 w 415"/>
                      <a:gd name="T81" fmla="*/ 1 h 350"/>
                      <a:gd name="T82" fmla="*/ 1 w 415"/>
                      <a:gd name="T83" fmla="*/ 1 h 350"/>
                      <a:gd name="T84" fmla="*/ 1 w 415"/>
                      <a:gd name="T85" fmla="*/ 1 h 350"/>
                      <a:gd name="T86" fmla="*/ 1 w 415"/>
                      <a:gd name="T87" fmla="*/ 1 h 350"/>
                      <a:gd name="T88" fmla="*/ 1 w 415"/>
                      <a:gd name="T89" fmla="*/ 1 h 35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415"/>
                      <a:gd name="T136" fmla="*/ 0 h 350"/>
                      <a:gd name="T137" fmla="*/ 415 w 415"/>
                      <a:gd name="T138" fmla="*/ 350 h 350"/>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415" h="350">
                        <a:moveTo>
                          <a:pt x="8" y="12"/>
                        </a:moveTo>
                        <a:lnTo>
                          <a:pt x="1" y="32"/>
                        </a:lnTo>
                        <a:lnTo>
                          <a:pt x="0" y="53"/>
                        </a:lnTo>
                        <a:lnTo>
                          <a:pt x="3" y="78"/>
                        </a:lnTo>
                        <a:lnTo>
                          <a:pt x="8" y="103"/>
                        </a:lnTo>
                        <a:lnTo>
                          <a:pt x="18" y="130"/>
                        </a:lnTo>
                        <a:lnTo>
                          <a:pt x="34" y="158"/>
                        </a:lnTo>
                        <a:lnTo>
                          <a:pt x="51" y="185"/>
                        </a:lnTo>
                        <a:lnTo>
                          <a:pt x="73" y="211"/>
                        </a:lnTo>
                        <a:lnTo>
                          <a:pt x="97" y="236"/>
                        </a:lnTo>
                        <a:lnTo>
                          <a:pt x="124" y="261"/>
                        </a:lnTo>
                        <a:lnTo>
                          <a:pt x="151" y="282"/>
                        </a:lnTo>
                        <a:lnTo>
                          <a:pt x="182" y="302"/>
                        </a:lnTo>
                        <a:lnTo>
                          <a:pt x="212" y="318"/>
                        </a:lnTo>
                        <a:lnTo>
                          <a:pt x="242" y="332"/>
                        </a:lnTo>
                        <a:lnTo>
                          <a:pt x="270" y="341"/>
                        </a:lnTo>
                        <a:lnTo>
                          <a:pt x="299" y="346"/>
                        </a:lnTo>
                        <a:lnTo>
                          <a:pt x="325" y="350"/>
                        </a:lnTo>
                        <a:lnTo>
                          <a:pt x="349" y="346"/>
                        </a:lnTo>
                        <a:lnTo>
                          <a:pt x="371" y="341"/>
                        </a:lnTo>
                        <a:lnTo>
                          <a:pt x="388" y="332"/>
                        </a:lnTo>
                        <a:lnTo>
                          <a:pt x="402" y="318"/>
                        </a:lnTo>
                        <a:lnTo>
                          <a:pt x="412" y="302"/>
                        </a:lnTo>
                        <a:lnTo>
                          <a:pt x="406" y="309"/>
                        </a:lnTo>
                        <a:lnTo>
                          <a:pt x="396" y="314"/>
                        </a:lnTo>
                        <a:lnTo>
                          <a:pt x="382" y="316"/>
                        </a:lnTo>
                        <a:lnTo>
                          <a:pt x="365" y="313"/>
                        </a:lnTo>
                        <a:lnTo>
                          <a:pt x="343" y="307"/>
                        </a:lnTo>
                        <a:lnTo>
                          <a:pt x="321" y="300"/>
                        </a:lnTo>
                        <a:lnTo>
                          <a:pt x="295" y="288"/>
                        </a:lnTo>
                        <a:lnTo>
                          <a:pt x="268" y="275"/>
                        </a:lnTo>
                        <a:lnTo>
                          <a:pt x="239" y="259"/>
                        </a:lnTo>
                        <a:lnTo>
                          <a:pt x="210" y="240"/>
                        </a:lnTo>
                        <a:lnTo>
                          <a:pt x="182" y="220"/>
                        </a:lnTo>
                        <a:lnTo>
                          <a:pt x="153" y="199"/>
                        </a:lnTo>
                        <a:lnTo>
                          <a:pt x="126" y="178"/>
                        </a:lnTo>
                        <a:lnTo>
                          <a:pt x="100" y="154"/>
                        </a:lnTo>
                        <a:lnTo>
                          <a:pt x="76" y="131"/>
                        </a:lnTo>
                        <a:lnTo>
                          <a:pt x="56" y="110"/>
                        </a:lnTo>
                        <a:lnTo>
                          <a:pt x="38" y="89"/>
                        </a:lnTo>
                        <a:lnTo>
                          <a:pt x="24" y="69"/>
                        </a:lnTo>
                        <a:lnTo>
                          <a:pt x="14" y="51"/>
                        </a:lnTo>
                        <a:lnTo>
                          <a:pt x="8" y="35"/>
                        </a:lnTo>
                        <a:lnTo>
                          <a:pt x="5" y="23"/>
                        </a:lnTo>
                        <a:lnTo>
                          <a:pt x="8" y="12"/>
                        </a:lnTo>
                        <a:close/>
                        <a:moveTo>
                          <a:pt x="8" y="12"/>
                        </a:moveTo>
                        <a:lnTo>
                          <a:pt x="14" y="5"/>
                        </a:lnTo>
                        <a:lnTo>
                          <a:pt x="24" y="0"/>
                        </a:lnTo>
                        <a:lnTo>
                          <a:pt x="38" y="0"/>
                        </a:lnTo>
                        <a:lnTo>
                          <a:pt x="56" y="2"/>
                        </a:lnTo>
                        <a:lnTo>
                          <a:pt x="77" y="7"/>
                        </a:lnTo>
                        <a:lnTo>
                          <a:pt x="100" y="16"/>
                        </a:lnTo>
                        <a:lnTo>
                          <a:pt x="126" y="26"/>
                        </a:lnTo>
                        <a:lnTo>
                          <a:pt x="153" y="41"/>
                        </a:lnTo>
                        <a:lnTo>
                          <a:pt x="182" y="57"/>
                        </a:lnTo>
                        <a:lnTo>
                          <a:pt x="210" y="74"/>
                        </a:lnTo>
                        <a:lnTo>
                          <a:pt x="239" y="94"/>
                        </a:lnTo>
                        <a:lnTo>
                          <a:pt x="268" y="115"/>
                        </a:lnTo>
                        <a:lnTo>
                          <a:pt x="295" y="138"/>
                        </a:lnTo>
                        <a:lnTo>
                          <a:pt x="321" y="160"/>
                        </a:lnTo>
                        <a:lnTo>
                          <a:pt x="345" y="183"/>
                        </a:lnTo>
                        <a:lnTo>
                          <a:pt x="365" y="204"/>
                        </a:lnTo>
                        <a:lnTo>
                          <a:pt x="382" y="226"/>
                        </a:lnTo>
                        <a:lnTo>
                          <a:pt x="396" y="245"/>
                        </a:lnTo>
                        <a:lnTo>
                          <a:pt x="406" y="263"/>
                        </a:lnTo>
                        <a:lnTo>
                          <a:pt x="412" y="279"/>
                        </a:lnTo>
                        <a:lnTo>
                          <a:pt x="415" y="291"/>
                        </a:lnTo>
                        <a:lnTo>
                          <a:pt x="412" y="302"/>
                        </a:lnTo>
                        <a:lnTo>
                          <a:pt x="406" y="309"/>
                        </a:lnTo>
                        <a:lnTo>
                          <a:pt x="396" y="314"/>
                        </a:lnTo>
                        <a:lnTo>
                          <a:pt x="382" y="316"/>
                        </a:lnTo>
                        <a:lnTo>
                          <a:pt x="365" y="313"/>
                        </a:lnTo>
                        <a:lnTo>
                          <a:pt x="343" y="307"/>
                        </a:lnTo>
                        <a:lnTo>
                          <a:pt x="321" y="300"/>
                        </a:lnTo>
                        <a:lnTo>
                          <a:pt x="295" y="288"/>
                        </a:lnTo>
                        <a:lnTo>
                          <a:pt x="268" y="275"/>
                        </a:lnTo>
                        <a:lnTo>
                          <a:pt x="239" y="259"/>
                        </a:lnTo>
                        <a:lnTo>
                          <a:pt x="210" y="240"/>
                        </a:lnTo>
                        <a:lnTo>
                          <a:pt x="182" y="220"/>
                        </a:lnTo>
                        <a:lnTo>
                          <a:pt x="153" y="199"/>
                        </a:lnTo>
                        <a:lnTo>
                          <a:pt x="126" y="178"/>
                        </a:lnTo>
                        <a:lnTo>
                          <a:pt x="100" y="154"/>
                        </a:lnTo>
                        <a:lnTo>
                          <a:pt x="76" y="131"/>
                        </a:lnTo>
                        <a:lnTo>
                          <a:pt x="56" y="110"/>
                        </a:lnTo>
                        <a:lnTo>
                          <a:pt x="38" y="89"/>
                        </a:lnTo>
                        <a:lnTo>
                          <a:pt x="24" y="69"/>
                        </a:lnTo>
                        <a:lnTo>
                          <a:pt x="14" y="51"/>
                        </a:lnTo>
                        <a:lnTo>
                          <a:pt x="8" y="35"/>
                        </a:lnTo>
                        <a:lnTo>
                          <a:pt x="5" y="23"/>
                        </a:lnTo>
                        <a:lnTo>
                          <a:pt x="8" y="12"/>
                        </a:lnTo>
                        <a:close/>
                      </a:path>
                    </a:pathLst>
                  </a:custGeom>
                  <a:solidFill>
                    <a:srgbClr val="3333FF"/>
                  </a:solidFill>
                  <a:ln w="6350">
                    <a:solidFill>
                      <a:srgbClr val="000000"/>
                    </a:solidFill>
                    <a:prstDash val="solid"/>
                    <a:round/>
                    <a:headEnd/>
                    <a:tailEnd/>
                  </a:ln>
                </p:spPr>
                <p:txBody>
                  <a:bodyPr/>
                  <a:lstStyle/>
                  <a:p>
                    <a:endParaRPr lang="zh-CN" altLang="en-US"/>
                  </a:p>
                </p:txBody>
              </p:sp>
              <p:sp>
                <p:nvSpPr>
                  <p:cNvPr id="126089" name="Line 984"/>
                  <p:cNvSpPr>
                    <a:spLocks noChangeShapeType="1"/>
                  </p:cNvSpPr>
                  <p:nvPr/>
                </p:nvSpPr>
                <p:spPr bwMode="auto">
                  <a:xfrm flipH="1" flipV="1">
                    <a:off x="2285" y="2824"/>
                    <a:ext cx="136" cy="2"/>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6090" name="Line 985"/>
                  <p:cNvSpPr>
                    <a:spLocks noChangeShapeType="1"/>
                  </p:cNvSpPr>
                  <p:nvPr/>
                </p:nvSpPr>
                <p:spPr bwMode="auto">
                  <a:xfrm flipH="1">
                    <a:off x="2372" y="2826"/>
                    <a:ext cx="49" cy="102"/>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6091" name="Line 986"/>
                  <p:cNvSpPr>
                    <a:spLocks noChangeShapeType="1"/>
                  </p:cNvSpPr>
                  <p:nvPr/>
                </p:nvSpPr>
                <p:spPr bwMode="auto">
                  <a:xfrm>
                    <a:off x="2421" y="2826"/>
                    <a:ext cx="67" cy="144"/>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6092" name="Freeform 987"/>
                  <p:cNvSpPr>
                    <a:spLocks/>
                  </p:cNvSpPr>
                  <p:nvPr/>
                </p:nvSpPr>
                <p:spPr bwMode="auto">
                  <a:xfrm>
                    <a:off x="2349" y="2902"/>
                    <a:ext cx="51" cy="40"/>
                  </a:xfrm>
                  <a:custGeom>
                    <a:avLst/>
                    <a:gdLst>
                      <a:gd name="T0" fmla="*/ 0 w 101"/>
                      <a:gd name="T1" fmla="*/ 1 h 80"/>
                      <a:gd name="T2" fmla="*/ 1 w 101"/>
                      <a:gd name="T3" fmla="*/ 0 h 80"/>
                      <a:gd name="T4" fmla="*/ 1 w 101"/>
                      <a:gd name="T5" fmla="*/ 1 h 80"/>
                      <a:gd name="T6" fmla="*/ 1 w 101"/>
                      <a:gd name="T7" fmla="*/ 1 h 80"/>
                      <a:gd name="T8" fmla="*/ 1 w 101"/>
                      <a:gd name="T9" fmla="*/ 1 h 80"/>
                      <a:gd name="T10" fmla="*/ 1 w 101"/>
                      <a:gd name="T11" fmla="*/ 1 h 80"/>
                      <a:gd name="T12" fmla="*/ 1 w 101"/>
                      <a:gd name="T13" fmla="*/ 1 h 80"/>
                      <a:gd name="T14" fmla="*/ 1 w 101"/>
                      <a:gd name="T15" fmla="*/ 1 h 80"/>
                      <a:gd name="T16" fmla="*/ 1 w 101"/>
                      <a:gd name="T17" fmla="*/ 1 h 80"/>
                      <a:gd name="T18" fmla="*/ 1 w 101"/>
                      <a:gd name="T19" fmla="*/ 1 h 80"/>
                      <a:gd name="T20" fmla="*/ 1 w 101"/>
                      <a:gd name="T21" fmla="*/ 1 h 80"/>
                      <a:gd name="T22" fmla="*/ 1 w 101"/>
                      <a:gd name="T23" fmla="*/ 1 h 80"/>
                      <a:gd name="T24" fmla="*/ 1 w 101"/>
                      <a:gd name="T25" fmla="*/ 1 h 80"/>
                      <a:gd name="T26" fmla="*/ 1 w 101"/>
                      <a:gd name="T27" fmla="*/ 1 h 80"/>
                      <a:gd name="T28" fmla="*/ 1 w 101"/>
                      <a:gd name="T29" fmla="*/ 1 h 80"/>
                      <a:gd name="T30" fmla="*/ 1 w 101"/>
                      <a:gd name="T31" fmla="*/ 1 h 80"/>
                      <a:gd name="T32" fmla="*/ 1 w 101"/>
                      <a:gd name="T33" fmla="*/ 1 h 80"/>
                      <a:gd name="T34" fmla="*/ 1 w 101"/>
                      <a:gd name="T35" fmla="*/ 1 h 80"/>
                      <a:gd name="T36" fmla="*/ 1 w 101"/>
                      <a:gd name="T37" fmla="*/ 1 h 80"/>
                      <a:gd name="T38" fmla="*/ 1 w 101"/>
                      <a:gd name="T39" fmla="*/ 1 h 80"/>
                      <a:gd name="T40" fmla="*/ 1 w 101"/>
                      <a:gd name="T41" fmla="*/ 1 h 80"/>
                      <a:gd name="T42" fmla="*/ 0 w 101"/>
                      <a:gd name="T43" fmla="*/ 1 h 80"/>
                      <a:gd name="T44" fmla="*/ 0 w 101"/>
                      <a:gd name="T45" fmla="*/ 1 h 80"/>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01"/>
                      <a:gd name="T70" fmla="*/ 0 h 80"/>
                      <a:gd name="T71" fmla="*/ 101 w 101"/>
                      <a:gd name="T72" fmla="*/ 80 h 80"/>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01" h="80">
                        <a:moveTo>
                          <a:pt x="0" y="3"/>
                        </a:moveTo>
                        <a:lnTo>
                          <a:pt x="4" y="0"/>
                        </a:lnTo>
                        <a:lnTo>
                          <a:pt x="13" y="1"/>
                        </a:lnTo>
                        <a:lnTo>
                          <a:pt x="24" y="3"/>
                        </a:lnTo>
                        <a:lnTo>
                          <a:pt x="37" y="10"/>
                        </a:lnTo>
                        <a:lnTo>
                          <a:pt x="51" y="19"/>
                        </a:lnTo>
                        <a:lnTo>
                          <a:pt x="66" y="30"/>
                        </a:lnTo>
                        <a:lnTo>
                          <a:pt x="79" y="40"/>
                        </a:lnTo>
                        <a:lnTo>
                          <a:pt x="90" y="51"/>
                        </a:lnTo>
                        <a:lnTo>
                          <a:pt x="97" y="62"/>
                        </a:lnTo>
                        <a:lnTo>
                          <a:pt x="101" y="71"/>
                        </a:lnTo>
                        <a:lnTo>
                          <a:pt x="101" y="76"/>
                        </a:lnTo>
                        <a:lnTo>
                          <a:pt x="97" y="80"/>
                        </a:lnTo>
                        <a:lnTo>
                          <a:pt x="90" y="78"/>
                        </a:lnTo>
                        <a:lnTo>
                          <a:pt x="79" y="74"/>
                        </a:lnTo>
                        <a:lnTo>
                          <a:pt x="66" y="69"/>
                        </a:lnTo>
                        <a:lnTo>
                          <a:pt x="51" y="60"/>
                        </a:lnTo>
                        <a:lnTo>
                          <a:pt x="37" y="49"/>
                        </a:lnTo>
                        <a:lnTo>
                          <a:pt x="23" y="39"/>
                        </a:lnTo>
                        <a:lnTo>
                          <a:pt x="13" y="28"/>
                        </a:lnTo>
                        <a:lnTo>
                          <a:pt x="4" y="17"/>
                        </a:lnTo>
                        <a:lnTo>
                          <a:pt x="0" y="8"/>
                        </a:lnTo>
                        <a:lnTo>
                          <a:pt x="0" y="3"/>
                        </a:lnTo>
                        <a:close/>
                      </a:path>
                    </a:pathLst>
                  </a:custGeom>
                  <a:solidFill>
                    <a:srgbClr val="3333FF"/>
                  </a:solidFill>
                  <a:ln w="6350">
                    <a:solidFill>
                      <a:srgbClr val="000000"/>
                    </a:solidFill>
                    <a:prstDash val="solid"/>
                    <a:round/>
                    <a:headEnd/>
                    <a:tailEnd/>
                  </a:ln>
                </p:spPr>
                <p:txBody>
                  <a:bodyPr/>
                  <a:lstStyle/>
                  <a:p>
                    <a:endParaRPr lang="zh-CN" altLang="en-US"/>
                  </a:p>
                </p:txBody>
              </p:sp>
            </p:grpSp>
          </p:grpSp>
        </p:grpSp>
      </p:grpSp>
      <p:grpSp>
        <p:nvGrpSpPr>
          <p:cNvPr id="2" name="Group 988"/>
          <p:cNvGrpSpPr>
            <a:grpSpLocks/>
          </p:cNvGrpSpPr>
          <p:nvPr/>
        </p:nvGrpSpPr>
        <p:grpSpPr bwMode="auto">
          <a:xfrm>
            <a:off x="752475" y="1828800"/>
            <a:ext cx="7820025" cy="3541713"/>
            <a:chOff x="649" y="2089"/>
            <a:chExt cx="4926" cy="2231"/>
          </a:xfrm>
        </p:grpSpPr>
        <p:grpSp>
          <p:nvGrpSpPr>
            <p:cNvPr id="125988" name="Group 989"/>
            <p:cNvGrpSpPr>
              <a:grpSpLocks/>
            </p:cNvGrpSpPr>
            <p:nvPr/>
          </p:nvGrpSpPr>
          <p:grpSpPr bwMode="auto">
            <a:xfrm>
              <a:off x="4370" y="2638"/>
              <a:ext cx="1205" cy="282"/>
              <a:chOff x="832" y="-125"/>
              <a:chExt cx="1205" cy="282"/>
            </a:xfrm>
          </p:grpSpPr>
          <p:sp>
            <p:nvSpPr>
              <p:cNvPr id="126040" name="Oval 990"/>
              <p:cNvSpPr>
                <a:spLocks noChangeArrowheads="1"/>
              </p:cNvSpPr>
              <p:nvPr/>
            </p:nvSpPr>
            <p:spPr bwMode="auto">
              <a:xfrm>
                <a:off x="832" y="-125"/>
                <a:ext cx="1205" cy="282"/>
              </a:xfrm>
              <a:prstGeom prst="ellipse">
                <a:avLst/>
              </a:prstGeom>
              <a:gradFill rotWithShape="1">
                <a:gsLst>
                  <a:gs pos="0">
                    <a:srgbClr val="0033CC"/>
                  </a:gs>
                  <a:gs pos="100000">
                    <a:schemeClr val="bg1">
                      <a:alpha val="43999"/>
                    </a:schemeClr>
                  </a:gs>
                </a:gsLst>
                <a:path path="shape">
                  <a:fillToRect l="50000" t="50000" r="50000" b="50000"/>
                </a:path>
              </a:gradFill>
              <a:ln w="9525">
                <a:solidFill>
                  <a:schemeClr val="accent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grpSp>
            <p:nvGrpSpPr>
              <p:cNvPr id="126041" name="Group 991"/>
              <p:cNvGrpSpPr>
                <a:grpSpLocks/>
              </p:cNvGrpSpPr>
              <p:nvPr/>
            </p:nvGrpSpPr>
            <p:grpSpPr bwMode="auto">
              <a:xfrm>
                <a:off x="1372" y="-117"/>
                <a:ext cx="216" cy="188"/>
                <a:chOff x="2274" y="2821"/>
                <a:chExt cx="215" cy="238"/>
              </a:xfrm>
            </p:grpSpPr>
            <p:sp>
              <p:nvSpPr>
                <p:cNvPr id="126042" name="Freeform 992"/>
                <p:cNvSpPr>
                  <a:spLocks noEditPoints="1"/>
                </p:cNvSpPr>
                <p:nvPr/>
              </p:nvSpPr>
              <p:spPr bwMode="auto">
                <a:xfrm>
                  <a:off x="2274" y="3034"/>
                  <a:ext cx="215" cy="25"/>
                </a:xfrm>
                <a:custGeom>
                  <a:avLst/>
                  <a:gdLst>
                    <a:gd name="T0" fmla="*/ 1 w 430"/>
                    <a:gd name="T1" fmla="*/ 1 h 50"/>
                    <a:gd name="T2" fmla="*/ 0 w 430"/>
                    <a:gd name="T3" fmla="*/ 1 h 50"/>
                    <a:gd name="T4" fmla="*/ 0 w 430"/>
                    <a:gd name="T5" fmla="*/ 1 h 50"/>
                    <a:gd name="T6" fmla="*/ 1 w 430"/>
                    <a:gd name="T7" fmla="*/ 1 h 50"/>
                    <a:gd name="T8" fmla="*/ 1 w 430"/>
                    <a:gd name="T9" fmla="*/ 1 h 50"/>
                    <a:gd name="T10" fmla="*/ 1 w 430"/>
                    <a:gd name="T11" fmla="*/ 1 h 50"/>
                    <a:gd name="T12" fmla="*/ 1 w 430"/>
                    <a:gd name="T13" fmla="*/ 0 h 50"/>
                    <a:gd name="T14" fmla="*/ 1 w 430"/>
                    <a:gd name="T15" fmla="*/ 0 h 50"/>
                    <a:gd name="T16" fmla="*/ 1 w 430"/>
                    <a:gd name="T17" fmla="*/ 1 h 50"/>
                    <a:gd name="T18" fmla="*/ 1 w 430"/>
                    <a:gd name="T19" fmla="*/ 1 h 50"/>
                    <a:gd name="T20" fmla="*/ 1 w 430"/>
                    <a:gd name="T21" fmla="*/ 1 h 50"/>
                    <a:gd name="T22" fmla="*/ 1 w 430"/>
                    <a:gd name="T23" fmla="*/ 1 h 5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30"/>
                    <a:gd name="T37" fmla="*/ 0 h 50"/>
                    <a:gd name="T38" fmla="*/ 430 w 430"/>
                    <a:gd name="T39" fmla="*/ 50 h 5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30" h="50">
                      <a:moveTo>
                        <a:pt x="26" y="18"/>
                      </a:moveTo>
                      <a:lnTo>
                        <a:pt x="0" y="18"/>
                      </a:lnTo>
                      <a:lnTo>
                        <a:pt x="0" y="50"/>
                      </a:lnTo>
                      <a:lnTo>
                        <a:pt x="430" y="50"/>
                      </a:lnTo>
                      <a:lnTo>
                        <a:pt x="430" y="18"/>
                      </a:lnTo>
                      <a:lnTo>
                        <a:pt x="376" y="18"/>
                      </a:lnTo>
                      <a:lnTo>
                        <a:pt x="376" y="0"/>
                      </a:lnTo>
                      <a:lnTo>
                        <a:pt x="26" y="0"/>
                      </a:lnTo>
                      <a:lnTo>
                        <a:pt x="26" y="18"/>
                      </a:lnTo>
                      <a:close/>
                      <a:moveTo>
                        <a:pt x="376" y="18"/>
                      </a:moveTo>
                      <a:lnTo>
                        <a:pt x="33" y="18"/>
                      </a:lnTo>
                      <a:lnTo>
                        <a:pt x="376" y="18"/>
                      </a:lnTo>
                      <a:close/>
                    </a:path>
                  </a:pathLst>
                </a:custGeom>
                <a:solidFill>
                  <a:srgbClr val="333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6043" name="Line 993"/>
                <p:cNvSpPr>
                  <a:spLocks noChangeShapeType="1"/>
                </p:cNvSpPr>
                <p:nvPr/>
              </p:nvSpPr>
              <p:spPr bwMode="auto">
                <a:xfrm>
                  <a:off x="2317" y="2951"/>
                  <a:ext cx="30" cy="1"/>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6044" name="Freeform 994"/>
                <p:cNvSpPr>
                  <a:spLocks/>
                </p:cNvSpPr>
                <p:nvPr/>
              </p:nvSpPr>
              <p:spPr bwMode="auto">
                <a:xfrm>
                  <a:off x="2317" y="2923"/>
                  <a:ext cx="44" cy="109"/>
                </a:xfrm>
                <a:custGeom>
                  <a:avLst/>
                  <a:gdLst>
                    <a:gd name="T0" fmla="*/ 1 w 87"/>
                    <a:gd name="T1" fmla="*/ 0 h 219"/>
                    <a:gd name="T2" fmla="*/ 0 w 87"/>
                    <a:gd name="T3" fmla="*/ 0 h 219"/>
                    <a:gd name="T4" fmla="*/ 1 w 87"/>
                    <a:gd name="T5" fmla="*/ 0 h 219"/>
                    <a:gd name="T6" fmla="*/ 0 60000 65536"/>
                    <a:gd name="T7" fmla="*/ 0 60000 65536"/>
                    <a:gd name="T8" fmla="*/ 0 60000 65536"/>
                    <a:gd name="T9" fmla="*/ 0 w 87"/>
                    <a:gd name="T10" fmla="*/ 0 h 219"/>
                    <a:gd name="T11" fmla="*/ 87 w 87"/>
                    <a:gd name="T12" fmla="*/ 219 h 219"/>
                  </a:gdLst>
                  <a:ahLst/>
                  <a:cxnLst>
                    <a:cxn ang="T6">
                      <a:pos x="T0" y="T1"/>
                    </a:cxn>
                    <a:cxn ang="T7">
                      <a:pos x="T2" y="T3"/>
                    </a:cxn>
                    <a:cxn ang="T8">
                      <a:pos x="T4" y="T5"/>
                    </a:cxn>
                  </a:cxnLst>
                  <a:rect l="T9" t="T10" r="T11" b="T12"/>
                  <a:pathLst>
                    <a:path w="87" h="219">
                      <a:moveTo>
                        <a:pt x="87" y="219"/>
                      </a:moveTo>
                      <a:lnTo>
                        <a:pt x="0" y="55"/>
                      </a:lnTo>
                      <a:lnTo>
                        <a:pt x="28" y="0"/>
                      </a:lnTo>
                    </a:path>
                  </a:pathLst>
                </a:custGeom>
                <a:solidFill>
                  <a:srgbClr val="3333FF"/>
                </a:solidFill>
                <a:ln w="6350">
                  <a:solidFill>
                    <a:srgbClr val="000000"/>
                  </a:solidFill>
                  <a:prstDash val="solid"/>
                  <a:round/>
                  <a:headEnd/>
                  <a:tailEnd/>
                </a:ln>
              </p:spPr>
              <p:txBody>
                <a:bodyPr/>
                <a:lstStyle/>
                <a:p>
                  <a:endParaRPr lang="zh-CN" altLang="en-US"/>
                </a:p>
              </p:txBody>
            </p:sp>
            <p:sp>
              <p:nvSpPr>
                <p:cNvPr id="126045" name="Line 995"/>
                <p:cNvSpPr>
                  <a:spLocks noChangeShapeType="1"/>
                </p:cNvSpPr>
                <p:nvPr/>
              </p:nvSpPr>
              <p:spPr bwMode="auto">
                <a:xfrm flipV="1">
                  <a:off x="2300" y="2951"/>
                  <a:ext cx="47" cy="83"/>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6046" name="Freeform 996"/>
                <p:cNvSpPr>
                  <a:spLocks/>
                </p:cNvSpPr>
                <p:nvPr/>
              </p:nvSpPr>
              <p:spPr bwMode="auto">
                <a:xfrm>
                  <a:off x="2317" y="3005"/>
                  <a:ext cx="86" cy="27"/>
                </a:xfrm>
                <a:custGeom>
                  <a:avLst/>
                  <a:gdLst>
                    <a:gd name="T0" fmla="*/ 1 w 172"/>
                    <a:gd name="T1" fmla="*/ 0 h 55"/>
                    <a:gd name="T2" fmla="*/ 0 w 172"/>
                    <a:gd name="T3" fmla="*/ 0 h 55"/>
                    <a:gd name="T4" fmla="*/ 1 w 172"/>
                    <a:gd name="T5" fmla="*/ 0 h 55"/>
                    <a:gd name="T6" fmla="*/ 1 w 172"/>
                    <a:gd name="T7" fmla="*/ 0 h 55"/>
                    <a:gd name="T8" fmla="*/ 0 60000 65536"/>
                    <a:gd name="T9" fmla="*/ 0 60000 65536"/>
                    <a:gd name="T10" fmla="*/ 0 60000 65536"/>
                    <a:gd name="T11" fmla="*/ 0 60000 65536"/>
                    <a:gd name="T12" fmla="*/ 0 w 172"/>
                    <a:gd name="T13" fmla="*/ 0 h 55"/>
                    <a:gd name="T14" fmla="*/ 172 w 172"/>
                    <a:gd name="T15" fmla="*/ 55 h 55"/>
                  </a:gdLst>
                  <a:ahLst/>
                  <a:cxnLst>
                    <a:cxn ang="T8">
                      <a:pos x="T0" y="T1"/>
                    </a:cxn>
                    <a:cxn ang="T9">
                      <a:pos x="T2" y="T3"/>
                    </a:cxn>
                    <a:cxn ang="T10">
                      <a:pos x="T4" y="T5"/>
                    </a:cxn>
                    <a:cxn ang="T11">
                      <a:pos x="T6" y="T7"/>
                    </a:cxn>
                  </a:cxnLst>
                  <a:rect l="T12" t="T13" r="T14" b="T15"/>
                  <a:pathLst>
                    <a:path w="172" h="55">
                      <a:moveTo>
                        <a:pt x="28" y="55"/>
                      </a:moveTo>
                      <a:lnTo>
                        <a:pt x="0" y="0"/>
                      </a:lnTo>
                      <a:lnTo>
                        <a:pt x="172" y="0"/>
                      </a:lnTo>
                      <a:lnTo>
                        <a:pt x="146" y="55"/>
                      </a:lnTo>
                    </a:path>
                  </a:pathLst>
                </a:custGeom>
                <a:solidFill>
                  <a:srgbClr val="3333FF"/>
                </a:solidFill>
                <a:ln w="6350">
                  <a:solidFill>
                    <a:srgbClr val="000000"/>
                  </a:solidFill>
                  <a:prstDash val="solid"/>
                  <a:round/>
                  <a:headEnd/>
                  <a:tailEnd/>
                </a:ln>
              </p:spPr>
              <p:txBody>
                <a:bodyPr/>
                <a:lstStyle/>
                <a:p>
                  <a:endParaRPr lang="zh-CN" altLang="en-US"/>
                </a:p>
              </p:txBody>
            </p:sp>
            <p:sp>
              <p:nvSpPr>
                <p:cNvPr id="126047" name="Line 997"/>
                <p:cNvSpPr>
                  <a:spLocks noChangeShapeType="1"/>
                </p:cNvSpPr>
                <p:nvPr/>
              </p:nvSpPr>
              <p:spPr bwMode="auto">
                <a:xfrm flipH="1" flipV="1">
                  <a:off x="2375" y="2960"/>
                  <a:ext cx="46" cy="74"/>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6048" name="Freeform 998"/>
                <p:cNvSpPr>
                  <a:spLocks/>
                </p:cNvSpPr>
                <p:nvPr/>
              </p:nvSpPr>
              <p:spPr bwMode="auto">
                <a:xfrm>
                  <a:off x="2274" y="3034"/>
                  <a:ext cx="215" cy="25"/>
                </a:xfrm>
                <a:custGeom>
                  <a:avLst/>
                  <a:gdLst>
                    <a:gd name="T0" fmla="*/ 1 w 430"/>
                    <a:gd name="T1" fmla="*/ 1 h 50"/>
                    <a:gd name="T2" fmla="*/ 0 w 430"/>
                    <a:gd name="T3" fmla="*/ 1 h 50"/>
                    <a:gd name="T4" fmla="*/ 0 w 430"/>
                    <a:gd name="T5" fmla="*/ 1 h 50"/>
                    <a:gd name="T6" fmla="*/ 1 w 430"/>
                    <a:gd name="T7" fmla="*/ 1 h 50"/>
                    <a:gd name="T8" fmla="*/ 1 w 430"/>
                    <a:gd name="T9" fmla="*/ 1 h 50"/>
                    <a:gd name="T10" fmla="*/ 1 w 430"/>
                    <a:gd name="T11" fmla="*/ 1 h 50"/>
                    <a:gd name="T12" fmla="*/ 1 w 430"/>
                    <a:gd name="T13" fmla="*/ 0 h 50"/>
                    <a:gd name="T14" fmla="*/ 1 w 430"/>
                    <a:gd name="T15" fmla="*/ 0 h 50"/>
                    <a:gd name="T16" fmla="*/ 1 w 430"/>
                    <a:gd name="T17" fmla="*/ 1 h 5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30"/>
                    <a:gd name="T28" fmla="*/ 0 h 50"/>
                    <a:gd name="T29" fmla="*/ 430 w 430"/>
                    <a:gd name="T30" fmla="*/ 50 h 5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30" h="50">
                      <a:moveTo>
                        <a:pt x="26" y="18"/>
                      </a:moveTo>
                      <a:lnTo>
                        <a:pt x="0" y="18"/>
                      </a:lnTo>
                      <a:lnTo>
                        <a:pt x="0" y="50"/>
                      </a:lnTo>
                      <a:lnTo>
                        <a:pt x="430" y="50"/>
                      </a:lnTo>
                      <a:lnTo>
                        <a:pt x="430" y="18"/>
                      </a:lnTo>
                      <a:lnTo>
                        <a:pt x="376" y="18"/>
                      </a:lnTo>
                      <a:lnTo>
                        <a:pt x="376" y="0"/>
                      </a:lnTo>
                      <a:lnTo>
                        <a:pt x="26" y="0"/>
                      </a:lnTo>
                      <a:lnTo>
                        <a:pt x="26" y="18"/>
                      </a:lnTo>
                    </a:path>
                  </a:pathLst>
                </a:custGeom>
                <a:solidFill>
                  <a:srgbClr val="3333FF"/>
                </a:solidFill>
                <a:ln w="6350">
                  <a:solidFill>
                    <a:srgbClr val="000000"/>
                  </a:solidFill>
                  <a:prstDash val="solid"/>
                  <a:round/>
                  <a:headEnd/>
                  <a:tailEnd/>
                </a:ln>
              </p:spPr>
              <p:txBody>
                <a:bodyPr/>
                <a:lstStyle/>
                <a:p>
                  <a:endParaRPr lang="zh-CN" altLang="en-US"/>
                </a:p>
              </p:txBody>
            </p:sp>
            <p:sp>
              <p:nvSpPr>
                <p:cNvPr id="126049" name="Freeform 999"/>
                <p:cNvSpPr>
                  <a:spLocks/>
                </p:cNvSpPr>
                <p:nvPr/>
              </p:nvSpPr>
              <p:spPr bwMode="auto">
                <a:xfrm>
                  <a:off x="2290" y="3043"/>
                  <a:ext cx="171" cy="1"/>
                </a:xfrm>
                <a:custGeom>
                  <a:avLst/>
                  <a:gdLst>
                    <a:gd name="T0" fmla="*/ 0 w 343"/>
                    <a:gd name="T1" fmla="*/ 0 h 1"/>
                    <a:gd name="T2" fmla="*/ 0 w 343"/>
                    <a:gd name="T3" fmla="*/ 0 h 1"/>
                    <a:gd name="T4" fmla="*/ 0 w 343"/>
                    <a:gd name="T5" fmla="*/ 0 h 1"/>
                    <a:gd name="T6" fmla="*/ 0 60000 65536"/>
                    <a:gd name="T7" fmla="*/ 0 60000 65536"/>
                    <a:gd name="T8" fmla="*/ 0 60000 65536"/>
                    <a:gd name="T9" fmla="*/ 0 w 343"/>
                    <a:gd name="T10" fmla="*/ 0 h 1"/>
                    <a:gd name="T11" fmla="*/ 343 w 343"/>
                    <a:gd name="T12" fmla="*/ 1 h 1"/>
                  </a:gdLst>
                  <a:ahLst/>
                  <a:cxnLst>
                    <a:cxn ang="T6">
                      <a:pos x="T0" y="T1"/>
                    </a:cxn>
                    <a:cxn ang="T7">
                      <a:pos x="T2" y="T3"/>
                    </a:cxn>
                    <a:cxn ang="T8">
                      <a:pos x="T4" y="T5"/>
                    </a:cxn>
                  </a:cxnLst>
                  <a:rect l="T9" t="T10" r="T11" b="T12"/>
                  <a:pathLst>
                    <a:path w="343" h="1">
                      <a:moveTo>
                        <a:pt x="343" y="0"/>
                      </a:moveTo>
                      <a:lnTo>
                        <a:pt x="0" y="0"/>
                      </a:lnTo>
                      <a:lnTo>
                        <a:pt x="343" y="0"/>
                      </a:lnTo>
                    </a:path>
                  </a:pathLst>
                </a:custGeom>
                <a:solidFill>
                  <a:srgbClr val="3333FF"/>
                </a:solidFill>
                <a:ln w="6350">
                  <a:solidFill>
                    <a:srgbClr val="000000"/>
                  </a:solidFill>
                  <a:prstDash val="solid"/>
                  <a:round/>
                  <a:headEnd/>
                  <a:tailEnd/>
                </a:ln>
              </p:spPr>
              <p:txBody>
                <a:bodyPr/>
                <a:lstStyle/>
                <a:p>
                  <a:endParaRPr lang="zh-CN" altLang="en-US"/>
                </a:p>
              </p:txBody>
            </p:sp>
            <p:sp>
              <p:nvSpPr>
                <p:cNvPr id="126050" name="Rectangle 1000"/>
                <p:cNvSpPr>
                  <a:spLocks noChangeArrowheads="1"/>
                </p:cNvSpPr>
                <p:nvPr/>
              </p:nvSpPr>
              <p:spPr bwMode="auto">
                <a:xfrm>
                  <a:off x="2347" y="2951"/>
                  <a:ext cx="27" cy="83"/>
                </a:xfrm>
                <a:prstGeom prst="rect">
                  <a:avLst/>
                </a:prstGeom>
                <a:solidFill>
                  <a:srgbClr val="3333FF"/>
                </a:solidFill>
                <a:ln w="6350">
                  <a:solidFill>
                    <a:srgbClr val="000000"/>
                  </a:solidFill>
                  <a:miter lim="800000"/>
                  <a:headEnd/>
                  <a:tailEnd/>
                </a:ln>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26051" name="Freeform 1001"/>
                <p:cNvSpPr>
                  <a:spLocks noEditPoints="1"/>
                </p:cNvSpPr>
                <p:nvPr/>
              </p:nvSpPr>
              <p:spPr bwMode="auto">
                <a:xfrm>
                  <a:off x="2281" y="2821"/>
                  <a:ext cx="208" cy="175"/>
                </a:xfrm>
                <a:custGeom>
                  <a:avLst/>
                  <a:gdLst>
                    <a:gd name="T0" fmla="*/ 1 w 415"/>
                    <a:gd name="T1" fmla="*/ 1 h 350"/>
                    <a:gd name="T2" fmla="*/ 1 w 415"/>
                    <a:gd name="T3" fmla="*/ 1 h 350"/>
                    <a:gd name="T4" fmla="*/ 1 w 415"/>
                    <a:gd name="T5" fmla="*/ 1 h 350"/>
                    <a:gd name="T6" fmla="*/ 1 w 415"/>
                    <a:gd name="T7" fmla="*/ 1 h 350"/>
                    <a:gd name="T8" fmla="*/ 1 w 415"/>
                    <a:gd name="T9" fmla="*/ 1 h 350"/>
                    <a:gd name="T10" fmla="*/ 1 w 415"/>
                    <a:gd name="T11" fmla="*/ 1 h 350"/>
                    <a:gd name="T12" fmla="*/ 1 w 415"/>
                    <a:gd name="T13" fmla="*/ 1 h 350"/>
                    <a:gd name="T14" fmla="*/ 1 w 415"/>
                    <a:gd name="T15" fmla="*/ 1 h 350"/>
                    <a:gd name="T16" fmla="*/ 1 w 415"/>
                    <a:gd name="T17" fmla="*/ 1 h 350"/>
                    <a:gd name="T18" fmla="*/ 1 w 415"/>
                    <a:gd name="T19" fmla="*/ 1 h 350"/>
                    <a:gd name="T20" fmla="*/ 1 w 415"/>
                    <a:gd name="T21" fmla="*/ 1 h 350"/>
                    <a:gd name="T22" fmla="*/ 1 w 415"/>
                    <a:gd name="T23" fmla="*/ 1 h 350"/>
                    <a:gd name="T24" fmla="*/ 1 w 415"/>
                    <a:gd name="T25" fmla="*/ 1 h 350"/>
                    <a:gd name="T26" fmla="*/ 1 w 415"/>
                    <a:gd name="T27" fmla="*/ 1 h 350"/>
                    <a:gd name="T28" fmla="*/ 1 w 415"/>
                    <a:gd name="T29" fmla="*/ 1 h 350"/>
                    <a:gd name="T30" fmla="*/ 1 w 415"/>
                    <a:gd name="T31" fmla="*/ 1 h 350"/>
                    <a:gd name="T32" fmla="*/ 1 w 415"/>
                    <a:gd name="T33" fmla="*/ 1 h 350"/>
                    <a:gd name="T34" fmla="*/ 1 w 415"/>
                    <a:gd name="T35" fmla="*/ 1 h 350"/>
                    <a:gd name="T36" fmla="*/ 1 w 415"/>
                    <a:gd name="T37" fmla="*/ 1 h 350"/>
                    <a:gd name="T38" fmla="*/ 1 w 415"/>
                    <a:gd name="T39" fmla="*/ 1 h 350"/>
                    <a:gd name="T40" fmla="*/ 1 w 415"/>
                    <a:gd name="T41" fmla="*/ 1 h 350"/>
                    <a:gd name="T42" fmla="*/ 1 w 415"/>
                    <a:gd name="T43" fmla="*/ 1 h 350"/>
                    <a:gd name="T44" fmla="*/ 1 w 415"/>
                    <a:gd name="T45" fmla="*/ 1 h 350"/>
                    <a:gd name="T46" fmla="*/ 1 w 415"/>
                    <a:gd name="T47" fmla="*/ 0 h 350"/>
                    <a:gd name="T48" fmla="*/ 1 w 415"/>
                    <a:gd name="T49" fmla="*/ 1 h 350"/>
                    <a:gd name="T50" fmla="*/ 1 w 415"/>
                    <a:gd name="T51" fmla="*/ 1 h 350"/>
                    <a:gd name="T52" fmla="*/ 1 w 415"/>
                    <a:gd name="T53" fmla="*/ 1 h 350"/>
                    <a:gd name="T54" fmla="*/ 1 w 415"/>
                    <a:gd name="T55" fmla="*/ 1 h 350"/>
                    <a:gd name="T56" fmla="*/ 1 w 415"/>
                    <a:gd name="T57" fmla="*/ 1 h 350"/>
                    <a:gd name="T58" fmla="*/ 1 w 415"/>
                    <a:gd name="T59" fmla="*/ 1 h 350"/>
                    <a:gd name="T60" fmla="*/ 1 w 415"/>
                    <a:gd name="T61" fmla="*/ 1 h 350"/>
                    <a:gd name="T62" fmla="*/ 1 w 415"/>
                    <a:gd name="T63" fmla="*/ 1 h 350"/>
                    <a:gd name="T64" fmla="*/ 1 w 415"/>
                    <a:gd name="T65" fmla="*/ 1 h 350"/>
                    <a:gd name="T66" fmla="*/ 1 w 415"/>
                    <a:gd name="T67" fmla="*/ 1 h 350"/>
                    <a:gd name="T68" fmla="*/ 1 w 415"/>
                    <a:gd name="T69" fmla="*/ 1 h 350"/>
                    <a:gd name="T70" fmla="*/ 1 w 415"/>
                    <a:gd name="T71" fmla="*/ 1 h 350"/>
                    <a:gd name="T72" fmla="*/ 1 w 415"/>
                    <a:gd name="T73" fmla="*/ 1 h 350"/>
                    <a:gd name="T74" fmla="*/ 1 w 415"/>
                    <a:gd name="T75" fmla="*/ 1 h 350"/>
                    <a:gd name="T76" fmla="*/ 1 w 415"/>
                    <a:gd name="T77" fmla="*/ 1 h 350"/>
                    <a:gd name="T78" fmla="*/ 1 w 415"/>
                    <a:gd name="T79" fmla="*/ 1 h 350"/>
                    <a:gd name="T80" fmla="*/ 1 w 415"/>
                    <a:gd name="T81" fmla="*/ 1 h 350"/>
                    <a:gd name="T82" fmla="*/ 1 w 415"/>
                    <a:gd name="T83" fmla="*/ 1 h 350"/>
                    <a:gd name="T84" fmla="*/ 1 w 415"/>
                    <a:gd name="T85" fmla="*/ 1 h 350"/>
                    <a:gd name="T86" fmla="*/ 1 w 415"/>
                    <a:gd name="T87" fmla="*/ 1 h 350"/>
                    <a:gd name="T88" fmla="*/ 1 w 415"/>
                    <a:gd name="T89" fmla="*/ 1 h 35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415"/>
                    <a:gd name="T136" fmla="*/ 0 h 350"/>
                    <a:gd name="T137" fmla="*/ 415 w 415"/>
                    <a:gd name="T138" fmla="*/ 350 h 350"/>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415" h="350">
                      <a:moveTo>
                        <a:pt x="8" y="12"/>
                      </a:moveTo>
                      <a:lnTo>
                        <a:pt x="1" y="32"/>
                      </a:lnTo>
                      <a:lnTo>
                        <a:pt x="0" y="53"/>
                      </a:lnTo>
                      <a:lnTo>
                        <a:pt x="3" y="78"/>
                      </a:lnTo>
                      <a:lnTo>
                        <a:pt x="8" y="103"/>
                      </a:lnTo>
                      <a:lnTo>
                        <a:pt x="18" y="130"/>
                      </a:lnTo>
                      <a:lnTo>
                        <a:pt x="34" y="158"/>
                      </a:lnTo>
                      <a:lnTo>
                        <a:pt x="51" y="185"/>
                      </a:lnTo>
                      <a:lnTo>
                        <a:pt x="73" y="211"/>
                      </a:lnTo>
                      <a:lnTo>
                        <a:pt x="97" y="236"/>
                      </a:lnTo>
                      <a:lnTo>
                        <a:pt x="124" y="261"/>
                      </a:lnTo>
                      <a:lnTo>
                        <a:pt x="151" y="282"/>
                      </a:lnTo>
                      <a:lnTo>
                        <a:pt x="182" y="302"/>
                      </a:lnTo>
                      <a:lnTo>
                        <a:pt x="212" y="318"/>
                      </a:lnTo>
                      <a:lnTo>
                        <a:pt x="242" y="332"/>
                      </a:lnTo>
                      <a:lnTo>
                        <a:pt x="270" y="341"/>
                      </a:lnTo>
                      <a:lnTo>
                        <a:pt x="299" y="346"/>
                      </a:lnTo>
                      <a:lnTo>
                        <a:pt x="325" y="350"/>
                      </a:lnTo>
                      <a:lnTo>
                        <a:pt x="349" y="346"/>
                      </a:lnTo>
                      <a:lnTo>
                        <a:pt x="371" y="341"/>
                      </a:lnTo>
                      <a:lnTo>
                        <a:pt x="388" y="332"/>
                      </a:lnTo>
                      <a:lnTo>
                        <a:pt x="402" y="318"/>
                      </a:lnTo>
                      <a:lnTo>
                        <a:pt x="412" y="302"/>
                      </a:lnTo>
                      <a:lnTo>
                        <a:pt x="406" y="309"/>
                      </a:lnTo>
                      <a:lnTo>
                        <a:pt x="396" y="314"/>
                      </a:lnTo>
                      <a:lnTo>
                        <a:pt x="382" y="316"/>
                      </a:lnTo>
                      <a:lnTo>
                        <a:pt x="365" y="313"/>
                      </a:lnTo>
                      <a:lnTo>
                        <a:pt x="343" y="307"/>
                      </a:lnTo>
                      <a:lnTo>
                        <a:pt x="321" y="300"/>
                      </a:lnTo>
                      <a:lnTo>
                        <a:pt x="295" y="288"/>
                      </a:lnTo>
                      <a:lnTo>
                        <a:pt x="268" y="275"/>
                      </a:lnTo>
                      <a:lnTo>
                        <a:pt x="239" y="259"/>
                      </a:lnTo>
                      <a:lnTo>
                        <a:pt x="210" y="240"/>
                      </a:lnTo>
                      <a:lnTo>
                        <a:pt x="182" y="220"/>
                      </a:lnTo>
                      <a:lnTo>
                        <a:pt x="153" y="199"/>
                      </a:lnTo>
                      <a:lnTo>
                        <a:pt x="126" y="178"/>
                      </a:lnTo>
                      <a:lnTo>
                        <a:pt x="100" y="154"/>
                      </a:lnTo>
                      <a:lnTo>
                        <a:pt x="76" y="131"/>
                      </a:lnTo>
                      <a:lnTo>
                        <a:pt x="56" y="110"/>
                      </a:lnTo>
                      <a:lnTo>
                        <a:pt x="38" y="89"/>
                      </a:lnTo>
                      <a:lnTo>
                        <a:pt x="24" y="69"/>
                      </a:lnTo>
                      <a:lnTo>
                        <a:pt x="14" y="51"/>
                      </a:lnTo>
                      <a:lnTo>
                        <a:pt x="8" y="35"/>
                      </a:lnTo>
                      <a:lnTo>
                        <a:pt x="5" y="23"/>
                      </a:lnTo>
                      <a:lnTo>
                        <a:pt x="8" y="12"/>
                      </a:lnTo>
                      <a:close/>
                      <a:moveTo>
                        <a:pt x="8" y="12"/>
                      </a:moveTo>
                      <a:lnTo>
                        <a:pt x="14" y="5"/>
                      </a:lnTo>
                      <a:lnTo>
                        <a:pt x="24" y="0"/>
                      </a:lnTo>
                      <a:lnTo>
                        <a:pt x="38" y="0"/>
                      </a:lnTo>
                      <a:lnTo>
                        <a:pt x="56" y="2"/>
                      </a:lnTo>
                      <a:lnTo>
                        <a:pt x="77" y="7"/>
                      </a:lnTo>
                      <a:lnTo>
                        <a:pt x="100" y="16"/>
                      </a:lnTo>
                      <a:lnTo>
                        <a:pt x="126" y="26"/>
                      </a:lnTo>
                      <a:lnTo>
                        <a:pt x="153" y="41"/>
                      </a:lnTo>
                      <a:lnTo>
                        <a:pt x="182" y="57"/>
                      </a:lnTo>
                      <a:lnTo>
                        <a:pt x="210" y="74"/>
                      </a:lnTo>
                      <a:lnTo>
                        <a:pt x="239" y="94"/>
                      </a:lnTo>
                      <a:lnTo>
                        <a:pt x="268" y="115"/>
                      </a:lnTo>
                      <a:lnTo>
                        <a:pt x="295" y="138"/>
                      </a:lnTo>
                      <a:lnTo>
                        <a:pt x="321" y="160"/>
                      </a:lnTo>
                      <a:lnTo>
                        <a:pt x="345" y="183"/>
                      </a:lnTo>
                      <a:lnTo>
                        <a:pt x="365" y="204"/>
                      </a:lnTo>
                      <a:lnTo>
                        <a:pt x="382" y="226"/>
                      </a:lnTo>
                      <a:lnTo>
                        <a:pt x="396" y="245"/>
                      </a:lnTo>
                      <a:lnTo>
                        <a:pt x="406" y="263"/>
                      </a:lnTo>
                      <a:lnTo>
                        <a:pt x="412" y="279"/>
                      </a:lnTo>
                      <a:lnTo>
                        <a:pt x="415" y="291"/>
                      </a:lnTo>
                      <a:lnTo>
                        <a:pt x="412" y="302"/>
                      </a:lnTo>
                      <a:lnTo>
                        <a:pt x="406" y="309"/>
                      </a:lnTo>
                      <a:lnTo>
                        <a:pt x="396" y="314"/>
                      </a:lnTo>
                      <a:lnTo>
                        <a:pt x="382" y="316"/>
                      </a:lnTo>
                      <a:lnTo>
                        <a:pt x="365" y="313"/>
                      </a:lnTo>
                      <a:lnTo>
                        <a:pt x="343" y="307"/>
                      </a:lnTo>
                      <a:lnTo>
                        <a:pt x="321" y="300"/>
                      </a:lnTo>
                      <a:lnTo>
                        <a:pt x="295" y="288"/>
                      </a:lnTo>
                      <a:lnTo>
                        <a:pt x="268" y="275"/>
                      </a:lnTo>
                      <a:lnTo>
                        <a:pt x="239" y="259"/>
                      </a:lnTo>
                      <a:lnTo>
                        <a:pt x="210" y="240"/>
                      </a:lnTo>
                      <a:lnTo>
                        <a:pt x="182" y="220"/>
                      </a:lnTo>
                      <a:lnTo>
                        <a:pt x="153" y="199"/>
                      </a:lnTo>
                      <a:lnTo>
                        <a:pt x="126" y="178"/>
                      </a:lnTo>
                      <a:lnTo>
                        <a:pt x="100" y="154"/>
                      </a:lnTo>
                      <a:lnTo>
                        <a:pt x="76" y="131"/>
                      </a:lnTo>
                      <a:lnTo>
                        <a:pt x="56" y="110"/>
                      </a:lnTo>
                      <a:lnTo>
                        <a:pt x="38" y="89"/>
                      </a:lnTo>
                      <a:lnTo>
                        <a:pt x="24" y="69"/>
                      </a:lnTo>
                      <a:lnTo>
                        <a:pt x="14" y="51"/>
                      </a:lnTo>
                      <a:lnTo>
                        <a:pt x="8" y="35"/>
                      </a:lnTo>
                      <a:lnTo>
                        <a:pt x="5" y="23"/>
                      </a:lnTo>
                      <a:lnTo>
                        <a:pt x="8" y="12"/>
                      </a:lnTo>
                      <a:close/>
                    </a:path>
                  </a:pathLst>
                </a:custGeom>
                <a:solidFill>
                  <a:srgbClr val="3333FF"/>
                </a:solidFill>
                <a:ln w="6350">
                  <a:solidFill>
                    <a:srgbClr val="000000"/>
                  </a:solidFill>
                  <a:prstDash val="solid"/>
                  <a:round/>
                  <a:headEnd/>
                  <a:tailEnd/>
                </a:ln>
              </p:spPr>
              <p:txBody>
                <a:bodyPr/>
                <a:lstStyle/>
                <a:p>
                  <a:endParaRPr lang="zh-CN" altLang="en-US"/>
                </a:p>
              </p:txBody>
            </p:sp>
            <p:sp>
              <p:nvSpPr>
                <p:cNvPr id="126052" name="Line 1002"/>
                <p:cNvSpPr>
                  <a:spLocks noChangeShapeType="1"/>
                </p:cNvSpPr>
                <p:nvPr/>
              </p:nvSpPr>
              <p:spPr bwMode="auto">
                <a:xfrm flipH="1" flipV="1">
                  <a:off x="2285" y="2824"/>
                  <a:ext cx="136" cy="2"/>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6053" name="Line 1003"/>
                <p:cNvSpPr>
                  <a:spLocks noChangeShapeType="1"/>
                </p:cNvSpPr>
                <p:nvPr/>
              </p:nvSpPr>
              <p:spPr bwMode="auto">
                <a:xfrm flipH="1">
                  <a:off x="2372" y="2826"/>
                  <a:ext cx="49" cy="102"/>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6054" name="Line 1004"/>
                <p:cNvSpPr>
                  <a:spLocks noChangeShapeType="1"/>
                </p:cNvSpPr>
                <p:nvPr/>
              </p:nvSpPr>
              <p:spPr bwMode="auto">
                <a:xfrm>
                  <a:off x="2421" y="2826"/>
                  <a:ext cx="67" cy="144"/>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6055" name="Freeform 1005"/>
                <p:cNvSpPr>
                  <a:spLocks/>
                </p:cNvSpPr>
                <p:nvPr/>
              </p:nvSpPr>
              <p:spPr bwMode="auto">
                <a:xfrm>
                  <a:off x="2349" y="2902"/>
                  <a:ext cx="51" cy="40"/>
                </a:xfrm>
                <a:custGeom>
                  <a:avLst/>
                  <a:gdLst>
                    <a:gd name="T0" fmla="*/ 0 w 101"/>
                    <a:gd name="T1" fmla="*/ 1 h 80"/>
                    <a:gd name="T2" fmla="*/ 1 w 101"/>
                    <a:gd name="T3" fmla="*/ 0 h 80"/>
                    <a:gd name="T4" fmla="*/ 1 w 101"/>
                    <a:gd name="T5" fmla="*/ 1 h 80"/>
                    <a:gd name="T6" fmla="*/ 1 w 101"/>
                    <a:gd name="T7" fmla="*/ 1 h 80"/>
                    <a:gd name="T8" fmla="*/ 1 w 101"/>
                    <a:gd name="T9" fmla="*/ 1 h 80"/>
                    <a:gd name="T10" fmla="*/ 1 w 101"/>
                    <a:gd name="T11" fmla="*/ 1 h 80"/>
                    <a:gd name="T12" fmla="*/ 1 w 101"/>
                    <a:gd name="T13" fmla="*/ 1 h 80"/>
                    <a:gd name="T14" fmla="*/ 1 w 101"/>
                    <a:gd name="T15" fmla="*/ 1 h 80"/>
                    <a:gd name="T16" fmla="*/ 1 w 101"/>
                    <a:gd name="T17" fmla="*/ 1 h 80"/>
                    <a:gd name="T18" fmla="*/ 1 w 101"/>
                    <a:gd name="T19" fmla="*/ 1 h 80"/>
                    <a:gd name="T20" fmla="*/ 1 w 101"/>
                    <a:gd name="T21" fmla="*/ 1 h 80"/>
                    <a:gd name="T22" fmla="*/ 1 w 101"/>
                    <a:gd name="T23" fmla="*/ 1 h 80"/>
                    <a:gd name="T24" fmla="*/ 1 w 101"/>
                    <a:gd name="T25" fmla="*/ 1 h 80"/>
                    <a:gd name="T26" fmla="*/ 1 w 101"/>
                    <a:gd name="T27" fmla="*/ 1 h 80"/>
                    <a:gd name="T28" fmla="*/ 1 w 101"/>
                    <a:gd name="T29" fmla="*/ 1 h 80"/>
                    <a:gd name="T30" fmla="*/ 1 w 101"/>
                    <a:gd name="T31" fmla="*/ 1 h 80"/>
                    <a:gd name="T32" fmla="*/ 1 w 101"/>
                    <a:gd name="T33" fmla="*/ 1 h 80"/>
                    <a:gd name="T34" fmla="*/ 1 w 101"/>
                    <a:gd name="T35" fmla="*/ 1 h 80"/>
                    <a:gd name="T36" fmla="*/ 1 w 101"/>
                    <a:gd name="T37" fmla="*/ 1 h 80"/>
                    <a:gd name="T38" fmla="*/ 1 w 101"/>
                    <a:gd name="T39" fmla="*/ 1 h 80"/>
                    <a:gd name="T40" fmla="*/ 1 w 101"/>
                    <a:gd name="T41" fmla="*/ 1 h 80"/>
                    <a:gd name="T42" fmla="*/ 0 w 101"/>
                    <a:gd name="T43" fmla="*/ 1 h 80"/>
                    <a:gd name="T44" fmla="*/ 0 w 101"/>
                    <a:gd name="T45" fmla="*/ 1 h 80"/>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01"/>
                    <a:gd name="T70" fmla="*/ 0 h 80"/>
                    <a:gd name="T71" fmla="*/ 101 w 101"/>
                    <a:gd name="T72" fmla="*/ 80 h 80"/>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01" h="80">
                      <a:moveTo>
                        <a:pt x="0" y="3"/>
                      </a:moveTo>
                      <a:lnTo>
                        <a:pt x="4" y="0"/>
                      </a:lnTo>
                      <a:lnTo>
                        <a:pt x="13" y="1"/>
                      </a:lnTo>
                      <a:lnTo>
                        <a:pt x="24" y="3"/>
                      </a:lnTo>
                      <a:lnTo>
                        <a:pt x="37" y="10"/>
                      </a:lnTo>
                      <a:lnTo>
                        <a:pt x="51" y="19"/>
                      </a:lnTo>
                      <a:lnTo>
                        <a:pt x="66" y="30"/>
                      </a:lnTo>
                      <a:lnTo>
                        <a:pt x="79" y="40"/>
                      </a:lnTo>
                      <a:lnTo>
                        <a:pt x="90" y="51"/>
                      </a:lnTo>
                      <a:lnTo>
                        <a:pt x="97" y="62"/>
                      </a:lnTo>
                      <a:lnTo>
                        <a:pt x="101" y="71"/>
                      </a:lnTo>
                      <a:lnTo>
                        <a:pt x="101" y="76"/>
                      </a:lnTo>
                      <a:lnTo>
                        <a:pt x="97" y="80"/>
                      </a:lnTo>
                      <a:lnTo>
                        <a:pt x="90" y="78"/>
                      </a:lnTo>
                      <a:lnTo>
                        <a:pt x="79" y="74"/>
                      </a:lnTo>
                      <a:lnTo>
                        <a:pt x="66" y="69"/>
                      </a:lnTo>
                      <a:lnTo>
                        <a:pt x="51" y="60"/>
                      </a:lnTo>
                      <a:lnTo>
                        <a:pt x="37" y="49"/>
                      </a:lnTo>
                      <a:lnTo>
                        <a:pt x="23" y="39"/>
                      </a:lnTo>
                      <a:lnTo>
                        <a:pt x="13" y="28"/>
                      </a:lnTo>
                      <a:lnTo>
                        <a:pt x="4" y="17"/>
                      </a:lnTo>
                      <a:lnTo>
                        <a:pt x="0" y="8"/>
                      </a:lnTo>
                      <a:lnTo>
                        <a:pt x="0" y="3"/>
                      </a:lnTo>
                      <a:close/>
                    </a:path>
                  </a:pathLst>
                </a:custGeom>
                <a:solidFill>
                  <a:srgbClr val="3333FF"/>
                </a:solidFill>
                <a:ln w="6350">
                  <a:solidFill>
                    <a:srgbClr val="000000"/>
                  </a:solidFill>
                  <a:prstDash val="solid"/>
                  <a:round/>
                  <a:headEnd/>
                  <a:tailEnd/>
                </a:ln>
              </p:spPr>
              <p:txBody>
                <a:bodyPr/>
                <a:lstStyle/>
                <a:p>
                  <a:endParaRPr lang="zh-CN" altLang="en-US"/>
                </a:p>
              </p:txBody>
            </p:sp>
          </p:grpSp>
        </p:grpSp>
        <p:graphicFrame>
          <p:nvGraphicFramePr>
            <p:cNvPr id="125989" name="Object 2"/>
            <p:cNvGraphicFramePr>
              <a:graphicFrameLocks noChangeAspect="1"/>
            </p:cNvGraphicFramePr>
            <p:nvPr/>
          </p:nvGraphicFramePr>
          <p:xfrm>
            <a:off x="3701" y="2294"/>
            <a:ext cx="255" cy="394"/>
          </p:xfrm>
          <a:graphic>
            <a:graphicData uri="http://schemas.openxmlformats.org/presentationml/2006/ole">
              <mc:AlternateContent xmlns:mc="http://schemas.openxmlformats.org/markup-compatibility/2006">
                <mc:Choice xmlns:v="urn:schemas-microsoft-com:vml" Requires="v">
                  <p:oleObj spid="_x0000_s126782" name="ClipArt" r:id="rId11" imgW="856192" imgH="1324560" progId="MS_ClipArt_Gallery.2">
                    <p:embed/>
                  </p:oleObj>
                </mc:Choice>
                <mc:Fallback>
                  <p:oleObj name="ClipArt" r:id="rId11" imgW="856192" imgH="1324560" progId="MS_ClipArt_Gallery.2">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01" y="2294"/>
                          <a:ext cx="255" cy="39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5990" name="Object 3"/>
            <p:cNvGraphicFramePr>
              <a:graphicFrameLocks noChangeAspect="1"/>
            </p:cNvGraphicFramePr>
            <p:nvPr/>
          </p:nvGraphicFramePr>
          <p:xfrm>
            <a:off x="4314" y="2294"/>
            <a:ext cx="255" cy="394"/>
          </p:xfrm>
          <a:graphic>
            <a:graphicData uri="http://schemas.openxmlformats.org/presentationml/2006/ole">
              <mc:AlternateContent xmlns:mc="http://schemas.openxmlformats.org/markup-compatibility/2006">
                <mc:Choice xmlns:v="urn:schemas-microsoft-com:vml" Requires="v">
                  <p:oleObj spid="_x0000_s126783" name="ClipArt" r:id="rId12" imgW="856192" imgH="1324560" progId="MS_ClipArt_Gallery.2">
                    <p:embed/>
                  </p:oleObj>
                </mc:Choice>
                <mc:Fallback>
                  <p:oleObj name="ClipArt" r:id="rId12" imgW="856192" imgH="1324560" progId="MS_ClipArt_Gallery.2">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14" y="2294"/>
                          <a:ext cx="255" cy="39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5991" name="Object 4"/>
            <p:cNvGraphicFramePr>
              <a:graphicFrameLocks noChangeAspect="1"/>
            </p:cNvGraphicFramePr>
            <p:nvPr/>
          </p:nvGraphicFramePr>
          <p:xfrm>
            <a:off x="4293" y="2720"/>
            <a:ext cx="255" cy="394"/>
          </p:xfrm>
          <a:graphic>
            <a:graphicData uri="http://schemas.openxmlformats.org/presentationml/2006/ole">
              <mc:AlternateContent xmlns:mc="http://schemas.openxmlformats.org/markup-compatibility/2006">
                <mc:Choice xmlns:v="urn:schemas-microsoft-com:vml" Requires="v">
                  <p:oleObj spid="_x0000_s126784" name="ClipArt" r:id="rId13" imgW="856192" imgH="1324560" progId="MS_ClipArt_Gallery.2">
                    <p:embed/>
                  </p:oleObj>
                </mc:Choice>
                <mc:Fallback>
                  <p:oleObj name="ClipArt" r:id="rId13" imgW="856192" imgH="1324560" progId="MS_ClipArt_Gallery.2">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93" y="2720"/>
                          <a:ext cx="255" cy="39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25992" name="Group 1009"/>
            <p:cNvGrpSpPr>
              <a:grpSpLocks/>
            </p:cNvGrpSpPr>
            <p:nvPr/>
          </p:nvGrpSpPr>
          <p:grpSpPr bwMode="auto">
            <a:xfrm>
              <a:off x="649" y="2676"/>
              <a:ext cx="1205" cy="282"/>
              <a:chOff x="832" y="-125"/>
              <a:chExt cx="1205" cy="282"/>
            </a:xfrm>
          </p:grpSpPr>
          <p:sp>
            <p:nvSpPr>
              <p:cNvPr id="126024" name="Oval 1010"/>
              <p:cNvSpPr>
                <a:spLocks noChangeArrowheads="1"/>
              </p:cNvSpPr>
              <p:nvPr/>
            </p:nvSpPr>
            <p:spPr bwMode="auto">
              <a:xfrm>
                <a:off x="832" y="-125"/>
                <a:ext cx="1205" cy="282"/>
              </a:xfrm>
              <a:prstGeom prst="ellipse">
                <a:avLst/>
              </a:prstGeom>
              <a:gradFill rotWithShape="1">
                <a:gsLst>
                  <a:gs pos="0">
                    <a:srgbClr val="0033CC"/>
                  </a:gs>
                  <a:gs pos="100000">
                    <a:schemeClr val="bg1">
                      <a:alpha val="43999"/>
                    </a:schemeClr>
                  </a:gs>
                </a:gsLst>
                <a:path path="shape">
                  <a:fillToRect l="50000" t="50000" r="50000" b="50000"/>
                </a:path>
              </a:gradFill>
              <a:ln w="9525">
                <a:solidFill>
                  <a:schemeClr val="accent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grpSp>
            <p:nvGrpSpPr>
              <p:cNvPr id="126025" name="Group 1011"/>
              <p:cNvGrpSpPr>
                <a:grpSpLocks/>
              </p:cNvGrpSpPr>
              <p:nvPr/>
            </p:nvGrpSpPr>
            <p:grpSpPr bwMode="auto">
              <a:xfrm>
                <a:off x="1372" y="-117"/>
                <a:ext cx="216" cy="188"/>
                <a:chOff x="2274" y="2821"/>
                <a:chExt cx="215" cy="238"/>
              </a:xfrm>
            </p:grpSpPr>
            <p:sp>
              <p:nvSpPr>
                <p:cNvPr id="126026" name="Freeform 1012"/>
                <p:cNvSpPr>
                  <a:spLocks noEditPoints="1"/>
                </p:cNvSpPr>
                <p:nvPr/>
              </p:nvSpPr>
              <p:spPr bwMode="auto">
                <a:xfrm>
                  <a:off x="2274" y="3034"/>
                  <a:ext cx="215" cy="25"/>
                </a:xfrm>
                <a:custGeom>
                  <a:avLst/>
                  <a:gdLst>
                    <a:gd name="T0" fmla="*/ 1 w 430"/>
                    <a:gd name="T1" fmla="*/ 1 h 50"/>
                    <a:gd name="T2" fmla="*/ 0 w 430"/>
                    <a:gd name="T3" fmla="*/ 1 h 50"/>
                    <a:gd name="T4" fmla="*/ 0 w 430"/>
                    <a:gd name="T5" fmla="*/ 1 h 50"/>
                    <a:gd name="T6" fmla="*/ 1 w 430"/>
                    <a:gd name="T7" fmla="*/ 1 h 50"/>
                    <a:gd name="T8" fmla="*/ 1 w 430"/>
                    <a:gd name="T9" fmla="*/ 1 h 50"/>
                    <a:gd name="T10" fmla="*/ 1 w 430"/>
                    <a:gd name="T11" fmla="*/ 1 h 50"/>
                    <a:gd name="T12" fmla="*/ 1 w 430"/>
                    <a:gd name="T13" fmla="*/ 0 h 50"/>
                    <a:gd name="T14" fmla="*/ 1 w 430"/>
                    <a:gd name="T15" fmla="*/ 0 h 50"/>
                    <a:gd name="T16" fmla="*/ 1 w 430"/>
                    <a:gd name="T17" fmla="*/ 1 h 50"/>
                    <a:gd name="T18" fmla="*/ 1 w 430"/>
                    <a:gd name="T19" fmla="*/ 1 h 50"/>
                    <a:gd name="T20" fmla="*/ 1 w 430"/>
                    <a:gd name="T21" fmla="*/ 1 h 50"/>
                    <a:gd name="T22" fmla="*/ 1 w 430"/>
                    <a:gd name="T23" fmla="*/ 1 h 5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30"/>
                    <a:gd name="T37" fmla="*/ 0 h 50"/>
                    <a:gd name="T38" fmla="*/ 430 w 430"/>
                    <a:gd name="T39" fmla="*/ 50 h 5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30" h="50">
                      <a:moveTo>
                        <a:pt x="26" y="18"/>
                      </a:moveTo>
                      <a:lnTo>
                        <a:pt x="0" y="18"/>
                      </a:lnTo>
                      <a:lnTo>
                        <a:pt x="0" y="50"/>
                      </a:lnTo>
                      <a:lnTo>
                        <a:pt x="430" y="50"/>
                      </a:lnTo>
                      <a:lnTo>
                        <a:pt x="430" y="18"/>
                      </a:lnTo>
                      <a:lnTo>
                        <a:pt x="376" y="18"/>
                      </a:lnTo>
                      <a:lnTo>
                        <a:pt x="376" y="0"/>
                      </a:lnTo>
                      <a:lnTo>
                        <a:pt x="26" y="0"/>
                      </a:lnTo>
                      <a:lnTo>
                        <a:pt x="26" y="18"/>
                      </a:lnTo>
                      <a:close/>
                      <a:moveTo>
                        <a:pt x="376" y="18"/>
                      </a:moveTo>
                      <a:lnTo>
                        <a:pt x="33" y="18"/>
                      </a:lnTo>
                      <a:lnTo>
                        <a:pt x="376" y="18"/>
                      </a:lnTo>
                      <a:close/>
                    </a:path>
                  </a:pathLst>
                </a:custGeom>
                <a:solidFill>
                  <a:srgbClr val="333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6027" name="Line 1013"/>
                <p:cNvSpPr>
                  <a:spLocks noChangeShapeType="1"/>
                </p:cNvSpPr>
                <p:nvPr/>
              </p:nvSpPr>
              <p:spPr bwMode="auto">
                <a:xfrm>
                  <a:off x="2317" y="2951"/>
                  <a:ext cx="30" cy="1"/>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6028" name="Freeform 1014"/>
                <p:cNvSpPr>
                  <a:spLocks/>
                </p:cNvSpPr>
                <p:nvPr/>
              </p:nvSpPr>
              <p:spPr bwMode="auto">
                <a:xfrm>
                  <a:off x="2317" y="2923"/>
                  <a:ext cx="44" cy="109"/>
                </a:xfrm>
                <a:custGeom>
                  <a:avLst/>
                  <a:gdLst>
                    <a:gd name="T0" fmla="*/ 1 w 87"/>
                    <a:gd name="T1" fmla="*/ 0 h 219"/>
                    <a:gd name="T2" fmla="*/ 0 w 87"/>
                    <a:gd name="T3" fmla="*/ 0 h 219"/>
                    <a:gd name="T4" fmla="*/ 1 w 87"/>
                    <a:gd name="T5" fmla="*/ 0 h 219"/>
                    <a:gd name="T6" fmla="*/ 0 60000 65536"/>
                    <a:gd name="T7" fmla="*/ 0 60000 65536"/>
                    <a:gd name="T8" fmla="*/ 0 60000 65536"/>
                    <a:gd name="T9" fmla="*/ 0 w 87"/>
                    <a:gd name="T10" fmla="*/ 0 h 219"/>
                    <a:gd name="T11" fmla="*/ 87 w 87"/>
                    <a:gd name="T12" fmla="*/ 219 h 219"/>
                  </a:gdLst>
                  <a:ahLst/>
                  <a:cxnLst>
                    <a:cxn ang="T6">
                      <a:pos x="T0" y="T1"/>
                    </a:cxn>
                    <a:cxn ang="T7">
                      <a:pos x="T2" y="T3"/>
                    </a:cxn>
                    <a:cxn ang="T8">
                      <a:pos x="T4" y="T5"/>
                    </a:cxn>
                  </a:cxnLst>
                  <a:rect l="T9" t="T10" r="T11" b="T12"/>
                  <a:pathLst>
                    <a:path w="87" h="219">
                      <a:moveTo>
                        <a:pt x="87" y="219"/>
                      </a:moveTo>
                      <a:lnTo>
                        <a:pt x="0" y="55"/>
                      </a:lnTo>
                      <a:lnTo>
                        <a:pt x="28" y="0"/>
                      </a:lnTo>
                    </a:path>
                  </a:pathLst>
                </a:custGeom>
                <a:solidFill>
                  <a:srgbClr val="3333FF"/>
                </a:solidFill>
                <a:ln w="6350">
                  <a:solidFill>
                    <a:srgbClr val="000000"/>
                  </a:solidFill>
                  <a:prstDash val="solid"/>
                  <a:round/>
                  <a:headEnd/>
                  <a:tailEnd/>
                </a:ln>
              </p:spPr>
              <p:txBody>
                <a:bodyPr/>
                <a:lstStyle/>
                <a:p>
                  <a:endParaRPr lang="zh-CN" altLang="en-US"/>
                </a:p>
              </p:txBody>
            </p:sp>
            <p:sp>
              <p:nvSpPr>
                <p:cNvPr id="126029" name="Line 1015"/>
                <p:cNvSpPr>
                  <a:spLocks noChangeShapeType="1"/>
                </p:cNvSpPr>
                <p:nvPr/>
              </p:nvSpPr>
              <p:spPr bwMode="auto">
                <a:xfrm flipV="1">
                  <a:off x="2300" y="2951"/>
                  <a:ext cx="47" cy="83"/>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6030" name="Freeform 1016"/>
                <p:cNvSpPr>
                  <a:spLocks/>
                </p:cNvSpPr>
                <p:nvPr/>
              </p:nvSpPr>
              <p:spPr bwMode="auto">
                <a:xfrm>
                  <a:off x="2317" y="3005"/>
                  <a:ext cx="86" cy="27"/>
                </a:xfrm>
                <a:custGeom>
                  <a:avLst/>
                  <a:gdLst>
                    <a:gd name="T0" fmla="*/ 1 w 172"/>
                    <a:gd name="T1" fmla="*/ 0 h 55"/>
                    <a:gd name="T2" fmla="*/ 0 w 172"/>
                    <a:gd name="T3" fmla="*/ 0 h 55"/>
                    <a:gd name="T4" fmla="*/ 1 w 172"/>
                    <a:gd name="T5" fmla="*/ 0 h 55"/>
                    <a:gd name="T6" fmla="*/ 1 w 172"/>
                    <a:gd name="T7" fmla="*/ 0 h 55"/>
                    <a:gd name="T8" fmla="*/ 0 60000 65536"/>
                    <a:gd name="T9" fmla="*/ 0 60000 65536"/>
                    <a:gd name="T10" fmla="*/ 0 60000 65536"/>
                    <a:gd name="T11" fmla="*/ 0 60000 65536"/>
                    <a:gd name="T12" fmla="*/ 0 w 172"/>
                    <a:gd name="T13" fmla="*/ 0 h 55"/>
                    <a:gd name="T14" fmla="*/ 172 w 172"/>
                    <a:gd name="T15" fmla="*/ 55 h 55"/>
                  </a:gdLst>
                  <a:ahLst/>
                  <a:cxnLst>
                    <a:cxn ang="T8">
                      <a:pos x="T0" y="T1"/>
                    </a:cxn>
                    <a:cxn ang="T9">
                      <a:pos x="T2" y="T3"/>
                    </a:cxn>
                    <a:cxn ang="T10">
                      <a:pos x="T4" y="T5"/>
                    </a:cxn>
                    <a:cxn ang="T11">
                      <a:pos x="T6" y="T7"/>
                    </a:cxn>
                  </a:cxnLst>
                  <a:rect l="T12" t="T13" r="T14" b="T15"/>
                  <a:pathLst>
                    <a:path w="172" h="55">
                      <a:moveTo>
                        <a:pt x="28" y="55"/>
                      </a:moveTo>
                      <a:lnTo>
                        <a:pt x="0" y="0"/>
                      </a:lnTo>
                      <a:lnTo>
                        <a:pt x="172" y="0"/>
                      </a:lnTo>
                      <a:lnTo>
                        <a:pt x="146" y="55"/>
                      </a:lnTo>
                    </a:path>
                  </a:pathLst>
                </a:custGeom>
                <a:solidFill>
                  <a:srgbClr val="3333FF"/>
                </a:solidFill>
                <a:ln w="6350">
                  <a:solidFill>
                    <a:srgbClr val="000000"/>
                  </a:solidFill>
                  <a:prstDash val="solid"/>
                  <a:round/>
                  <a:headEnd/>
                  <a:tailEnd/>
                </a:ln>
              </p:spPr>
              <p:txBody>
                <a:bodyPr/>
                <a:lstStyle/>
                <a:p>
                  <a:endParaRPr lang="zh-CN" altLang="en-US"/>
                </a:p>
              </p:txBody>
            </p:sp>
            <p:sp>
              <p:nvSpPr>
                <p:cNvPr id="126031" name="Line 1017"/>
                <p:cNvSpPr>
                  <a:spLocks noChangeShapeType="1"/>
                </p:cNvSpPr>
                <p:nvPr/>
              </p:nvSpPr>
              <p:spPr bwMode="auto">
                <a:xfrm flipH="1" flipV="1">
                  <a:off x="2375" y="2960"/>
                  <a:ext cx="46" cy="74"/>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6032" name="Freeform 1018"/>
                <p:cNvSpPr>
                  <a:spLocks/>
                </p:cNvSpPr>
                <p:nvPr/>
              </p:nvSpPr>
              <p:spPr bwMode="auto">
                <a:xfrm>
                  <a:off x="2274" y="3034"/>
                  <a:ext cx="215" cy="25"/>
                </a:xfrm>
                <a:custGeom>
                  <a:avLst/>
                  <a:gdLst>
                    <a:gd name="T0" fmla="*/ 1 w 430"/>
                    <a:gd name="T1" fmla="*/ 1 h 50"/>
                    <a:gd name="T2" fmla="*/ 0 w 430"/>
                    <a:gd name="T3" fmla="*/ 1 h 50"/>
                    <a:gd name="T4" fmla="*/ 0 w 430"/>
                    <a:gd name="T5" fmla="*/ 1 h 50"/>
                    <a:gd name="T6" fmla="*/ 1 w 430"/>
                    <a:gd name="T7" fmla="*/ 1 h 50"/>
                    <a:gd name="T8" fmla="*/ 1 w 430"/>
                    <a:gd name="T9" fmla="*/ 1 h 50"/>
                    <a:gd name="T10" fmla="*/ 1 w 430"/>
                    <a:gd name="T11" fmla="*/ 1 h 50"/>
                    <a:gd name="T12" fmla="*/ 1 w 430"/>
                    <a:gd name="T13" fmla="*/ 0 h 50"/>
                    <a:gd name="T14" fmla="*/ 1 w 430"/>
                    <a:gd name="T15" fmla="*/ 0 h 50"/>
                    <a:gd name="T16" fmla="*/ 1 w 430"/>
                    <a:gd name="T17" fmla="*/ 1 h 5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30"/>
                    <a:gd name="T28" fmla="*/ 0 h 50"/>
                    <a:gd name="T29" fmla="*/ 430 w 430"/>
                    <a:gd name="T30" fmla="*/ 50 h 5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30" h="50">
                      <a:moveTo>
                        <a:pt x="26" y="18"/>
                      </a:moveTo>
                      <a:lnTo>
                        <a:pt x="0" y="18"/>
                      </a:lnTo>
                      <a:lnTo>
                        <a:pt x="0" y="50"/>
                      </a:lnTo>
                      <a:lnTo>
                        <a:pt x="430" y="50"/>
                      </a:lnTo>
                      <a:lnTo>
                        <a:pt x="430" y="18"/>
                      </a:lnTo>
                      <a:lnTo>
                        <a:pt x="376" y="18"/>
                      </a:lnTo>
                      <a:lnTo>
                        <a:pt x="376" y="0"/>
                      </a:lnTo>
                      <a:lnTo>
                        <a:pt x="26" y="0"/>
                      </a:lnTo>
                      <a:lnTo>
                        <a:pt x="26" y="18"/>
                      </a:lnTo>
                    </a:path>
                  </a:pathLst>
                </a:custGeom>
                <a:solidFill>
                  <a:srgbClr val="3333FF"/>
                </a:solidFill>
                <a:ln w="6350">
                  <a:solidFill>
                    <a:srgbClr val="000000"/>
                  </a:solidFill>
                  <a:prstDash val="solid"/>
                  <a:round/>
                  <a:headEnd/>
                  <a:tailEnd/>
                </a:ln>
              </p:spPr>
              <p:txBody>
                <a:bodyPr/>
                <a:lstStyle/>
                <a:p>
                  <a:endParaRPr lang="zh-CN" altLang="en-US"/>
                </a:p>
              </p:txBody>
            </p:sp>
            <p:sp>
              <p:nvSpPr>
                <p:cNvPr id="126033" name="Freeform 1019"/>
                <p:cNvSpPr>
                  <a:spLocks/>
                </p:cNvSpPr>
                <p:nvPr/>
              </p:nvSpPr>
              <p:spPr bwMode="auto">
                <a:xfrm>
                  <a:off x="2290" y="3043"/>
                  <a:ext cx="171" cy="1"/>
                </a:xfrm>
                <a:custGeom>
                  <a:avLst/>
                  <a:gdLst>
                    <a:gd name="T0" fmla="*/ 0 w 343"/>
                    <a:gd name="T1" fmla="*/ 0 h 1"/>
                    <a:gd name="T2" fmla="*/ 0 w 343"/>
                    <a:gd name="T3" fmla="*/ 0 h 1"/>
                    <a:gd name="T4" fmla="*/ 0 w 343"/>
                    <a:gd name="T5" fmla="*/ 0 h 1"/>
                    <a:gd name="T6" fmla="*/ 0 60000 65536"/>
                    <a:gd name="T7" fmla="*/ 0 60000 65536"/>
                    <a:gd name="T8" fmla="*/ 0 60000 65536"/>
                    <a:gd name="T9" fmla="*/ 0 w 343"/>
                    <a:gd name="T10" fmla="*/ 0 h 1"/>
                    <a:gd name="T11" fmla="*/ 343 w 343"/>
                    <a:gd name="T12" fmla="*/ 1 h 1"/>
                  </a:gdLst>
                  <a:ahLst/>
                  <a:cxnLst>
                    <a:cxn ang="T6">
                      <a:pos x="T0" y="T1"/>
                    </a:cxn>
                    <a:cxn ang="T7">
                      <a:pos x="T2" y="T3"/>
                    </a:cxn>
                    <a:cxn ang="T8">
                      <a:pos x="T4" y="T5"/>
                    </a:cxn>
                  </a:cxnLst>
                  <a:rect l="T9" t="T10" r="T11" b="T12"/>
                  <a:pathLst>
                    <a:path w="343" h="1">
                      <a:moveTo>
                        <a:pt x="343" y="0"/>
                      </a:moveTo>
                      <a:lnTo>
                        <a:pt x="0" y="0"/>
                      </a:lnTo>
                      <a:lnTo>
                        <a:pt x="343" y="0"/>
                      </a:lnTo>
                    </a:path>
                  </a:pathLst>
                </a:custGeom>
                <a:solidFill>
                  <a:srgbClr val="3333FF"/>
                </a:solidFill>
                <a:ln w="6350">
                  <a:solidFill>
                    <a:srgbClr val="000000"/>
                  </a:solidFill>
                  <a:prstDash val="solid"/>
                  <a:round/>
                  <a:headEnd/>
                  <a:tailEnd/>
                </a:ln>
              </p:spPr>
              <p:txBody>
                <a:bodyPr/>
                <a:lstStyle/>
                <a:p>
                  <a:endParaRPr lang="zh-CN" altLang="en-US"/>
                </a:p>
              </p:txBody>
            </p:sp>
            <p:sp>
              <p:nvSpPr>
                <p:cNvPr id="126034" name="Rectangle 1020"/>
                <p:cNvSpPr>
                  <a:spLocks noChangeArrowheads="1"/>
                </p:cNvSpPr>
                <p:nvPr/>
              </p:nvSpPr>
              <p:spPr bwMode="auto">
                <a:xfrm>
                  <a:off x="2347" y="2951"/>
                  <a:ext cx="27" cy="83"/>
                </a:xfrm>
                <a:prstGeom prst="rect">
                  <a:avLst/>
                </a:prstGeom>
                <a:solidFill>
                  <a:srgbClr val="3333FF"/>
                </a:solidFill>
                <a:ln w="6350">
                  <a:solidFill>
                    <a:srgbClr val="000000"/>
                  </a:solidFill>
                  <a:miter lim="800000"/>
                  <a:headEnd/>
                  <a:tailEnd/>
                </a:ln>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26035" name="Freeform 1021"/>
                <p:cNvSpPr>
                  <a:spLocks noEditPoints="1"/>
                </p:cNvSpPr>
                <p:nvPr/>
              </p:nvSpPr>
              <p:spPr bwMode="auto">
                <a:xfrm>
                  <a:off x="2281" y="2821"/>
                  <a:ext cx="208" cy="175"/>
                </a:xfrm>
                <a:custGeom>
                  <a:avLst/>
                  <a:gdLst>
                    <a:gd name="T0" fmla="*/ 1 w 415"/>
                    <a:gd name="T1" fmla="*/ 1 h 350"/>
                    <a:gd name="T2" fmla="*/ 1 w 415"/>
                    <a:gd name="T3" fmla="*/ 1 h 350"/>
                    <a:gd name="T4" fmla="*/ 1 w 415"/>
                    <a:gd name="T5" fmla="*/ 1 h 350"/>
                    <a:gd name="T6" fmla="*/ 1 w 415"/>
                    <a:gd name="T7" fmla="*/ 1 h 350"/>
                    <a:gd name="T8" fmla="*/ 1 w 415"/>
                    <a:gd name="T9" fmla="*/ 1 h 350"/>
                    <a:gd name="T10" fmla="*/ 1 w 415"/>
                    <a:gd name="T11" fmla="*/ 1 h 350"/>
                    <a:gd name="T12" fmla="*/ 1 w 415"/>
                    <a:gd name="T13" fmla="*/ 1 h 350"/>
                    <a:gd name="T14" fmla="*/ 1 w 415"/>
                    <a:gd name="T15" fmla="*/ 1 h 350"/>
                    <a:gd name="T16" fmla="*/ 1 w 415"/>
                    <a:gd name="T17" fmla="*/ 1 h 350"/>
                    <a:gd name="T18" fmla="*/ 1 w 415"/>
                    <a:gd name="T19" fmla="*/ 1 h 350"/>
                    <a:gd name="T20" fmla="*/ 1 w 415"/>
                    <a:gd name="T21" fmla="*/ 1 h 350"/>
                    <a:gd name="T22" fmla="*/ 1 w 415"/>
                    <a:gd name="T23" fmla="*/ 1 h 350"/>
                    <a:gd name="T24" fmla="*/ 1 w 415"/>
                    <a:gd name="T25" fmla="*/ 1 h 350"/>
                    <a:gd name="T26" fmla="*/ 1 w 415"/>
                    <a:gd name="T27" fmla="*/ 1 h 350"/>
                    <a:gd name="T28" fmla="*/ 1 w 415"/>
                    <a:gd name="T29" fmla="*/ 1 h 350"/>
                    <a:gd name="T30" fmla="*/ 1 w 415"/>
                    <a:gd name="T31" fmla="*/ 1 h 350"/>
                    <a:gd name="T32" fmla="*/ 1 w 415"/>
                    <a:gd name="T33" fmla="*/ 1 h 350"/>
                    <a:gd name="T34" fmla="*/ 1 w 415"/>
                    <a:gd name="T35" fmla="*/ 1 h 350"/>
                    <a:gd name="T36" fmla="*/ 1 w 415"/>
                    <a:gd name="T37" fmla="*/ 1 h 350"/>
                    <a:gd name="T38" fmla="*/ 1 w 415"/>
                    <a:gd name="T39" fmla="*/ 1 h 350"/>
                    <a:gd name="T40" fmla="*/ 1 w 415"/>
                    <a:gd name="T41" fmla="*/ 1 h 350"/>
                    <a:gd name="T42" fmla="*/ 1 w 415"/>
                    <a:gd name="T43" fmla="*/ 1 h 350"/>
                    <a:gd name="T44" fmla="*/ 1 w 415"/>
                    <a:gd name="T45" fmla="*/ 1 h 350"/>
                    <a:gd name="T46" fmla="*/ 1 w 415"/>
                    <a:gd name="T47" fmla="*/ 0 h 350"/>
                    <a:gd name="T48" fmla="*/ 1 w 415"/>
                    <a:gd name="T49" fmla="*/ 1 h 350"/>
                    <a:gd name="T50" fmla="*/ 1 w 415"/>
                    <a:gd name="T51" fmla="*/ 1 h 350"/>
                    <a:gd name="T52" fmla="*/ 1 w 415"/>
                    <a:gd name="T53" fmla="*/ 1 h 350"/>
                    <a:gd name="T54" fmla="*/ 1 w 415"/>
                    <a:gd name="T55" fmla="*/ 1 h 350"/>
                    <a:gd name="T56" fmla="*/ 1 w 415"/>
                    <a:gd name="T57" fmla="*/ 1 h 350"/>
                    <a:gd name="T58" fmla="*/ 1 w 415"/>
                    <a:gd name="T59" fmla="*/ 1 h 350"/>
                    <a:gd name="T60" fmla="*/ 1 w 415"/>
                    <a:gd name="T61" fmla="*/ 1 h 350"/>
                    <a:gd name="T62" fmla="*/ 1 w 415"/>
                    <a:gd name="T63" fmla="*/ 1 h 350"/>
                    <a:gd name="T64" fmla="*/ 1 w 415"/>
                    <a:gd name="T65" fmla="*/ 1 h 350"/>
                    <a:gd name="T66" fmla="*/ 1 w 415"/>
                    <a:gd name="T67" fmla="*/ 1 h 350"/>
                    <a:gd name="T68" fmla="*/ 1 w 415"/>
                    <a:gd name="T69" fmla="*/ 1 h 350"/>
                    <a:gd name="T70" fmla="*/ 1 w 415"/>
                    <a:gd name="T71" fmla="*/ 1 h 350"/>
                    <a:gd name="T72" fmla="*/ 1 w 415"/>
                    <a:gd name="T73" fmla="*/ 1 h 350"/>
                    <a:gd name="T74" fmla="*/ 1 w 415"/>
                    <a:gd name="T75" fmla="*/ 1 h 350"/>
                    <a:gd name="T76" fmla="*/ 1 w 415"/>
                    <a:gd name="T77" fmla="*/ 1 h 350"/>
                    <a:gd name="T78" fmla="*/ 1 w 415"/>
                    <a:gd name="T79" fmla="*/ 1 h 350"/>
                    <a:gd name="T80" fmla="*/ 1 w 415"/>
                    <a:gd name="T81" fmla="*/ 1 h 350"/>
                    <a:gd name="T82" fmla="*/ 1 w 415"/>
                    <a:gd name="T83" fmla="*/ 1 h 350"/>
                    <a:gd name="T84" fmla="*/ 1 w 415"/>
                    <a:gd name="T85" fmla="*/ 1 h 350"/>
                    <a:gd name="T86" fmla="*/ 1 w 415"/>
                    <a:gd name="T87" fmla="*/ 1 h 350"/>
                    <a:gd name="T88" fmla="*/ 1 w 415"/>
                    <a:gd name="T89" fmla="*/ 1 h 35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415"/>
                    <a:gd name="T136" fmla="*/ 0 h 350"/>
                    <a:gd name="T137" fmla="*/ 415 w 415"/>
                    <a:gd name="T138" fmla="*/ 350 h 350"/>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415" h="350">
                      <a:moveTo>
                        <a:pt x="8" y="12"/>
                      </a:moveTo>
                      <a:lnTo>
                        <a:pt x="1" y="32"/>
                      </a:lnTo>
                      <a:lnTo>
                        <a:pt x="0" y="53"/>
                      </a:lnTo>
                      <a:lnTo>
                        <a:pt x="3" y="78"/>
                      </a:lnTo>
                      <a:lnTo>
                        <a:pt x="8" y="103"/>
                      </a:lnTo>
                      <a:lnTo>
                        <a:pt x="18" y="130"/>
                      </a:lnTo>
                      <a:lnTo>
                        <a:pt x="34" y="158"/>
                      </a:lnTo>
                      <a:lnTo>
                        <a:pt x="51" y="185"/>
                      </a:lnTo>
                      <a:lnTo>
                        <a:pt x="73" y="211"/>
                      </a:lnTo>
                      <a:lnTo>
                        <a:pt x="97" y="236"/>
                      </a:lnTo>
                      <a:lnTo>
                        <a:pt x="124" y="261"/>
                      </a:lnTo>
                      <a:lnTo>
                        <a:pt x="151" y="282"/>
                      </a:lnTo>
                      <a:lnTo>
                        <a:pt x="182" y="302"/>
                      </a:lnTo>
                      <a:lnTo>
                        <a:pt x="212" y="318"/>
                      </a:lnTo>
                      <a:lnTo>
                        <a:pt x="242" y="332"/>
                      </a:lnTo>
                      <a:lnTo>
                        <a:pt x="270" y="341"/>
                      </a:lnTo>
                      <a:lnTo>
                        <a:pt x="299" y="346"/>
                      </a:lnTo>
                      <a:lnTo>
                        <a:pt x="325" y="350"/>
                      </a:lnTo>
                      <a:lnTo>
                        <a:pt x="349" y="346"/>
                      </a:lnTo>
                      <a:lnTo>
                        <a:pt x="371" y="341"/>
                      </a:lnTo>
                      <a:lnTo>
                        <a:pt x="388" y="332"/>
                      </a:lnTo>
                      <a:lnTo>
                        <a:pt x="402" y="318"/>
                      </a:lnTo>
                      <a:lnTo>
                        <a:pt x="412" y="302"/>
                      </a:lnTo>
                      <a:lnTo>
                        <a:pt x="406" y="309"/>
                      </a:lnTo>
                      <a:lnTo>
                        <a:pt x="396" y="314"/>
                      </a:lnTo>
                      <a:lnTo>
                        <a:pt x="382" y="316"/>
                      </a:lnTo>
                      <a:lnTo>
                        <a:pt x="365" y="313"/>
                      </a:lnTo>
                      <a:lnTo>
                        <a:pt x="343" y="307"/>
                      </a:lnTo>
                      <a:lnTo>
                        <a:pt x="321" y="300"/>
                      </a:lnTo>
                      <a:lnTo>
                        <a:pt x="295" y="288"/>
                      </a:lnTo>
                      <a:lnTo>
                        <a:pt x="268" y="275"/>
                      </a:lnTo>
                      <a:lnTo>
                        <a:pt x="239" y="259"/>
                      </a:lnTo>
                      <a:lnTo>
                        <a:pt x="210" y="240"/>
                      </a:lnTo>
                      <a:lnTo>
                        <a:pt x="182" y="220"/>
                      </a:lnTo>
                      <a:lnTo>
                        <a:pt x="153" y="199"/>
                      </a:lnTo>
                      <a:lnTo>
                        <a:pt x="126" y="178"/>
                      </a:lnTo>
                      <a:lnTo>
                        <a:pt x="100" y="154"/>
                      </a:lnTo>
                      <a:lnTo>
                        <a:pt x="76" y="131"/>
                      </a:lnTo>
                      <a:lnTo>
                        <a:pt x="56" y="110"/>
                      </a:lnTo>
                      <a:lnTo>
                        <a:pt x="38" y="89"/>
                      </a:lnTo>
                      <a:lnTo>
                        <a:pt x="24" y="69"/>
                      </a:lnTo>
                      <a:lnTo>
                        <a:pt x="14" y="51"/>
                      </a:lnTo>
                      <a:lnTo>
                        <a:pt x="8" y="35"/>
                      </a:lnTo>
                      <a:lnTo>
                        <a:pt x="5" y="23"/>
                      </a:lnTo>
                      <a:lnTo>
                        <a:pt x="8" y="12"/>
                      </a:lnTo>
                      <a:close/>
                      <a:moveTo>
                        <a:pt x="8" y="12"/>
                      </a:moveTo>
                      <a:lnTo>
                        <a:pt x="14" y="5"/>
                      </a:lnTo>
                      <a:lnTo>
                        <a:pt x="24" y="0"/>
                      </a:lnTo>
                      <a:lnTo>
                        <a:pt x="38" y="0"/>
                      </a:lnTo>
                      <a:lnTo>
                        <a:pt x="56" y="2"/>
                      </a:lnTo>
                      <a:lnTo>
                        <a:pt x="77" y="7"/>
                      </a:lnTo>
                      <a:lnTo>
                        <a:pt x="100" y="16"/>
                      </a:lnTo>
                      <a:lnTo>
                        <a:pt x="126" y="26"/>
                      </a:lnTo>
                      <a:lnTo>
                        <a:pt x="153" y="41"/>
                      </a:lnTo>
                      <a:lnTo>
                        <a:pt x="182" y="57"/>
                      </a:lnTo>
                      <a:lnTo>
                        <a:pt x="210" y="74"/>
                      </a:lnTo>
                      <a:lnTo>
                        <a:pt x="239" y="94"/>
                      </a:lnTo>
                      <a:lnTo>
                        <a:pt x="268" y="115"/>
                      </a:lnTo>
                      <a:lnTo>
                        <a:pt x="295" y="138"/>
                      </a:lnTo>
                      <a:lnTo>
                        <a:pt x="321" y="160"/>
                      </a:lnTo>
                      <a:lnTo>
                        <a:pt x="345" y="183"/>
                      </a:lnTo>
                      <a:lnTo>
                        <a:pt x="365" y="204"/>
                      </a:lnTo>
                      <a:lnTo>
                        <a:pt x="382" y="226"/>
                      </a:lnTo>
                      <a:lnTo>
                        <a:pt x="396" y="245"/>
                      </a:lnTo>
                      <a:lnTo>
                        <a:pt x="406" y="263"/>
                      </a:lnTo>
                      <a:lnTo>
                        <a:pt x="412" y="279"/>
                      </a:lnTo>
                      <a:lnTo>
                        <a:pt x="415" y="291"/>
                      </a:lnTo>
                      <a:lnTo>
                        <a:pt x="412" y="302"/>
                      </a:lnTo>
                      <a:lnTo>
                        <a:pt x="406" y="309"/>
                      </a:lnTo>
                      <a:lnTo>
                        <a:pt x="396" y="314"/>
                      </a:lnTo>
                      <a:lnTo>
                        <a:pt x="382" y="316"/>
                      </a:lnTo>
                      <a:lnTo>
                        <a:pt x="365" y="313"/>
                      </a:lnTo>
                      <a:lnTo>
                        <a:pt x="343" y="307"/>
                      </a:lnTo>
                      <a:lnTo>
                        <a:pt x="321" y="300"/>
                      </a:lnTo>
                      <a:lnTo>
                        <a:pt x="295" y="288"/>
                      </a:lnTo>
                      <a:lnTo>
                        <a:pt x="268" y="275"/>
                      </a:lnTo>
                      <a:lnTo>
                        <a:pt x="239" y="259"/>
                      </a:lnTo>
                      <a:lnTo>
                        <a:pt x="210" y="240"/>
                      </a:lnTo>
                      <a:lnTo>
                        <a:pt x="182" y="220"/>
                      </a:lnTo>
                      <a:lnTo>
                        <a:pt x="153" y="199"/>
                      </a:lnTo>
                      <a:lnTo>
                        <a:pt x="126" y="178"/>
                      </a:lnTo>
                      <a:lnTo>
                        <a:pt x="100" y="154"/>
                      </a:lnTo>
                      <a:lnTo>
                        <a:pt x="76" y="131"/>
                      </a:lnTo>
                      <a:lnTo>
                        <a:pt x="56" y="110"/>
                      </a:lnTo>
                      <a:lnTo>
                        <a:pt x="38" y="89"/>
                      </a:lnTo>
                      <a:lnTo>
                        <a:pt x="24" y="69"/>
                      </a:lnTo>
                      <a:lnTo>
                        <a:pt x="14" y="51"/>
                      </a:lnTo>
                      <a:lnTo>
                        <a:pt x="8" y="35"/>
                      </a:lnTo>
                      <a:lnTo>
                        <a:pt x="5" y="23"/>
                      </a:lnTo>
                      <a:lnTo>
                        <a:pt x="8" y="12"/>
                      </a:lnTo>
                      <a:close/>
                    </a:path>
                  </a:pathLst>
                </a:custGeom>
                <a:solidFill>
                  <a:srgbClr val="3333FF"/>
                </a:solidFill>
                <a:ln w="6350">
                  <a:solidFill>
                    <a:srgbClr val="000000"/>
                  </a:solidFill>
                  <a:prstDash val="solid"/>
                  <a:round/>
                  <a:headEnd/>
                  <a:tailEnd/>
                </a:ln>
              </p:spPr>
              <p:txBody>
                <a:bodyPr/>
                <a:lstStyle/>
                <a:p>
                  <a:endParaRPr lang="zh-CN" altLang="en-US"/>
                </a:p>
              </p:txBody>
            </p:sp>
            <p:sp>
              <p:nvSpPr>
                <p:cNvPr id="126036" name="Line 1022"/>
                <p:cNvSpPr>
                  <a:spLocks noChangeShapeType="1"/>
                </p:cNvSpPr>
                <p:nvPr/>
              </p:nvSpPr>
              <p:spPr bwMode="auto">
                <a:xfrm flipH="1" flipV="1">
                  <a:off x="2285" y="2824"/>
                  <a:ext cx="136" cy="2"/>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6037" name="Line 1023"/>
                <p:cNvSpPr>
                  <a:spLocks noChangeShapeType="1"/>
                </p:cNvSpPr>
                <p:nvPr/>
              </p:nvSpPr>
              <p:spPr bwMode="auto">
                <a:xfrm flipH="1">
                  <a:off x="2372" y="2826"/>
                  <a:ext cx="49" cy="102"/>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6038" name="Line 1024"/>
                <p:cNvSpPr>
                  <a:spLocks noChangeShapeType="1"/>
                </p:cNvSpPr>
                <p:nvPr/>
              </p:nvSpPr>
              <p:spPr bwMode="auto">
                <a:xfrm>
                  <a:off x="2421" y="2826"/>
                  <a:ext cx="67" cy="144"/>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6039" name="Freeform 1025"/>
                <p:cNvSpPr>
                  <a:spLocks/>
                </p:cNvSpPr>
                <p:nvPr/>
              </p:nvSpPr>
              <p:spPr bwMode="auto">
                <a:xfrm>
                  <a:off x="2349" y="2902"/>
                  <a:ext cx="51" cy="40"/>
                </a:xfrm>
                <a:custGeom>
                  <a:avLst/>
                  <a:gdLst>
                    <a:gd name="T0" fmla="*/ 0 w 101"/>
                    <a:gd name="T1" fmla="*/ 1 h 80"/>
                    <a:gd name="T2" fmla="*/ 1 w 101"/>
                    <a:gd name="T3" fmla="*/ 0 h 80"/>
                    <a:gd name="T4" fmla="*/ 1 w 101"/>
                    <a:gd name="T5" fmla="*/ 1 h 80"/>
                    <a:gd name="T6" fmla="*/ 1 w 101"/>
                    <a:gd name="T7" fmla="*/ 1 h 80"/>
                    <a:gd name="T8" fmla="*/ 1 w 101"/>
                    <a:gd name="T9" fmla="*/ 1 h 80"/>
                    <a:gd name="T10" fmla="*/ 1 w 101"/>
                    <a:gd name="T11" fmla="*/ 1 h 80"/>
                    <a:gd name="T12" fmla="*/ 1 w 101"/>
                    <a:gd name="T13" fmla="*/ 1 h 80"/>
                    <a:gd name="T14" fmla="*/ 1 w 101"/>
                    <a:gd name="T15" fmla="*/ 1 h 80"/>
                    <a:gd name="T16" fmla="*/ 1 w 101"/>
                    <a:gd name="T17" fmla="*/ 1 h 80"/>
                    <a:gd name="T18" fmla="*/ 1 w 101"/>
                    <a:gd name="T19" fmla="*/ 1 h 80"/>
                    <a:gd name="T20" fmla="*/ 1 w 101"/>
                    <a:gd name="T21" fmla="*/ 1 h 80"/>
                    <a:gd name="T22" fmla="*/ 1 w 101"/>
                    <a:gd name="T23" fmla="*/ 1 h 80"/>
                    <a:gd name="T24" fmla="*/ 1 w 101"/>
                    <a:gd name="T25" fmla="*/ 1 h 80"/>
                    <a:gd name="T26" fmla="*/ 1 w 101"/>
                    <a:gd name="T27" fmla="*/ 1 h 80"/>
                    <a:gd name="T28" fmla="*/ 1 w 101"/>
                    <a:gd name="T29" fmla="*/ 1 h 80"/>
                    <a:gd name="T30" fmla="*/ 1 w 101"/>
                    <a:gd name="T31" fmla="*/ 1 h 80"/>
                    <a:gd name="T32" fmla="*/ 1 w 101"/>
                    <a:gd name="T33" fmla="*/ 1 h 80"/>
                    <a:gd name="T34" fmla="*/ 1 w 101"/>
                    <a:gd name="T35" fmla="*/ 1 h 80"/>
                    <a:gd name="T36" fmla="*/ 1 w 101"/>
                    <a:gd name="T37" fmla="*/ 1 h 80"/>
                    <a:gd name="T38" fmla="*/ 1 w 101"/>
                    <a:gd name="T39" fmla="*/ 1 h 80"/>
                    <a:gd name="T40" fmla="*/ 1 w 101"/>
                    <a:gd name="T41" fmla="*/ 1 h 80"/>
                    <a:gd name="T42" fmla="*/ 0 w 101"/>
                    <a:gd name="T43" fmla="*/ 1 h 80"/>
                    <a:gd name="T44" fmla="*/ 0 w 101"/>
                    <a:gd name="T45" fmla="*/ 1 h 80"/>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01"/>
                    <a:gd name="T70" fmla="*/ 0 h 80"/>
                    <a:gd name="T71" fmla="*/ 101 w 101"/>
                    <a:gd name="T72" fmla="*/ 80 h 80"/>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01" h="80">
                      <a:moveTo>
                        <a:pt x="0" y="3"/>
                      </a:moveTo>
                      <a:lnTo>
                        <a:pt x="4" y="0"/>
                      </a:lnTo>
                      <a:lnTo>
                        <a:pt x="13" y="1"/>
                      </a:lnTo>
                      <a:lnTo>
                        <a:pt x="24" y="3"/>
                      </a:lnTo>
                      <a:lnTo>
                        <a:pt x="37" y="10"/>
                      </a:lnTo>
                      <a:lnTo>
                        <a:pt x="51" y="19"/>
                      </a:lnTo>
                      <a:lnTo>
                        <a:pt x="66" y="30"/>
                      </a:lnTo>
                      <a:lnTo>
                        <a:pt x="79" y="40"/>
                      </a:lnTo>
                      <a:lnTo>
                        <a:pt x="90" y="51"/>
                      </a:lnTo>
                      <a:lnTo>
                        <a:pt x="97" y="62"/>
                      </a:lnTo>
                      <a:lnTo>
                        <a:pt x="101" y="71"/>
                      </a:lnTo>
                      <a:lnTo>
                        <a:pt x="101" y="76"/>
                      </a:lnTo>
                      <a:lnTo>
                        <a:pt x="97" y="80"/>
                      </a:lnTo>
                      <a:lnTo>
                        <a:pt x="90" y="78"/>
                      </a:lnTo>
                      <a:lnTo>
                        <a:pt x="79" y="74"/>
                      </a:lnTo>
                      <a:lnTo>
                        <a:pt x="66" y="69"/>
                      </a:lnTo>
                      <a:lnTo>
                        <a:pt x="51" y="60"/>
                      </a:lnTo>
                      <a:lnTo>
                        <a:pt x="37" y="49"/>
                      </a:lnTo>
                      <a:lnTo>
                        <a:pt x="23" y="39"/>
                      </a:lnTo>
                      <a:lnTo>
                        <a:pt x="13" y="28"/>
                      </a:lnTo>
                      <a:lnTo>
                        <a:pt x="4" y="17"/>
                      </a:lnTo>
                      <a:lnTo>
                        <a:pt x="0" y="8"/>
                      </a:lnTo>
                      <a:lnTo>
                        <a:pt x="0" y="3"/>
                      </a:lnTo>
                      <a:close/>
                    </a:path>
                  </a:pathLst>
                </a:custGeom>
                <a:solidFill>
                  <a:srgbClr val="3333FF"/>
                </a:solidFill>
                <a:ln w="6350">
                  <a:solidFill>
                    <a:srgbClr val="000000"/>
                  </a:solidFill>
                  <a:prstDash val="solid"/>
                  <a:round/>
                  <a:headEnd/>
                  <a:tailEnd/>
                </a:ln>
              </p:spPr>
              <p:txBody>
                <a:bodyPr/>
                <a:lstStyle/>
                <a:p>
                  <a:endParaRPr lang="zh-CN" altLang="en-US"/>
                </a:p>
              </p:txBody>
            </p:sp>
          </p:grpSp>
        </p:grpSp>
        <p:sp>
          <p:nvSpPr>
            <p:cNvPr id="125993" name="Line 1026"/>
            <p:cNvSpPr>
              <a:spLocks noChangeShapeType="1"/>
            </p:cNvSpPr>
            <p:nvPr/>
          </p:nvSpPr>
          <p:spPr bwMode="auto">
            <a:xfrm>
              <a:off x="1609" y="2450"/>
              <a:ext cx="398" cy="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5994" name="Line 1027"/>
            <p:cNvSpPr>
              <a:spLocks noChangeShapeType="1"/>
            </p:cNvSpPr>
            <p:nvPr/>
          </p:nvSpPr>
          <p:spPr bwMode="auto">
            <a:xfrm rot="16200000" flipV="1">
              <a:off x="4155" y="2310"/>
              <a:ext cx="0" cy="39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5995" name="Line 1028"/>
            <p:cNvSpPr>
              <a:spLocks noChangeShapeType="1"/>
            </p:cNvSpPr>
            <p:nvPr/>
          </p:nvSpPr>
          <p:spPr bwMode="auto">
            <a:xfrm rot="16200000" flipV="1">
              <a:off x="4707" y="2584"/>
              <a:ext cx="0" cy="39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125996" name="Object 5"/>
            <p:cNvGraphicFramePr>
              <a:graphicFrameLocks noChangeAspect="1"/>
            </p:cNvGraphicFramePr>
            <p:nvPr/>
          </p:nvGraphicFramePr>
          <p:xfrm>
            <a:off x="1425" y="2269"/>
            <a:ext cx="255" cy="394"/>
          </p:xfrm>
          <a:graphic>
            <a:graphicData uri="http://schemas.openxmlformats.org/presentationml/2006/ole">
              <mc:AlternateContent xmlns:mc="http://schemas.openxmlformats.org/markup-compatibility/2006">
                <mc:Choice xmlns:v="urn:schemas-microsoft-com:vml" Requires="v">
                  <p:oleObj spid="_x0000_s126785" name="ClipArt" r:id="rId14" imgW="856192" imgH="1324560" progId="MS_ClipArt_Gallery.2">
                    <p:embed/>
                  </p:oleObj>
                </mc:Choice>
                <mc:Fallback>
                  <p:oleObj name="ClipArt" r:id="rId14" imgW="856192" imgH="1324560" progId="MS_ClipArt_Gallery.2">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25" y="2269"/>
                          <a:ext cx="255" cy="39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5997" name="Object 6"/>
            <p:cNvGraphicFramePr>
              <a:graphicFrameLocks noChangeAspect="1"/>
            </p:cNvGraphicFramePr>
            <p:nvPr/>
          </p:nvGraphicFramePr>
          <p:xfrm>
            <a:off x="1907" y="2268"/>
            <a:ext cx="255" cy="394"/>
          </p:xfrm>
          <a:graphic>
            <a:graphicData uri="http://schemas.openxmlformats.org/presentationml/2006/ole">
              <mc:AlternateContent xmlns:mc="http://schemas.openxmlformats.org/markup-compatibility/2006">
                <mc:Choice xmlns:v="urn:schemas-microsoft-com:vml" Requires="v">
                  <p:oleObj spid="_x0000_s126786" name="ClipArt" r:id="rId15" imgW="856192" imgH="1324560" progId="MS_ClipArt_Gallery.2">
                    <p:embed/>
                  </p:oleObj>
                </mc:Choice>
                <mc:Fallback>
                  <p:oleObj name="ClipArt" r:id="rId15" imgW="856192" imgH="1324560" progId="MS_ClipArt_Gallery.2">
                    <p:embed/>
                    <p:pic>
                      <p:nvPicPr>
                        <p:cNvPr id="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7" y="2268"/>
                          <a:ext cx="255" cy="39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5998" name="Object 7"/>
            <p:cNvGraphicFramePr>
              <a:graphicFrameLocks noChangeAspect="1"/>
            </p:cNvGraphicFramePr>
            <p:nvPr/>
          </p:nvGraphicFramePr>
          <p:xfrm>
            <a:off x="5078" y="2113"/>
            <a:ext cx="255" cy="394"/>
          </p:xfrm>
          <a:graphic>
            <a:graphicData uri="http://schemas.openxmlformats.org/presentationml/2006/ole">
              <mc:AlternateContent xmlns:mc="http://schemas.openxmlformats.org/markup-compatibility/2006">
                <mc:Choice xmlns:v="urn:schemas-microsoft-com:vml" Requires="v">
                  <p:oleObj spid="_x0000_s126787" name="ClipArt" r:id="rId16" imgW="856192" imgH="1324560" progId="MS_ClipArt_Gallery.2">
                    <p:embed/>
                  </p:oleObj>
                </mc:Choice>
                <mc:Fallback>
                  <p:oleObj name="ClipArt" r:id="rId16" imgW="856192" imgH="1324560" progId="MS_ClipArt_Gallery.2">
                    <p:embed/>
                    <p:pic>
                      <p:nvPicPr>
                        <p:cNvPr id="0"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78" y="2113"/>
                          <a:ext cx="255" cy="39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5999" name="Object 8"/>
            <p:cNvGraphicFramePr>
              <a:graphicFrameLocks noChangeAspect="1"/>
            </p:cNvGraphicFramePr>
            <p:nvPr/>
          </p:nvGraphicFramePr>
          <p:xfrm>
            <a:off x="723" y="2126"/>
            <a:ext cx="255" cy="394"/>
          </p:xfrm>
          <a:graphic>
            <a:graphicData uri="http://schemas.openxmlformats.org/presentationml/2006/ole">
              <mc:AlternateContent xmlns:mc="http://schemas.openxmlformats.org/markup-compatibility/2006">
                <mc:Choice xmlns:v="urn:schemas-microsoft-com:vml" Requires="v">
                  <p:oleObj spid="_x0000_s126788" name="ClipArt" r:id="rId17" imgW="856192" imgH="1324560" progId="MS_ClipArt_Gallery.2">
                    <p:embed/>
                  </p:oleObj>
                </mc:Choice>
                <mc:Fallback>
                  <p:oleObj name="ClipArt" r:id="rId17" imgW="856192" imgH="1324560" progId="MS_ClipArt_Gallery.2">
                    <p:embed/>
                    <p:pic>
                      <p:nvPicPr>
                        <p:cNvPr id="0" name="Object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3" y="2126"/>
                          <a:ext cx="255" cy="39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6000" name="Line 1033"/>
            <p:cNvSpPr>
              <a:spLocks noChangeShapeType="1"/>
            </p:cNvSpPr>
            <p:nvPr/>
          </p:nvSpPr>
          <p:spPr bwMode="auto">
            <a:xfrm flipV="1">
              <a:off x="856" y="2502"/>
              <a:ext cx="0" cy="15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6001" name="Line 1034"/>
            <p:cNvSpPr>
              <a:spLocks noChangeShapeType="1"/>
            </p:cNvSpPr>
            <p:nvPr/>
          </p:nvSpPr>
          <p:spPr bwMode="auto">
            <a:xfrm flipH="1" flipV="1">
              <a:off x="1216" y="2964"/>
              <a:ext cx="6" cy="111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6002" name="Line 1035"/>
            <p:cNvSpPr>
              <a:spLocks noChangeShapeType="1"/>
            </p:cNvSpPr>
            <p:nvPr/>
          </p:nvSpPr>
          <p:spPr bwMode="auto">
            <a:xfrm flipH="1" flipV="1">
              <a:off x="1738" y="2442"/>
              <a:ext cx="0" cy="153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6003" name="Line 1036"/>
            <p:cNvSpPr>
              <a:spLocks noChangeShapeType="1"/>
            </p:cNvSpPr>
            <p:nvPr/>
          </p:nvSpPr>
          <p:spPr bwMode="auto">
            <a:xfrm flipH="1" flipV="1">
              <a:off x="2470" y="2388"/>
              <a:ext cx="0" cy="125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6004" name="Line 1037"/>
            <p:cNvSpPr>
              <a:spLocks noChangeShapeType="1"/>
            </p:cNvSpPr>
            <p:nvPr/>
          </p:nvSpPr>
          <p:spPr bwMode="auto">
            <a:xfrm flipH="1" flipV="1">
              <a:off x="4162" y="2514"/>
              <a:ext cx="0" cy="153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6005" name="Line 1038"/>
            <p:cNvSpPr>
              <a:spLocks noChangeShapeType="1"/>
            </p:cNvSpPr>
            <p:nvPr/>
          </p:nvSpPr>
          <p:spPr bwMode="auto">
            <a:xfrm flipH="1" flipV="1">
              <a:off x="4696" y="2784"/>
              <a:ext cx="0" cy="153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6006" name="Line 1039"/>
            <p:cNvSpPr>
              <a:spLocks noChangeShapeType="1"/>
            </p:cNvSpPr>
            <p:nvPr/>
          </p:nvSpPr>
          <p:spPr bwMode="auto">
            <a:xfrm flipV="1">
              <a:off x="5212" y="2514"/>
              <a:ext cx="0" cy="15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126007" name="Group 1040"/>
            <p:cNvGrpSpPr>
              <a:grpSpLocks/>
            </p:cNvGrpSpPr>
            <p:nvPr/>
          </p:nvGrpSpPr>
          <p:grpSpPr bwMode="auto">
            <a:xfrm>
              <a:off x="1887" y="2089"/>
              <a:ext cx="1205" cy="282"/>
              <a:chOff x="832" y="-125"/>
              <a:chExt cx="1205" cy="282"/>
            </a:xfrm>
          </p:grpSpPr>
          <p:sp>
            <p:nvSpPr>
              <p:cNvPr id="126008" name="Oval 1041"/>
              <p:cNvSpPr>
                <a:spLocks noChangeArrowheads="1"/>
              </p:cNvSpPr>
              <p:nvPr/>
            </p:nvSpPr>
            <p:spPr bwMode="auto">
              <a:xfrm>
                <a:off x="832" y="-125"/>
                <a:ext cx="1205" cy="282"/>
              </a:xfrm>
              <a:prstGeom prst="ellipse">
                <a:avLst/>
              </a:prstGeom>
              <a:gradFill rotWithShape="1">
                <a:gsLst>
                  <a:gs pos="0">
                    <a:srgbClr val="0033CC"/>
                  </a:gs>
                  <a:gs pos="100000">
                    <a:schemeClr val="bg1">
                      <a:alpha val="43999"/>
                    </a:schemeClr>
                  </a:gs>
                </a:gsLst>
                <a:path path="shape">
                  <a:fillToRect l="50000" t="50000" r="50000" b="50000"/>
                </a:path>
              </a:gradFill>
              <a:ln w="9525">
                <a:solidFill>
                  <a:schemeClr val="accent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grpSp>
            <p:nvGrpSpPr>
              <p:cNvPr id="126009" name="Group 1042"/>
              <p:cNvGrpSpPr>
                <a:grpSpLocks/>
              </p:cNvGrpSpPr>
              <p:nvPr/>
            </p:nvGrpSpPr>
            <p:grpSpPr bwMode="auto">
              <a:xfrm>
                <a:off x="1372" y="-117"/>
                <a:ext cx="216" cy="188"/>
                <a:chOff x="2274" y="2821"/>
                <a:chExt cx="215" cy="238"/>
              </a:xfrm>
            </p:grpSpPr>
            <p:sp>
              <p:nvSpPr>
                <p:cNvPr id="126010" name="Freeform 1043"/>
                <p:cNvSpPr>
                  <a:spLocks noEditPoints="1"/>
                </p:cNvSpPr>
                <p:nvPr/>
              </p:nvSpPr>
              <p:spPr bwMode="auto">
                <a:xfrm>
                  <a:off x="2274" y="3034"/>
                  <a:ext cx="215" cy="25"/>
                </a:xfrm>
                <a:custGeom>
                  <a:avLst/>
                  <a:gdLst>
                    <a:gd name="T0" fmla="*/ 1 w 430"/>
                    <a:gd name="T1" fmla="*/ 1 h 50"/>
                    <a:gd name="T2" fmla="*/ 0 w 430"/>
                    <a:gd name="T3" fmla="*/ 1 h 50"/>
                    <a:gd name="T4" fmla="*/ 0 w 430"/>
                    <a:gd name="T5" fmla="*/ 1 h 50"/>
                    <a:gd name="T6" fmla="*/ 1 w 430"/>
                    <a:gd name="T7" fmla="*/ 1 h 50"/>
                    <a:gd name="T8" fmla="*/ 1 w 430"/>
                    <a:gd name="T9" fmla="*/ 1 h 50"/>
                    <a:gd name="T10" fmla="*/ 1 w 430"/>
                    <a:gd name="T11" fmla="*/ 1 h 50"/>
                    <a:gd name="T12" fmla="*/ 1 w 430"/>
                    <a:gd name="T13" fmla="*/ 0 h 50"/>
                    <a:gd name="T14" fmla="*/ 1 w 430"/>
                    <a:gd name="T15" fmla="*/ 0 h 50"/>
                    <a:gd name="T16" fmla="*/ 1 w 430"/>
                    <a:gd name="T17" fmla="*/ 1 h 50"/>
                    <a:gd name="T18" fmla="*/ 1 w 430"/>
                    <a:gd name="T19" fmla="*/ 1 h 50"/>
                    <a:gd name="T20" fmla="*/ 1 w 430"/>
                    <a:gd name="T21" fmla="*/ 1 h 50"/>
                    <a:gd name="T22" fmla="*/ 1 w 430"/>
                    <a:gd name="T23" fmla="*/ 1 h 5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30"/>
                    <a:gd name="T37" fmla="*/ 0 h 50"/>
                    <a:gd name="T38" fmla="*/ 430 w 430"/>
                    <a:gd name="T39" fmla="*/ 50 h 5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30" h="50">
                      <a:moveTo>
                        <a:pt x="26" y="18"/>
                      </a:moveTo>
                      <a:lnTo>
                        <a:pt x="0" y="18"/>
                      </a:lnTo>
                      <a:lnTo>
                        <a:pt x="0" y="50"/>
                      </a:lnTo>
                      <a:lnTo>
                        <a:pt x="430" y="50"/>
                      </a:lnTo>
                      <a:lnTo>
                        <a:pt x="430" y="18"/>
                      </a:lnTo>
                      <a:lnTo>
                        <a:pt x="376" y="18"/>
                      </a:lnTo>
                      <a:lnTo>
                        <a:pt x="376" y="0"/>
                      </a:lnTo>
                      <a:lnTo>
                        <a:pt x="26" y="0"/>
                      </a:lnTo>
                      <a:lnTo>
                        <a:pt x="26" y="18"/>
                      </a:lnTo>
                      <a:close/>
                      <a:moveTo>
                        <a:pt x="376" y="18"/>
                      </a:moveTo>
                      <a:lnTo>
                        <a:pt x="33" y="18"/>
                      </a:lnTo>
                      <a:lnTo>
                        <a:pt x="376" y="18"/>
                      </a:lnTo>
                      <a:close/>
                    </a:path>
                  </a:pathLst>
                </a:custGeom>
                <a:solidFill>
                  <a:srgbClr val="333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6011" name="Line 1044"/>
                <p:cNvSpPr>
                  <a:spLocks noChangeShapeType="1"/>
                </p:cNvSpPr>
                <p:nvPr/>
              </p:nvSpPr>
              <p:spPr bwMode="auto">
                <a:xfrm>
                  <a:off x="2317" y="2951"/>
                  <a:ext cx="30" cy="1"/>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6012" name="Freeform 1045"/>
                <p:cNvSpPr>
                  <a:spLocks/>
                </p:cNvSpPr>
                <p:nvPr/>
              </p:nvSpPr>
              <p:spPr bwMode="auto">
                <a:xfrm>
                  <a:off x="2317" y="2923"/>
                  <a:ext cx="44" cy="109"/>
                </a:xfrm>
                <a:custGeom>
                  <a:avLst/>
                  <a:gdLst>
                    <a:gd name="T0" fmla="*/ 1 w 87"/>
                    <a:gd name="T1" fmla="*/ 0 h 219"/>
                    <a:gd name="T2" fmla="*/ 0 w 87"/>
                    <a:gd name="T3" fmla="*/ 0 h 219"/>
                    <a:gd name="T4" fmla="*/ 1 w 87"/>
                    <a:gd name="T5" fmla="*/ 0 h 219"/>
                    <a:gd name="T6" fmla="*/ 0 60000 65536"/>
                    <a:gd name="T7" fmla="*/ 0 60000 65536"/>
                    <a:gd name="T8" fmla="*/ 0 60000 65536"/>
                    <a:gd name="T9" fmla="*/ 0 w 87"/>
                    <a:gd name="T10" fmla="*/ 0 h 219"/>
                    <a:gd name="T11" fmla="*/ 87 w 87"/>
                    <a:gd name="T12" fmla="*/ 219 h 219"/>
                  </a:gdLst>
                  <a:ahLst/>
                  <a:cxnLst>
                    <a:cxn ang="T6">
                      <a:pos x="T0" y="T1"/>
                    </a:cxn>
                    <a:cxn ang="T7">
                      <a:pos x="T2" y="T3"/>
                    </a:cxn>
                    <a:cxn ang="T8">
                      <a:pos x="T4" y="T5"/>
                    </a:cxn>
                  </a:cxnLst>
                  <a:rect l="T9" t="T10" r="T11" b="T12"/>
                  <a:pathLst>
                    <a:path w="87" h="219">
                      <a:moveTo>
                        <a:pt x="87" y="219"/>
                      </a:moveTo>
                      <a:lnTo>
                        <a:pt x="0" y="55"/>
                      </a:lnTo>
                      <a:lnTo>
                        <a:pt x="28" y="0"/>
                      </a:lnTo>
                    </a:path>
                  </a:pathLst>
                </a:custGeom>
                <a:solidFill>
                  <a:srgbClr val="3333FF"/>
                </a:solidFill>
                <a:ln w="6350">
                  <a:solidFill>
                    <a:srgbClr val="000000"/>
                  </a:solidFill>
                  <a:prstDash val="solid"/>
                  <a:round/>
                  <a:headEnd/>
                  <a:tailEnd/>
                </a:ln>
              </p:spPr>
              <p:txBody>
                <a:bodyPr/>
                <a:lstStyle/>
                <a:p>
                  <a:endParaRPr lang="zh-CN" altLang="en-US"/>
                </a:p>
              </p:txBody>
            </p:sp>
            <p:sp>
              <p:nvSpPr>
                <p:cNvPr id="126013" name="Line 1046"/>
                <p:cNvSpPr>
                  <a:spLocks noChangeShapeType="1"/>
                </p:cNvSpPr>
                <p:nvPr/>
              </p:nvSpPr>
              <p:spPr bwMode="auto">
                <a:xfrm flipV="1">
                  <a:off x="2300" y="2951"/>
                  <a:ext cx="47" cy="83"/>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6014" name="Freeform 1047"/>
                <p:cNvSpPr>
                  <a:spLocks/>
                </p:cNvSpPr>
                <p:nvPr/>
              </p:nvSpPr>
              <p:spPr bwMode="auto">
                <a:xfrm>
                  <a:off x="2317" y="3005"/>
                  <a:ext cx="86" cy="27"/>
                </a:xfrm>
                <a:custGeom>
                  <a:avLst/>
                  <a:gdLst>
                    <a:gd name="T0" fmla="*/ 1 w 172"/>
                    <a:gd name="T1" fmla="*/ 0 h 55"/>
                    <a:gd name="T2" fmla="*/ 0 w 172"/>
                    <a:gd name="T3" fmla="*/ 0 h 55"/>
                    <a:gd name="T4" fmla="*/ 1 w 172"/>
                    <a:gd name="T5" fmla="*/ 0 h 55"/>
                    <a:gd name="T6" fmla="*/ 1 w 172"/>
                    <a:gd name="T7" fmla="*/ 0 h 55"/>
                    <a:gd name="T8" fmla="*/ 0 60000 65536"/>
                    <a:gd name="T9" fmla="*/ 0 60000 65536"/>
                    <a:gd name="T10" fmla="*/ 0 60000 65536"/>
                    <a:gd name="T11" fmla="*/ 0 60000 65536"/>
                    <a:gd name="T12" fmla="*/ 0 w 172"/>
                    <a:gd name="T13" fmla="*/ 0 h 55"/>
                    <a:gd name="T14" fmla="*/ 172 w 172"/>
                    <a:gd name="T15" fmla="*/ 55 h 55"/>
                  </a:gdLst>
                  <a:ahLst/>
                  <a:cxnLst>
                    <a:cxn ang="T8">
                      <a:pos x="T0" y="T1"/>
                    </a:cxn>
                    <a:cxn ang="T9">
                      <a:pos x="T2" y="T3"/>
                    </a:cxn>
                    <a:cxn ang="T10">
                      <a:pos x="T4" y="T5"/>
                    </a:cxn>
                    <a:cxn ang="T11">
                      <a:pos x="T6" y="T7"/>
                    </a:cxn>
                  </a:cxnLst>
                  <a:rect l="T12" t="T13" r="T14" b="T15"/>
                  <a:pathLst>
                    <a:path w="172" h="55">
                      <a:moveTo>
                        <a:pt x="28" y="55"/>
                      </a:moveTo>
                      <a:lnTo>
                        <a:pt x="0" y="0"/>
                      </a:lnTo>
                      <a:lnTo>
                        <a:pt x="172" y="0"/>
                      </a:lnTo>
                      <a:lnTo>
                        <a:pt x="146" y="55"/>
                      </a:lnTo>
                    </a:path>
                  </a:pathLst>
                </a:custGeom>
                <a:solidFill>
                  <a:srgbClr val="3333FF"/>
                </a:solidFill>
                <a:ln w="6350">
                  <a:solidFill>
                    <a:srgbClr val="000000"/>
                  </a:solidFill>
                  <a:prstDash val="solid"/>
                  <a:round/>
                  <a:headEnd/>
                  <a:tailEnd/>
                </a:ln>
              </p:spPr>
              <p:txBody>
                <a:bodyPr/>
                <a:lstStyle/>
                <a:p>
                  <a:endParaRPr lang="zh-CN" altLang="en-US"/>
                </a:p>
              </p:txBody>
            </p:sp>
            <p:sp>
              <p:nvSpPr>
                <p:cNvPr id="126015" name="Line 1048"/>
                <p:cNvSpPr>
                  <a:spLocks noChangeShapeType="1"/>
                </p:cNvSpPr>
                <p:nvPr/>
              </p:nvSpPr>
              <p:spPr bwMode="auto">
                <a:xfrm flipH="1" flipV="1">
                  <a:off x="2375" y="2960"/>
                  <a:ext cx="46" cy="74"/>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6016" name="Freeform 1049"/>
                <p:cNvSpPr>
                  <a:spLocks/>
                </p:cNvSpPr>
                <p:nvPr/>
              </p:nvSpPr>
              <p:spPr bwMode="auto">
                <a:xfrm>
                  <a:off x="2274" y="3034"/>
                  <a:ext cx="215" cy="25"/>
                </a:xfrm>
                <a:custGeom>
                  <a:avLst/>
                  <a:gdLst>
                    <a:gd name="T0" fmla="*/ 1 w 430"/>
                    <a:gd name="T1" fmla="*/ 1 h 50"/>
                    <a:gd name="T2" fmla="*/ 0 w 430"/>
                    <a:gd name="T3" fmla="*/ 1 h 50"/>
                    <a:gd name="T4" fmla="*/ 0 w 430"/>
                    <a:gd name="T5" fmla="*/ 1 h 50"/>
                    <a:gd name="T6" fmla="*/ 1 w 430"/>
                    <a:gd name="T7" fmla="*/ 1 h 50"/>
                    <a:gd name="T8" fmla="*/ 1 w 430"/>
                    <a:gd name="T9" fmla="*/ 1 h 50"/>
                    <a:gd name="T10" fmla="*/ 1 w 430"/>
                    <a:gd name="T11" fmla="*/ 1 h 50"/>
                    <a:gd name="T12" fmla="*/ 1 w 430"/>
                    <a:gd name="T13" fmla="*/ 0 h 50"/>
                    <a:gd name="T14" fmla="*/ 1 w 430"/>
                    <a:gd name="T15" fmla="*/ 0 h 50"/>
                    <a:gd name="T16" fmla="*/ 1 w 430"/>
                    <a:gd name="T17" fmla="*/ 1 h 5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30"/>
                    <a:gd name="T28" fmla="*/ 0 h 50"/>
                    <a:gd name="T29" fmla="*/ 430 w 430"/>
                    <a:gd name="T30" fmla="*/ 50 h 5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30" h="50">
                      <a:moveTo>
                        <a:pt x="26" y="18"/>
                      </a:moveTo>
                      <a:lnTo>
                        <a:pt x="0" y="18"/>
                      </a:lnTo>
                      <a:lnTo>
                        <a:pt x="0" y="50"/>
                      </a:lnTo>
                      <a:lnTo>
                        <a:pt x="430" y="50"/>
                      </a:lnTo>
                      <a:lnTo>
                        <a:pt x="430" y="18"/>
                      </a:lnTo>
                      <a:lnTo>
                        <a:pt x="376" y="18"/>
                      </a:lnTo>
                      <a:lnTo>
                        <a:pt x="376" y="0"/>
                      </a:lnTo>
                      <a:lnTo>
                        <a:pt x="26" y="0"/>
                      </a:lnTo>
                      <a:lnTo>
                        <a:pt x="26" y="18"/>
                      </a:lnTo>
                    </a:path>
                  </a:pathLst>
                </a:custGeom>
                <a:solidFill>
                  <a:srgbClr val="3333FF"/>
                </a:solidFill>
                <a:ln w="6350">
                  <a:solidFill>
                    <a:srgbClr val="000000"/>
                  </a:solidFill>
                  <a:prstDash val="solid"/>
                  <a:round/>
                  <a:headEnd/>
                  <a:tailEnd/>
                </a:ln>
              </p:spPr>
              <p:txBody>
                <a:bodyPr/>
                <a:lstStyle/>
                <a:p>
                  <a:endParaRPr lang="zh-CN" altLang="en-US"/>
                </a:p>
              </p:txBody>
            </p:sp>
            <p:sp>
              <p:nvSpPr>
                <p:cNvPr id="126017" name="Freeform 1050"/>
                <p:cNvSpPr>
                  <a:spLocks/>
                </p:cNvSpPr>
                <p:nvPr/>
              </p:nvSpPr>
              <p:spPr bwMode="auto">
                <a:xfrm>
                  <a:off x="2290" y="3043"/>
                  <a:ext cx="171" cy="1"/>
                </a:xfrm>
                <a:custGeom>
                  <a:avLst/>
                  <a:gdLst>
                    <a:gd name="T0" fmla="*/ 0 w 343"/>
                    <a:gd name="T1" fmla="*/ 0 h 1"/>
                    <a:gd name="T2" fmla="*/ 0 w 343"/>
                    <a:gd name="T3" fmla="*/ 0 h 1"/>
                    <a:gd name="T4" fmla="*/ 0 w 343"/>
                    <a:gd name="T5" fmla="*/ 0 h 1"/>
                    <a:gd name="T6" fmla="*/ 0 60000 65536"/>
                    <a:gd name="T7" fmla="*/ 0 60000 65536"/>
                    <a:gd name="T8" fmla="*/ 0 60000 65536"/>
                    <a:gd name="T9" fmla="*/ 0 w 343"/>
                    <a:gd name="T10" fmla="*/ 0 h 1"/>
                    <a:gd name="T11" fmla="*/ 343 w 343"/>
                    <a:gd name="T12" fmla="*/ 1 h 1"/>
                  </a:gdLst>
                  <a:ahLst/>
                  <a:cxnLst>
                    <a:cxn ang="T6">
                      <a:pos x="T0" y="T1"/>
                    </a:cxn>
                    <a:cxn ang="T7">
                      <a:pos x="T2" y="T3"/>
                    </a:cxn>
                    <a:cxn ang="T8">
                      <a:pos x="T4" y="T5"/>
                    </a:cxn>
                  </a:cxnLst>
                  <a:rect l="T9" t="T10" r="T11" b="T12"/>
                  <a:pathLst>
                    <a:path w="343" h="1">
                      <a:moveTo>
                        <a:pt x="343" y="0"/>
                      </a:moveTo>
                      <a:lnTo>
                        <a:pt x="0" y="0"/>
                      </a:lnTo>
                      <a:lnTo>
                        <a:pt x="343" y="0"/>
                      </a:lnTo>
                    </a:path>
                  </a:pathLst>
                </a:custGeom>
                <a:solidFill>
                  <a:srgbClr val="3333FF"/>
                </a:solidFill>
                <a:ln w="6350">
                  <a:solidFill>
                    <a:srgbClr val="000000"/>
                  </a:solidFill>
                  <a:prstDash val="solid"/>
                  <a:round/>
                  <a:headEnd/>
                  <a:tailEnd/>
                </a:ln>
              </p:spPr>
              <p:txBody>
                <a:bodyPr/>
                <a:lstStyle/>
                <a:p>
                  <a:endParaRPr lang="zh-CN" altLang="en-US"/>
                </a:p>
              </p:txBody>
            </p:sp>
            <p:sp>
              <p:nvSpPr>
                <p:cNvPr id="126018" name="Rectangle 1051"/>
                <p:cNvSpPr>
                  <a:spLocks noChangeArrowheads="1"/>
                </p:cNvSpPr>
                <p:nvPr/>
              </p:nvSpPr>
              <p:spPr bwMode="auto">
                <a:xfrm>
                  <a:off x="2347" y="2951"/>
                  <a:ext cx="27" cy="83"/>
                </a:xfrm>
                <a:prstGeom prst="rect">
                  <a:avLst/>
                </a:prstGeom>
                <a:solidFill>
                  <a:srgbClr val="3333FF"/>
                </a:solidFill>
                <a:ln w="6350">
                  <a:solidFill>
                    <a:srgbClr val="000000"/>
                  </a:solidFill>
                  <a:miter lim="800000"/>
                  <a:headEnd/>
                  <a:tailEnd/>
                </a:ln>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26019" name="Freeform 1052"/>
                <p:cNvSpPr>
                  <a:spLocks noEditPoints="1"/>
                </p:cNvSpPr>
                <p:nvPr/>
              </p:nvSpPr>
              <p:spPr bwMode="auto">
                <a:xfrm>
                  <a:off x="2281" y="2821"/>
                  <a:ext cx="208" cy="175"/>
                </a:xfrm>
                <a:custGeom>
                  <a:avLst/>
                  <a:gdLst>
                    <a:gd name="T0" fmla="*/ 1 w 415"/>
                    <a:gd name="T1" fmla="*/ 1 h 350"/>
                    <a:gd name="T2" fmla="*/ 1 w 415"/>
                    <a:gd name="T3" fmla="*/ 1 h 350"/>
                    <a:gd name="T4" fmla="*/ 1 w 415"/>
                    <a:gd name="T5" fmla="*/ 1 h 350"/>
                    <a:gd name="T6" fmla="*/ 1 w 415"/>
                    <a:gd name="T7" fmla="*/ 1 h 350"/>
                    <a:gd name="T8" fmla="*/ 1 w 415"/>
                    <a:gd name="T9" fmla="*/ 1 h 350"/>
                    <a:gd name="T10" fmla="*/ 1 w 415"/>
                    <a:gd name="T11" fmla="*/ 1 h 350"/>
                    <a:gd name="T12" fmla="*/ 1 w 415"/>
                    <a:gd name="T13" fmla="*/ 1 h 350"/>
                    <a:gd name="T14" fmla="*/ 1 w 415"/>
                    <a:gd name="T15" fmla="*/ 1 h 350"/>
                    <a:gd name="T16" fmla="*/ 1 w 415"/>
                    <a:gd name="T17" fmla="*/ 1 h 350"/>
                    <a:gd name="T18" fmla="*/ 1 w 415"/>
                    <a:gd name="T19" fmla="*/ 1 h 350"/>
                    <a:gd name="T20" fmla="*/ 1 w 415"/>
                    <a:gd name="T21" fmla="*/ 1 h 350"/>
                    <a:gd name="T22" fmla="*/ 1 w 415"/>
                    <a:gd name="T23" fmla="*/ 1 h 350"/>
                    <a:gd name="T24" fmla="*/ 1 w 415"/>
                    <a:gd name="T25" fmla="*/ 1 h 350"/>
                    <a:gd name="T26" fmla="*/ 1 w 415"/>
                    <a:gd name="T27" fmla="*/ 1 h 350"/>
                    <a:gd name="T28" fmla="*/ 1 w 415"/>
                    <a:gd name="T29" fmla="*/ 1 h 350"/>
                    <a:gd name="T30" fmla="*/ 1 w 415"/>
                    <a:gd name="T31" fmla="*/ 1 h 350"/>
                    <a:gd name="T32" fmla="*/ 1 w 415"/>
                    <a:gd name="T33" fmla="*/ 1 h 350"/>
                    <a:gd name="T34" fmla="*/ 1 w 415"/>
                    <a:gd name="T35" fmla="*/ 1 h 350"/>
                    <a:gd name="T36" fmla="*/ 1 w 415"/>
                    <a:gd name="T37" fmla="*/ 1 h 350"/>
                    <a:gd name="T38" fmla="*/ 1 w 415"/>
                    <a:gd name="T39" fmla="*/ 1 h 350"/>
                    <a:gd name="T40" fmla="*/ 1 w 415"/>
                    <a:gd name="T41" fmla="*/ 1 h 350"/>
                    <a:gd name="T42" fmla="*/ 1 w 415"/>
                    <a:gd name="T43" fmla="*/ 1 h 350"/>
                    <a:gd name="T44" fmla="*/ 1 w 415"/>
                    <a:gd name="T45" fmla="*/ 1 h 350"/>
                    <a:gd name="T46" fmla="*/ 1 w 415"/>
                    <a:gd name="T47" fmla="*/ 0 h 350"/>
                    <a:gd name="T48" fmla="*/ 1 w 415"/>
                    <a:gd name="T49" fmla="*/ 1 h 350"/>
                    <a:gd name="T50" fmla="*/ 1 w 415"/>
                    <a:gd name="T51" fmla="*/ 1 h 350"/>
                    <a:gd name="T52" fmla="*/ 1 w 415"/>
                    <a:gd name="T53" fmla="*/ 1 h 350"/>
                    <a:gd name="T54" fmla="*/ 1 w 415"/>
                    <a:gd name="T55" fmla="*/ 1 h 350"/>
                    <a:gd name="T56" fmla="*/ 1 w 415"/>
                    <a:gd name="T57" fmla="*/ 1 h 350"/>
                    <a:gd name="T58" fmla="*/ 1 w 415"/>
                    <a:gd name="T59" fmla="*/ 1 h 350"/>
                    <a:gd name="T60" fmla="*/ 1 w 415"/>
                    <a:gd name="T61" fmla="*/ 1 h 350"/>
                    <a:gd name="T62" fmla="*/ 1 w 415"/>
                    <a:gd name="T63" fmla="*/ 1 h 350"/>
                    <a:gd name="T64" fmla="*/ 1 w 415"/>
                    <a:gd name="T65" fmla="*/ 1 h 350"/>
                    <a:gd name="T66" fmla="*/ 1 w 415"/>
                    <a:gd name="T67" fmla="*/ 1 h 350"/>
                    <a:gd name="T68" fmla="*/ 1 w 415"/>
                    <a:gd name="T69" fmla="*/ 1 h 350"/>
                    <a:gd name="T70" fmla="*/ 1 w 415"/>
                    <a:gd name="T71" fmla="*/ 1 h 350"/>
                    <a:gd name="T72" fmla="*/ 1 w 415"/>
                    <a:gd name="T73" fmla="*/ 1 h 350"/>
                    <a:gd name="T74" fmla="*/ 1 w 415"/>
                    <a:gd name="T75" fmla="*/ 1 h 350"/>
                    <a:gd name="T76" fmla="*/ 1 w 415"/>
                    <a:gd name="T77" fmla="*/ 1 h 350"/>
                    <a:gd name="T78" fmla="*/ 1 w 415"/>
                    <a:gd name="T79" fmla="*/ 1 h 350"/>
                    <a:gd name="T80" fmla="*/ 1 w 415"/>
                    <a:gd name="T81" fmla="*/ 1 h 350"/>
                    <a:gd name="T82" fmla="*/ 1 w 415"/>
                    <a:gd name="T83" fmla="*/ 1 h 350"/>
                    <a:gd name="T84" fmla="*/ 1 w 415"/>
                    <a:gd name="T85" fmla="*/ 1 h 350"/>
                    <a:gd name="T86" fmla="*/ 1 w 415"/>
                    <a:gd name="T87" fmla="*/ 1 h 350"/>
                    <a:gd name="T88" fmla="*/ 1 w 415"/>
                    <a:gd name="T89" fmla="*/ 1 h 35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415"/>
                    <a:gd name="T136" fmla="*/ 0 h 350"/>
                    <a:gd name="T137" fmla="*/ 415 w 415"/>
                    <a:gd name="T138" fmla="*/ 350 h 350"/>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415" h="350">
                      <a:moveTo>
                        <a:pt x="8" y="12"/>
                      </a:moveTo>
                      <a:lnTo>
                        <a:pt x="1" y="32"/>
                      </a:lnTo>
                      <a:lnTo>
                        <a:pt x="0" y="53"/>
                      </a:lnTo>
                      <a:lnTo>
                        <a:pt x="3" y="78"/>
                      </a:lnTo>
                      <a:lnTo>
                        <a:pt x="8" y="103"/>
                      </a:lnTo>
                      <a:lnTo>
                        <a:pt x="18" y="130"/>
                      </a:lnTo>
                      <a:lnTo>
                        <a:pt x="34" y="158"/>
                      </a:lnTo>
                      <a:lnTo>
                        <a:pt x="51" y="185"/>
                      </a:lnTo>
                      <a:lnTo>
                        <a:pt x="73" y="211"/>
                      </a:lnTo>
                      <a:lnTo>
                        <a:pt x="97" y="236"/>
                      </a:lnTo>
                      <a:lnTo>
                        <a:pt x="124" y="261"/>
                      </a:lnTo>
                      <a:lnTo>
                        <a:pt x="151" y="282"/>
                      </a:lnTo>
                      <a:lnTo>
                        <a:pt x="182" y="302"/>
                      </a:lnTo>
                      <a:lnTo>
                        <a:pt x="212" y="318"/>
                      </a:lnTo>
                      <a:lnTo>
                        <a:pt x="242" y="332"/>
                      </a:lnTo>
                      <a:lnTo>
                        <a:pt x="270" y="341"/>
                      </a:lnTo>
                      <a:lnTo>
                        <a:pt x="299" y="346"/>
                      </a:lnTo>
                      <a:lnTo>
                        <a:pt x="325" y="350"/>
                      </a:lnTo>
                      <a:lnTo>
                        <a:pt x="349" y="346"/>
                      </a:lnTo>
                      <a:lnTo>
                        <a:pt x="371" y="341"/>
                      </a:lnTo>
                      <a:lnTo>
                        <a:pt x="388" y="332"/>
                      </a:lnTo>
                      <a:lnTo>
                        <a:pt x="402" y="318"/>
                      </a:lnTo>
                      <a:lnTo>
                        <a:pt x="412" y="302"/>
                      </a:lnTo>
                      <a:lnTo>
                        <a:pt x="406" y="309"/>
                      </a:lnTo>
                      <a:lnTo>
                        <a:pt x="396" y="314"/>
                      </a:lnTo>
                      <a:lnTo>
                        <a:pt x="382" y="316"/>
                      </a:lnTo>
                      <a:lnTo>
                        <a:pt x="365" y="313"/>
                      </a:lnTo>
                      <a:lnTo>
                        <a:pt x="343" y="307"/>
                      </a:lnTo>
                      <a:lnTo>
                        <a:pt x="321" y="300"/>
                      </a:lnTo>
                      <a:lnTo>
                        <a:pt x="295" y="288"/>
                      </a:lnTo>
                      <a:lnTo>
                        <a:pt x="268" y="275"/>
                      </a:lnTo>
                      <a:lnTo>
                        <a:pt x="239" y="259"/>
                      </a:lnTo>
                      <a:lnTo>
                        <a:pt x="210" y="240"/>
                      </a:lnTo>
                      <a:lnTo>
                        <a:pt x="182" y="220"/>
                      </a:lnTo>
                      <a:lnTo>
                        <a:pt x="153" y="199"/>
                      </a:lnTo>
                      <a:lnTo>
                        <a:pt x="126" y="178"/>
                      </a:lnTo>
                      <a:lnTo>
                        <a:pt x="100" y="154"/>
                      </a:lnTo>
                      <a:lnTo>
                        <a:pt x="76" y="131"/>
                      </a:lnTo>
                      <a:lnTo>
                        <a:pt x="56" y="110"/>
                      </a:lnTo>
                      <a:lnTo>
                        <a:pt x="38" y="89"/>
                      </a:lnTo>
                      <a:lnTo>
                        <a:pt x="24" y="69"/>
                      </a:lnTo>
                      <a:lnTo>
                        <a:pt x="14" y="51"/>
                      </a:lnTo>
                      <a:lnTo>
                        <a:pt x="8" y="35"/>
                      </a:lnTo>
                      <a:lnTo>
                        <a:pt x="5" y="23"/>
                      </a:lnTo>
                      <a:lnTo>
                        <a:pt x="8" y="12"/>
                      </a:lnTo>
                      <a:close/>
                      <a:moveTo>
                        <a:pt x="8" y="12"/>
                      </a:moveTo>
                      <a:lnTo>
                        <a:pt x="14" y="5"/>
                      </a:lnTo>
                      <a:lnTo>
                        <a:pt x="24" y="0"/>
                      </a:lnTo>
                      <a:lnTo>
                        <a:pt x="38" y="0"/>
                      </a:lnTo>
                      <a:lnTo>
                        <a:pt x="56" y="2"/>
                      </a:lnTo>
                      <a:lnTo>
                        <a:pt x="77" y="7"/>
                      </a:lnTo>
                      <a:lnTo>
                        <a:pt x="100" y="16"/>
                      </a:lnTo>
                      <a:lnTo>
                        <a:pt x="126" y="26"/>
                      </a:lnTo>
                      <a:lnTo>
                        <a:pt x="153" y="41"/>
                      </a:lnTo>
                      <a:lnTo>
                        <a:pt x="182" y="57"/>
                      </a:lnTo>
                      <a:lnTo>
                        <a:pt x="210" y="74"/>
                      </a:lnTo>
                      <a:lnTo>
                        <a:pt x="239" y="94"/>
                      </a:lnTo>
                      <a:lnTo>
                        <a:pt x="268" y="115"/>
                      </a:lnTo>
                      <a:lnTo>
                        <a:pt x="295" y="138"/>
                      </a:lnTo>
                      <a:lnTo>
                        <a:pt x="321" y="160"/>
                      </a:lnTo>
                      <a:lnTo>
                        <a:pt x="345" y="183"/>
                      </a:lnTo>
                      <a:lnTo>
                        <a:pt x="365" y="204"/>
                      </a:lnTo>
                      <a:lnTo>
                        <a:pt x="382" y="226"/>
                      </a:lnTo>
                      <a:lnTo>
                        <a:pt x="396" y="245"/>
                      </a:lnTo>
                      <a:lnTo>
                        <a:pt x="406" y="263"/>
                      </a:lnTo>
                      <a:lnTo>
                        <a:pt x="412" y="279"/>
                      </a:lnTo>
                      <a:lnTo>
                        <a:pt x="415" y="291"/>
                      </a:lnTo>
                      <a:lnTo>
                        <a:pt x="412" y="302"/>
                      </a:lnTo>
                      <a:lnTo>
                        <a:pt x="406" y="309"/>
                      </a:lnTo>
                      <a:lnTo>
                        <a:pt x="396" y="314"/>
                      </a:lnTo>
                      <a:lnTo>
                        <a:pt x="382" y="316"/>
                      </a:lnTo>
                      <a:lnTo>
                        <a:pt x="365" y="313"/>
                      </a:lnTo>
                      <a:lnTo>
                        <a:pt x="343" y="307"/>
                      </a:lnTo>
                      <a:lnTo>
                        <a:pt x="321" y="300"/>
                      </a:lnTo>
                      <a:lnTo>
                        <a:pt x="295" y="288"/>
                      </a:lnTo>
                      <a:lnTo>
                        <a:pt x="268" y="275"/>
                      </a:lnTo>
                      <a:lnTo>
                        <a:pt x="239" y="259"/>
                      </a:lnTo>
                      <a:lnTo>
                        <a:pt x="210" y="240"/>
                      </a:lnTo>
                      <a:lnTo>
                        <a:pt x="182" y="220"/>
                      </a:lnTo>
                      <a:lnTo>
                        <a:pt x="153" y="199"/>
                      </a:lnTo>
                      <a:lnTo>
                        <a:pt x="126" y="178"/>
                      </a:lnTo>
                      <a:lnTo>
                        <a:pt x="100" y="154"/>
                      </a:lnTo>
                      <a:lnTo>
                        <a:pt x="76" y="131"/>
                      </a:lnTo>
                      <a:lnTo>
                        <a:pt x="56" y="110"/>
                      </a:lnTo>
                      <a:lnTo>
                        <a:pt x="38" y="89"/>
                      </a:lnTo>
                      <a:lnTo>
                        <a:pt x="24" y="69"/>
                      </a:lnTo>
                      <a:lnTo>
                        <a:pt x="14" y="51"/>
                      </a:lnTo>
                      <a:lnTo>
                        <a:pt x="8" y="35"/>
                      </a:lnTo>
                      <a:lnTo>
                        <a:pt x="5" y="23"/>
                      </a:lnTo>
                      <a:lnTo>
                        <a:pt x="8" y="12"/>
                      </a:lnTo>
                      <a:close/>
                    </a:path>
                  </a:pathLst>
                </a:custGeom>
                <a:solidFill>
                  <a:srgbClr val="3333FF"/>
                </a:solidFill>
                <a:ln w="6350">
                  <a:solidFill>
                    <a:srgbClr val="000000"/>
                  </a:solidFill>
                  <a:prstDash val="solid"/>
                  <a:round/>
                  <a:headEnd/>
                  <a:tailEnd/>
                </a:ln>
              </p:spPr>
              <p:txBody>
                <a:bodyPr/>
                <a:lstStyle/>
                <a:p>
                  <a:endParaRPr lang="zh-CN" altLang="en-US"/>
                </a:p>
              </p:txBody>
            </p:sp>
            <p:sp>
              <p:nvSpPr>
                <p:cNvPr id="126020" name="Line 1053"/>
                <p:cNvSpPr>
                  <a:spLocks noChangeShapeType="1"/>
                </p:cNvSpPr>
                <p:nvPr/>
              </p:nvSpPr>
              <p:spPr bwMode="auto">
                <a:xfrm flipH="1" flipV="1">
                  <a:off x="2285" y="2824"/>
                  <a:ext cx="136" cy="2"/>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6021" name="Line 1054"/>
                <p:cNvSpPr>
                  <a:spLocks noChangeShapeType="1"/>
                </p:cNvSpPr>
                <p:nvPr/>
              </p:nvSpPr>
              <p:spPr bwMode="auto">
                <a:xfrm flipH="1">
                  <a:off x="2372" y="2826"/>
                  <a:ext cx="49" cy="102"/>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6022" name="Line 1055"/>
                <p:cNvSpPr>
                  <a:spLocks noChangeShapeType="1"/>
                </p:cNvSpPr>
                <p:nvPr/>
              </p:nvSpPr>
              <p:spPr bwMode="auto">
                <a:xfrm>
                  <a:off x="2421" y="2826"/>
                  <a:ext cx="67" cy="144"/>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6023" name="Freeform 1056"/>
                <p:cNvSpPr>
                  <a:spLocks/>
                </p:cNvSpPr>
                <p:nvPr/>
              </p:nvSpPr>
              <p:spPr bwMode="auto">
                <a:xfrm>
                  <a:off x="2349" y="2902"/>
                  <a:ext cx="51" cy="40"/>
                </a:xfrm>
                <a:custGeom>
                  <a:avLst/>
                  <a:gdLst>
                    <a:gd name="T0" fmla="*/ 0 w 101"/>
                    <a:gd name="T1" fmla="*/ 1 h 80"/>
                    <a:gd name="T2" fmla="*/ 1 w 101"/>
                    <a:gd name="T3" fmla="*/ 0 h 80"/>
                    <a:gd name="T4" fmla="*/ 1 w 101"/>
                    <a:gd name="T5" fmla="*/ 1 h 80"/>
                    <a:gd name="T6" fmla="*/ 1 w 101"/>
                    <a:gd name="T7" fmla="*/ 1 h 80"/>
                    <a:gd name="T8" fmla="*/ 1 w 101"/>
                    <a:gd name="T9" fmla="*/ 1 h 80"/>
                    <a:gd name="T10" fmla="*/ 1 w 101"/>
                    <a:gd name="T11" fmla="*/ 1 h 80"/>
                    <a:gd name="T12" fmla="*/ 1 w 101"/>
                    <a:gd name="T13" fmla="*/ 1 h 80"/>
                    <a:gd name="T14" fmla="*/ 1 w 101"/>
                    <a:gd name="T15" fmla="*/ 1 h 80"/>
                    <a:gd name="T16" fmla="*/ 1 w 101"/>
                    <a:gd name="T17" fmla="*/ 1 h 80"/>
                    <a:gd name="T18" fmla="*/ 1 w 101"/>
                    <a:gd name="T19" fmla="*/ 1 h 80"/>
                    <a:gd name="T20" fmla="*/ 1 w 101"/>
                    <a:gd name="T21" fmla="*/ 1 h 80"/>
                    <a:gd name="T22" fmla="*/ 1 w 101"/>
                    <a:gd name="T23" fmla="*/ 1 h 80"/>
                    <a:gd name="T24" fmla="*/ 1 w 101"/>
                    <a:gd name="T25" fmla="*/ 1 h 80"/>
                    <a:gd name="T26" fmla="*/ 1 w 101"/>
                    <a:gd name="T27" fmla="*/ 1 h 80"/>
                    <a:gd name="T28" fmla="*/ 1 w 101"/>
                    <a:gd name="T29" fmla="*/ 1 h 80"/>
                    <a:gd name="T30" fmla="*/ 1 w 101"/>
                    <a:gd name="T31" fmla="*/ 1 h 80"/>
                    <a:gd name="T32" fmla="*/ 1 w 101"/>
                    <a:gd name="T33" fmla="*/ 1 h 80"/>
                    <a:gd name="T34" fmla="*/ 1 w 101"/>
                    <a:gd name="T35" fmla="*/ 1 h 80"/>
                    <a:gd name="T36" fmla="*/ 1 w 101"/>
                    <a:gd name="T37" fmla="*/ 1 h 80"/>
                    <a:gd name="T38" fmla="*/ 1 w 101"/>
                    <a:gd name="T39" fmla="*/ 1 h 80"/>
                    <a:gd name="T40" fmla="*/ 1 w 101"/>
                    <a:gd name="T41" fmla="*/ 1 h 80"/>
                    <a:gd name="T42" fmla="*/ 0 w 101"/>
                    <a:gd name="T43" fmla="*/ 1 h 80"/>
                    <a:gd name="T44" fmla="*/ 0 w 101"/>
                    <a:gd name="T45" fmla="*/ 1 h 80"/>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01"/>
                    <a:gd name="T70" fmla="*/ 0 h 80"/>
                    <a:gd name="T71" fmla="*/ 101 w 101"/>
                    <a:gd name="T72" fmla="*/ 80 h 80"/>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01" h="80">
                      <a:moveTo>
                        <a:pt x="0" y="3"/>
                      </a:moveTo>
                      <a:lnTo>
                        <a:pt x="4" y="0"/>
                      </a:lnTo>
                      <a:lnTo>
                        <a:pt x="13" y="1"/>
                      </a:lnTo>
                      <a:lnTo>
                        <a:pt x="24" y="3"/>
                      </a:lnTo>
                      <a:lnTo>
                        <a:pt x="37" y="10"/>
                      </a:lnTo>
                      <a:lnTo>
                        <a:pt x="51" y="19"/>
                      </a:lnTo>
                      <a:lnTo>
                        <a:pt x="66" y="30"/>
                      </a:lnTo>
                      <a:lnTo>
                        <a:pt x="79" y="40"/>
                      </a:lnTo>
                      <a:lnTo>
                        <a:pt x="90" y="51"/>
                      </a:lnTo>
                      <a:lnTo>
                        <a:pt x="97" y="62"/>
                      </a:lnTo>
                      <a:lnTo>
                        <a:pt x="101" y="71"/>
                      </a:lnTo>
                      <a:lnTo>
                        <a:pt x="101" y="76"/>
                      </a:lnTo>
                      <a:lnTo>
                        <a:pt x="97" y="80"/>
                      </a:lnTo>
                      <a:lnTo>
                        <a:pt x="90" y="78"/>
                      </a:lnTo>
                      <a:lnTo>
                        <a:pt x="79" y="74"/>
                      </a:lnTo>
                      <a:lnTo>
                        <a:pt x="66" y="69"/>
                      </a:lnTo>
                      <a:lnTo>
                        <a:pt x="51" y="60"/>
                      </a:lnTo>
                      <a:lnTo>
                        <a:pt x="37" y="49"/>
                      </a:lnTo>
                      <a:lnTo>
                        <a:pt x="23" y="39"/>
                      </a:lnTo>
                      <a:lnTo>
                        <a:pt x="13" y="28"/>
                      </a:lnTo>
                      <a:lnTo>
                        <a:pt x="4" y="17"/>
                      </a:lnTo>
                      <a:lnTo>
                        <a:pt x="0" y="8"/>
                      </a:lnTo>
                      <a:lnTo>
                        <a:pt x="0" y="3"/>
                      </a:lnTo>
                      <a:close/>
                    </a:path>
                  </a:pathLst>
                </a:custGeom>
                <a:solidFill>
                  <a:srgbClr val="3333FF"/>
                </a:solidFill>
                <a:ln w="6350">
                  <a:solidFill>
                    <a:srgbClr val="000000"/>
                  </a:solidFill>
                  <a:prstDash val="solid"/>
                  <a:round/>
                  <a:headEnd/>
                  <a:tailEnd/>
                </a:ln>
              </p:spPr>
              <p:txBody>
                <a:bodyPr/>
                <a:lstStyle/>
                <a:p>
                  <a:endParaRPr lang="zh-CN" altLang="en-US"/>
                </a:p>
              </p:txBody>
            </p:sp>
          </p:grpSp>
        </p:grpSp>
      </p:grpSp>
      <p:grpSp>
        <p:nvGrpSpPr>
          <p:cNvPr id="3" name="Group 1060"/>
          <p:cNvGrpSpPr>
            <a:grpSpLocks/>
          </p:cNvGrpSpPr>
          <p:nvPr/>
        </p:nvGrpSpPr>
        <p:grpSpPr bwMode="auto">
          <a:xfrm>
            <a:off x="1239838" y="1968500"/>
            <a:ext cx="6432550" cy="1270000"/>
            <a:chOff x="781" y="1240"/>
            <a:chExt cx="4052" cy="800"/>
          </a:xfrm>
        </p:grpSpPr>
        <p:sp>
          <p:nvSpPr>
            <p:cNvPr id="125985" name="Freeform 1057"/>
            <p:cNvSpPr>
              <a:spLocks/>
            </p:cNvSpPr>
            <p:nvPr/>
          </p:nvSpPr>
          <p:spPr bwMode="auto">
            <a:xfrm>
              <a:off x="781" y="1367"/>
              <a:ext cx="3310" cy="673"/>
            </a:xfrm>
            <a:custGeom>
              <a:avLst/>
              <a:gdLst>
                <a:gd name="T0" fmla="*/ 186 w 3310"/>
                <a:gd name="T1" fmla="*/ 400 h 673"/>
                <a:gd name="T2" fmla="*/ 0 w 3310"/>
                <a:gd name="T3" fmla="*/ 0 h 673"/>
                <a:gd name="T4" fmla="*/ 449 w 3310"/>
                <a:gd name="T5" fmla="*/ 195 h 673"/>
                <a:gd name="T6" fmla="*/ 1064 w 3310"/>
                <a:gd name="T7" fmla="*/ 205 h 673"/>
                <a:gd name="T8" fmla="*/ 3310 w 3310"/>
                <a:gd name="T9" fmla="*/ 673 h 673"/>
                <a:gd name="T10" fmla="*/ 3310 w 3310"/>
                <a:gd name="T11" fmla="*/ 254 h 673"/>
                <a:gd name="T12" fmla="*/ 0 60000 65536"/>
                <a:gd name="T13" fmla="*/ 0 60000 65536"/>
                <a:gd name="T14" fmla="*/ 0 60000 65536"/>
                <a:gd name="T15" fmla="*/ 0 60000 65536"/>
                <a:gd name="T16" fmla="*/ 0 60000 65536"/>
                <a:gd name="T17" fmla="*/ 0 60000 65536"/>
                <a:gd name="T18" fmla="*/ 0 w 3310"/>
                <a:gd name="T19" fmla="*/ 0 h 673"/>
                <a:gd name="T20" fmla="*/ 3310 w 3310"/>
                <a:gd name="T21" fmla="*/ 673 h 673"/>
              </a:gdLst>
              <a:ahLst/>
              <a:cxnLst>
                <a:cxn ang="T12">
                  <a:pos x="T0" y="T1"/>
                </a:cxn>
                <a:cxn ang="T13">
                  <a:pos x="T2" y="T3"/>
                </a:cxn>
                <a:cxn ang="T14">
                  <a:pos x="T4" y="T5"/>
                </a:cxn>
                <a:cxn ang="T15">
                  <a:pos x="T6" y="T7"/>
                </a:cxn>
                <a:cxn ang="T16">
                  <a:pos x="T8" y="T9"/>
                </a:cxn>
                <a:cxn ang="T17">
                  <a:pos x="T10" y="T11"/>
                </a:cxn>
              </a:cxnLst>
              <a:rect l="T18" t="T19" r="T20" b="T21"/>
              <a:pathLst>
                <a:path w="3310" h="673">
                  <a:moveTo>
                    <a:pt x="186" y="400"/>
                  </a:moveTo>
                  <a:lnTo>
                    <a:pt x="0" y="0"/>
                  </a:lnTo>
                  <a:lnTo>
                    <a:pt x="449" y="195"/>
                  </a:lnTo>
                  <a:lnTo>
                    <a:pt x="1064" y="205"/>
                  </a:lnTo>
                  <a:lnTo>
                    <a:pt x="3310" y="673"/>
                  </a:lnTo>
                  <a:lnTo>
                    <a:pt x="3310" y="254"/>
                  </a:lnTo>
                </a:path>
              </a:pathLst>
            </a:custGeom>
            <a:noFill/>
            <a:ln w="28575" cmpd="sng">
              <a:solidFill>
                <a:srgbClr val="FF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25986" name="Line 1058"/>
            <p:cNvSpPr>
              <a:spLocks noChangeShapeType="1"/>
            </p:cNvSpPr>
            <p:nvPr/>
          </p:nvSpPr>
          <p:spPr bwMode="auto">
            <a:xfrm>
              <a:off x="2529" y="1240"/>
              <a:ext cx="1562" cy="283"/>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25987" name="Freeform 1059"/>
            <p:cNvSpPr>
              <a:spLocks/>
            </p:cNvSpPr>
            <p:nvPr/>
          </p:nvSpPr>
          <p:spPr bwMode="auto">
            <a:xfrm>
              <a:off x="3710" y="1309"/>
              <a:ext cx="1123" cy="88"/>
            </a:xfrm>
            <a:custGeom>
              <a:avLst/>
              <a:gdLst>
                <a:gd name="T0" fmla="*/ 1123 w 1123"/>
                <a:gd name="T1" fmla="*/ 0 h 88"/>
                <a:gd name="T2" fmla="*/ 0 w 1123"/>
                <a:gd name="T3" fmla="*/ 0 h 88"/>
                <a:gd name="T4" fmla="*/ 459 w 1123"/>
                <a:gd name="T5" fmla="*/ 88 h 88"/>
                <a:gd name="T6" fmla="*/ 0 60000 65536"/>
                <a:gd name="T7" fmla="*/ 0 60000 65536"/>
                <a:gd name="T8" fmla="*/ 0 60000 65536"/>
                <a:gd name="T9" fmla="*/ 0 w 1123"/>
                <a:gd name="T10" fmla="*/ 0 h 88"/>
                <a:gd name="T11" fmla="*/ 1123 w 1123"/>
                <a:gd name="T12" fmla="*/ 88 h 88"/>
              </a:gdLst>
              <a:ahLst/>
              <a:cxnLst>
                <a:cxn ang="T6">
                  <a:pos x="T0" y="T1"/>
                </a:cxn>
                <a:cxn ang="T7">
                  <a:pos x="T2" y="T3"/>
                </a:cxn>
                <a:cxn ang="T8">
                  <a:pos x="T4" y="T5"/>
                </a:cxn>
              </a:cxnLst>
              <a:rect l="T9" t="T10" r="T11" b="T12"/>
              <a:pathLst>
                <a:path w="1123" h="88">
                  <a:moveTo>
                    <a:pt x="1123" y="0"/>
                  </a:moveTo>
                  <a:lnTo>
                    <a:pt x="0" y="0"/>
                  </a:lnTo>
                  <a:lnTo>
                    <a:pt x="459" y="88"/>
                  </a:lnTo>
                </a:path>
              </a:pathLst>
            </a:custGeom>
            <a:noFill/>
            <a:ln w="38100" cmpd="sng">
              <a:solidFill>
                <a:srgbClr val="FF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72069" name="Rectangle 1061"/>
          <p:cNvSpPr>
            <a:spLocks noChangeArrowheads="1"/>
          </p:cNvSpPr>
          <p:nvPr/>
        </p:nvSpPr>
        <p:spPr bwMode="auto">
          <a:xfrm>
            <a:off x="0" y="3765550"/>
            <a:ext cx="8850313" cy="3092450"/>
          </a:xfrm>
          <a:prstGeom prst="rect">
            <a:avLst/>
          </a:prstGeom>
          <a:gradFill rotWithShape="1">
            <a:gsLst>
              <a:gs pos="0">
                <a:schemeClr val="bg1">
                  <a:alpha val="75998"/>
                </a:schemeClr>
              </a:gs>
              <a:gs pos="100000">
                <a:schemeClr val="bg1">
                  <a:alpha val="75998"/>
                </a:schemeClr>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with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xit" presetSubtype="0" fill="hold" nodeType="clickEffect">
                                  <p:stCondLst>
                                    <p:cond delay="0"/>
                                  </p:stCondLst>
                                  <p:childTnLst>
                                    <p:set>
                                      <p:cBhvr>
                                        <p:cTn id="10" dur="1" fill="hold">
                                          <p:stCondLst>
                                            <p:cond delay="0"/>
                                          </p:stCondLst>
                                        </p:cTn>
                                        <p:tgtEl>
                                          <p:spTgt spid="26"/>
                                        </p:tgtEl>
                                        <p:attrNameLst>
                                          <p:attrName>style.visibility</p:attrName>
                                        </p:attrNameLst>
                                      </p:cBhvr>
                                      <p:to>
                                        <p:strVal val="hidden"/>
                                      </p:to>
                                    </p:set>
                                  </p:childTnLst>
                                </p:cTn>
                              </p:par>
                              <p:par>
                                <p:cTn id="11" presetID="22" presetClass="entr" presetSubtype="4" fill="hold"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wipe(down)">
                                      <p:cBhvr>
                                        <p:cTn id="13" dur="2000"/>
                                        <p:tgtEl>
                                          <p:spTgt spid="2"/>
                                        </p:tgtEl>
                                      </p:cBhvr>
                                    </p:animEffect>
                                  </p:childTnLst>
                                </p:cTn>
                              </p:par>
                            </p:childTnLst>
                          </p:cTn>
                        </p:par>
                        <p:par>
                          <p:cTn id="14" fill="hold" nodeType="afterGroup">
                            <p:stCondLst>
                              <p:cond delay="2000"/>
                            </p:stCondLst>
                            <p:childTnLst>
                              <p:par>
                                <p:cTn id="15" presetID="9" presetClass="entr" presetSubtype="0" fill="hold" nodeType="afterEffect">
                                  <p:stCondLst>
                                    <p:cond delay="0"/>
                                  </p:stCondLst>
                                  <p:childTnLst>
                                    <p:set>
                                      <p:cBhvr>
                                        <p:cTn id="16" dur="1" fill="hold">
                                          <p:stCondLst>
                                            <p:cond delay="0"/>
                                          </p:stCondLst>
                                        </p:cTn>
                                        <p:tgtEl>
                                          <p:spTgt spid="170218"/>
                                        </p:tgtEl>
                                        <p:attrNameLst>
                                          <p:attrName>style.visibility</p:attrName>
                                        </p:attrNameLst>
                                      </p:cBhvr>
                                      <p:to>
                                        <p:strVal val="visible"/>
                                      </p:to>
                                    </p:set>
                                    <p:animEffect transition="in" filter="dissolve">
                                      <p:cBhvr>
                                        <p:cTn id="17" dur="500"/>
                                        <p:tgtEl>
                                          <p:spTgt spid="170218"/>
                                        </p:tgtEl>
                                      </p:cBhvr>
                                    </p:animEffect>
                                  </p:childTnLst>
                                </p:cTn>
                              </p:par>
                            </p:childTnLst>
                          </p:cTn>
                        </p:par>
                        <p:par>
                          <p:cTn id="18" fill="hold" nodeType="afterGroup">
                            <p:stCondLst>
                              <p:cond delay="2500"/>
                            </p:stCondLst>
                            <p:childTnLst>
                              <p:par>
                                <p:cTn id="19" presetID="9" presetClass="entr" presetSubtype="0" fill="hold" nodeType="after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dissolve">
                                      <p:cBhvr>
                                        <p:cTn id="21" dur="500"/>
                                        <p:tgtEl>
                                          <p:spTgt spid="3"/>
                                        </p:tgtEl>
                                      </p:cBhvr>
                                    </p:animEffect>
                                  </p:childTnLst>
                                </p:cTn>
                              </p:par>
                            </p:childTnLst>
                          </p:cTn>
                        </p:par>
                        <p:par>
                          <p:cTn id="22" fill="hold" nodeType="afterGroup">
                            <p:stCondLst>
                              <p:cond delay="3000"/>
                            </p:stCondLst>
                            <p:childTnLst>
                              <p:par>
                                <p:cTn id="23" presetID="10" presetClass="entr" presetSubtype="0" fill="hold" grpId="0" nodeType="afterEffect">
                                  <p:stCondLst>
                                    <p:cond delay="0"/>
                                  </p:stCondLst>
                                  <p:childTnLst>
                                    <p:set>
                                      <p:cBhvr>
                                        <p:cTn id="24" dur="1" fill="hold">
                                          <p:stCondLst>
                                            <p:cond delay="0"/>
                                          </p:stCondLst>
                                        </p:cTn>
                                        <p:tgtEl>
                                          <p:spTgt spid="172069"/>
                                        </p:tgtEl>
                                        <p:attrNameLst>
                                          <p:attrName>style.visibility</p:attrName>
                                        </p:attrNameLst>
                                      </p:cBhvr>
                                      <p:to>
                                        <p:strVal val="visible"/>
                                      </p:to>
                                    </p:set>
                                    <p:animEffect transition="in" filter="fade">
                                      <p:cBhvr>
                                        <p:cTn id="25" dur="3000"/>
                                        <p:tgtEl>
                                          <p:spTgt spid="1720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2069"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Slide Number Placeholder 6"/>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fld id="{20132C39-646D-4E3B-864B-9D702C4566D2}" type="slidenum">
              <a:rPr kumimoji="0" lang="en-US" altLang="zh-CN" sz="1000" smtClean="0">
                <a:latin typeface="Arial" panose="020B0604020202020204" pitchFamily="34" charset="0"/>
                <a:ea typeface="宋体" panose="02010600030101010101" pitchFamily="2" charset="-122"/>
                <a:cs typeface="Arial" panose="020B0604020202020204" pitchFamily="34" charset="0"/>
              </a:rPr>
              <a:pPr>
                <a:spcBef>
                  <a:spcPct val="0"/>
                </a:spcBef>
                <a:buClrTx/>
                <a:buSzTx/>
                <a:buFontTx/>
                <a:buNone/>
              </a:pPr>
              <a:t>71</a:t>
            </a:fld>
            <a:endParaRPr kumimoji="0" lang="en-US" altLang="zh-CN" sz="1000" smtClean="0">
              <a:latin typeface="Arial" panose="020B0604020202020204" pitchFamily="34" charset="0"/>
              <a:ea typeface="宋体" panose="02010600030101010101" pitchFamily="2" charset="-122"/>
              <a:cs typeface="Arial" panose="020B0604020202020204" pitchFamily="34" charset="0"/>
            </a:endParaRPr>
          </a:p>
        </p:txBody>
      </p:sp>
      <p:sp>
        <p:nvSpPr>
          <p:cNvPr id="126979" name="Rectangle 2"/>
          <p:cNvSpPr>
            <a:spLocks noGrp="1" noChangeArrowheads="1"/>
          </p:cNvSpPr>
          <p:nvPr>
            <p:ph type="title"/>
          </p:nvPr>
        </p:nvSpPr>
        <p:spPr>
          <a:xfrm>
            <a:off x="533400" y="228600"/>
            <a:ext cx="7772400" cy="823913"/>
          </a:xfrm>
        </p:spPr>
        <p:txBody>
          <a:bodyPr/>
          <a:lstStyle/>
          <a:p>
            <a:r>
              <a:rPr lang="zh-CN" altLang="en-US" smtClean="0">
                <a:ea typeface="宋体" panose="02010600030101010101" pitchFamily="2" charset="-122"/>
              </a:rPr>
              <a:t>纯</a:t>
            </a:r>
            <a:r>
              <a:rPr lang="en-US" altLang="zh-CN" smtClean="0">
                <a:ea typeface="宋体" panose="02010600030101010101" pitchFamily="2" charset="-122"/>
              </a:rPr>
              <a:t>P2P</a:t>
            </a:r>
            <a:r>
              <a:rPr lang="zh-CN" altLang="en-US" smtClean="0">
                <a:ea typeface="宋体" panose="02010600030101010101" pitchFamily="2" charset="-122"/>
              </a:rPr>
              <a:t>结构</a:t>
            </a:r>
            <a:endParaRPr lang="en-US" altLang="zh-CN" smtClean="0">
              <a:ea typeface="宋体" panose="02010600030101010101" pitchFamily="2" charset="-122"/>
            </a:endParaRPr>
          </a:p>
        </p:txBody>
      </p:sp>
      <p:sp>
        <p:nvSpPr>
          <p:cNvPr id="126980" name="Rectangle 3"/>
          <p:cNvSpPr>
            <a:spLocks noGrp="1" noChangeArrowheads="1"/>
          </p:cNvSpPr>
          <p:nvPr>
            <p:ph type="body" sz="half" idx="1"/>
          </p:nvPr>
        </p:nvSpPr>
        <p:spPr>
          <a:xfrm>
            <a:off x="533400" y="1600200"/>
            <a:ext cx="4049713" cy="4648200"/>
          </a:xfrm>
        </p:spPr>
        <p:txBody>
          <a:bodyPr/>
          <a:lstStyle/>
          <a:p>
            <a:r>
              <a:rPr lang="zh-CN" altLang="en-US" sz="2400" i="1" smtClean="0">
                <a:ea typeface="宋体" panose="02010600030101010101" pitchFamily="2" charset="-122"/>
              </a:rPr>
              <a:t>没有</a:t>
            </a:r>
            <a:r>
              <a:rPr lang="zh-CN" altLang="en-US" sz="2400" smtClean="0">
                <a:ea typeface="宋体" panose="02010600030101010101" pitchFamily="2" charset="-122"/>
              </a:rPr>
              <a:t> 总是在线的服务器</a:t>
            </a:r>
            <a:endParaRPr lang="en-US" altLang="zh-CN" sz="2400" smtClean="0">
              <a:ea typeface="宋体" panose="02010600030101010101" pitchFamily="2" charset="-122"/>
            </a:endParaRPr>
          </a:p>
          <a:p>
            <a:r>
              <a:rPr lang="zh-CN" altLang="en-US" sz="2400" smtClean="0">
                <a:ea typeface="宋体" panose="02010600030101010101" pitchFamily="2" charset="-122"/>
              </a:rPr>
              <a:t>任意的端结点直接通信</a:t>
            </a:r>
            <a:endParaRPr lang="en-US" altLang="zh-CN" sz="2400" smtClean="0">
              <a:ea typeface="宋体" panose="02010600030101010101" pitchFamily="2" charset="-122"/>
            </a:endParaRPr>
          </a:p>
          <a:p>
            <a:r>
              <a:rPr lang="zh-CN" altLang="en-US" sz="2400" smtClean="0">
                <a:ea typeface="宋体" panose="02010600030101010101" pitchFamily="2" charset="-122"/>
              </a:rPr>
              <a:t>节点之间间歇的连接和互换邻居的</a:t>
            </a:r>
            <a:r>
              <a:rPr lang="en-US" altLang="zh-CN" sz="2400" smtClean="0">
                <a:ea typeface="宋体" panose="02010600030101010101" pitchFamily="2" charset="-122"/>
              </a:rPr>
              <a:t>IP</a:t>
            </a:r>
            <a:r>
              <a:rPr lang="zh-CN" altLang="en-US" sz="2400" smtClean="0">
                <a:ea typeface="宋体" panose="02010600030101010101" pitchFamily="2" charset="-122"/>
              </a:rPr>
              <a:t>地址</a:t>
            </a:r>
            <a:endParaRPr lang="en-US" altLang="zh-CN" sz="2400" smtClean="0">
              <a:ea typeface="宋体" panose="02010600030101010101" pitchFamily="2" charset="-122"/>
            </a:endParaRPr>
          </a:p>
          <a:p>
            <a:r>
              <a:rPr lang="zh-CN" altLang="en-US" sz="2400" u="sng" smtClean="0">
                <a:solidFill>
                  <a:srgbClr val="FF0000"/>
                </a:solidFill>
                <a:ea typeface="宋体" panose="02010600030101010101" pitchFamily="2" charset="-122"/>
              </a:rPr>
              <a:t>三个主题</a:t>
            </a:r>
            <a:r>
              <a:rPr lang="en-US" altLang="zh-CN" sz="2400" u="sng" smtClean="0">
                <a:solidFill>
                  <a:srgbClr val="FF0000"/>
                </a:solidFill>
                <a:ea typeface="宋体" panose="02010600030101010101" pitchFamily="2" charset="-122"/>
              </a:rPr>
              <a:t>:</a:t>
            </a:r>
          </a:p>
          <a:p>
            <a:pPr lvl="1"/>
            <a:r>
              <a:rPr lang="zh-CN" altLang="en-US" sz="2000" smtClean="0">
                <a:ea typeface="宋体" panose="02010600030101010101" pitchFamily="2" charset="-122"/>
              </a:rPr>
              <a:t>文件分发</a:t>
            </a:r>
            <a:endParaRPr lang="en-US" altLang="zh-CN" sz="2000" smtClean="0">
              <a:ea typeface="宋体" panose="02010600030101010101" pitchFamily="2" charset="-122"/>
            </a:endParaRPr>
          </a:p>
          <a:p>
            <a:pPr lvl="1"/>
            <a:r>
              <a:rPr lang="zh-CN" altLang="en-US" sz="2000" smtClean="0">
                <a:ea typeface="宋体" panose="02010600030101010101" pitchFamily="2" charset="-122"/>
              </a:rPr>
              <a:t>搜索信息</a:t>
            </a:r>
          </a:p>
          <a:p>
            <a:pPr lvl="1"/>
            <a:r>
              <a:rPr lang="zh-CN" altLang="en-US" sz="2000" smtClean="0">
                <a:ea typeface="宋体" panose="02010600030101010101" pitchFamily="2" charset="-122"/>
              </a:rPr>
              <a:t>案例研究</a:t>
            </a:r>
            <a:r>
              <a:rPr lang="en-US" altLang="zh-CN" sz="2000" smtClean="0">
                <a:ea typeface="宋体" panose="02010600030101010101" pitchFamily="2" charset="-122"/>
              </a:rPr>
              <a:t>: Skype</a:t>
            </a:r>
          </a:p>
          <a:p>
            <a:pPr>
              <a:buFont typeface="ZapfDingbats" pitchFamily="82" charset="2"/>
              <a:buNone/>
            </a:pPr>
            <a:endParaRPr lang="en-US" altLang="zh-CN" sz="2400" smtClean="0">
              <a:ea typeface="宋体" panose="02010600030101010101" pitchFamily="2" charset="-122"/>
            </a:endParaRPr>
          </a:p>
          <a:p>
            <a:endParaRPr lang="en-US" altLang="zh-CN" sz="2400" smtClean="0">
              <a:ea typeface="宋体" panose="02010600030101010101" pitchFamily="2" charset="-122"/>
            </a:endParaRPr>
          </a:p>
        </p:txBody>
      </p:sp>
      <p:sp>
        <p:nvSpPr>
          <p:cNvPr id="126981" name="Freeform 4"/>
          <p:cNvSpPr>
            <a:spLocks/>
          </p:cNvSpPr>
          <p:nvPr/>
        </p:nvSpPr>
        <p:spPr bwMode="auto">
          <a:xfrm>
            <a:off x="6710363" y="3457575"/>
            <a:ext cx="1314450" cy="674688"/>
          </a:xfrm>
          <a:custGeom>
            <a:avLst/>
            <a:gdLst>
              <a:gd name="T0" fmla="*/ 2147483646 w 828"/>
              <a:gd name="T1" fmla="*/ 2147483646 h 425"/>
              <a:gd name="T2" fmla="*/ 2147483646 w 828"/>
              <a:gd name="T3" fmla="*/ 2147483646 h 425"/>
              <a:gd name="T4" fmla="*/ 2147483646 w 828"/>
              <a:gd name="T5" fmla="*/ 2147483646 h 425"/>
              <a:gd name="T6" fmla="*/ 2147483646 w 828"/>
              <a:gd name="T7" fmla="*/ 2147483646 h 425"/>
              <a:gd name="T8" fmla="*/ 2147483646 w 828"/>
              <a:gd name="T9" fmla="*/ 2147483646 h 425"/>
              <a:gd name="T10" fmla="*/ 2147483646 w 828"/>
              <a:gd name="T11" fmla="*/ 2147483646 h 425"/>
              <a:gd name="T12" fmla="*/ 2147483646 w 828"/>
              <a:gd name="T13" fmla="*/ 2147483646 h 425"/>
              <a:gd name="T14" fmla="*/ 2147483646 w 828"/>
              <a:gd name="T15" fmla="*/ 2147483646 h 425"/>
              <a:gd name="T16" fmla="*/ 2147483646 w 828"/>
              <a:gd name="T17" fmla="*/ 2147483646 h 425"/>
              <a:gd name="T18" fmla="*/ 2147483646 w 828"/>
              <a:gd name="T19" fmla="*/ 2147483646 h 425"/>
              <a:gd name="T20" fmla="*/ 2147483646 w 828"/>
              <a:gd name="T21" fmla="*/ 2147483646 h 425"/>
              <a:gd name="T22" fmla="*/ 2147483646 w 828"/>
              <a:gd name="T23" fmla="*/ 2147483646 h 42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28"/>
              <a:gd name="T37" fmla="*/ 0 h 425"/>
              <a:gd name="T38" fmla="*/ 828 w 828"/>
              <a:gd name="T39" fmla="*/ 425 h 42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28" h="425">
                <a:moveTo>
                  <a:pt x="382" y="30"/>
                </a:moveTo>
                <a:cubicBezTo>
                  <a:pt x="350" y="29"/>
                  <a:pt x="413" y="30"/>
                  <a:pt x="370" y="30"/>
                </a:cubicBezTo>
                <a:cubicBezTo>
                  <a:pt x="327" y="30"/>
                  <a:pt x="187" y="16"/>
                  <a:pt x="126" y="32"/>
                </a:cubicBezTo>
                <a:cubicBezTo>
                  <a:pt x="65" y="48"/>
                  <a:pt x="12" y="86"/>
                  <a:pt x="6" y="126"/>
                </a:cubicBezTo>
                <a:cubicBezTo>
                  <a:pt x="0" y="166"/>
                  <a:pt x="44" y="231"/>
                  <a:pt x="92" y="274"/>
                </a:cubicBezTo>
                <a:cubicBezTo>
                  <a:pt x="140" y="317"/>
                  <a:pt x="217" y="360"/>
                  <a:pt x="292" y="384"/>
                </a:cubicBezTo>
                <a:cubicBezTo>
                  <a:pt x="367" y="408"/>
                  <a:pt x="472" y="425"/>
                  <a:pt x="540" y="416"/>
                </a:cubicBezTo>
                <a:cubicBezTo>
                  <a:pt x="608" y="407"/>
                  <a:pt x="659" y="371"/>
                  <a:pt x="698" y="330"/>
                </a:cubicBezTo>
                <a:cubicBezTo>
                  <a:pt x="737" y="289"/>
                  <a:pt x="760" y="221"/>
                  <a:pt x="776" y="170"/>
                </a:cubicBezTo>
                <a:cubicBezTo>
                  <a:pt x="792" y="119"/>
                  <a:pt x="828" y="44"/>
                  <a:pt x="792" y="22"/>
                </a:cubicBezTo>
                <a:cubicBezTo>
                  <a:pt x="756" y="0"/>
                  <a:pt x="630" y="37"/>
                  <a:pt x="560" y="38"/>
                </a:cubicBezTo>
                <a:cubicBezTo>
                  <a:pt x="490" y="39"/>
                  <a:pt x="414" y="31"/>
                  <a:pt x="382" y="30"/>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6982" name="Freeform 5"/>
          <p:cNvSpPr>
            <a:spLocks/>
          </p:cNvSpPr>
          <p:nvPr/>
        </p:nvSpPr>
        <p:spPr bwMode="auto">
          <a:xfrm>
            <a:off x="6729413" y="1931988"/>
            <a:ext cx="1730375" cy="1044575"/>
          </a:xfrm>
          <a:custGeom>
            <a:avLst/>
            <a:gdLst>
              <a:gd name="T0" fmla="*/ 2147483646 w 765"/>
              <a:gd name="T1" fmla="*/ 2147483646 h 459"/>
              <a:gd name="T2" fmla="*/ 2147483646 w 765"/>
              <a:gd name="T3" fmla="*/ 2147483646 h 459"/>
              <a:gd name="T4" fmla="*/ 2147483646 w 765"/>
              <a:gd name="T5" fmla="*/ 2147483646 h 459"/>
              <a:gd name="T6" fmla="*/ 2147483646 w 765"/>
              <a:gd name="T7" fmla="*/ 2147483646 h 459"/>
              <a:gd name="T8" fmla="*/ 2147483646 w 765"/>
              <a:gd name="T9" fmla="*/ 2147483646 h 459"/>
              <a:gd name="T10" fmla="*/ 2147483646 w 765"/>
              <a:gd name="T11" fmla="*/ 2147483646 h 459"/>
              <a:gd name="T12" fmla="*/ 2147483646 w 765"/>
              <a:gd name="T13" fmla="*/ 2147483646 h 459"/>
              <a:gd name="T14" fmla="*/ 2147483646 w 765"/>
              <a:gd name="T15" fmla="*/ 2147483646 h 459"/>
              <a:gd name="T16" fmla="*/ 2147483646 w 765"/>
              <a:gd name="T17" fmla="*/ 2147483646 h 459"/>
              <a:gd name="T18" fmla="*/ 2147483646 w 765"/>
              <a:gd name="T19" fmla="*/ 2147483646 h 459"/>
              <a:gd name="T20" fmla="*/ 2147483646 w 765"/>
              <a:gd name="T21" fmla="*/ 2147483646 h 459"/>
              <a:gd name="T22" fmla="*/ 2147483646 w 765"/>
              <a:gd name="T23" fmla="*/ 2147483646 h 4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65"/>
              <a:gd name="T37" fmla="*/ 0 h 459"/>
              <a:gd name="T38" fmla="*/ 765 w 765"/>
              <a:gd name="T39" fmla="*/ 459 h 4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65" h="459">
                <a:moveTo>
                  <a:pt x="424" y="10"/>
                </a:moveTo>
                <a:cubicBezTo>
                  <a:pt x="362" y="16"/>
                  <a:pt x="343" y="55"/>
                  <a:pt x="288" y="70"/>
                </a:cubicBezTo>
                <a:cubicBezTo>
                  <a:pt x="233" y="85"/>
                  <a:pt x="142" y="56"/>
                  <a:pt x="96" y="100"/>
                </a:cubicBezTo>
                <a:cubicBezTo>
                  <a:pt x="50" y="144"/>
                  <a:pt x="0" y="279"/>
                  <a:pt x="14" y="336"/>
                </a:cubicBezTo>
                <a:cubicBezTo>
                  <a:pt x="28" y="393"/>
                  <a:pt x="125" y="429"/>
                  <a:pt x="180" y="444"/>
                </a:cubicBezTo>
                <a:cubicBezTo>
                  <a:pt x="235" y="459"/>
                  <a:pt x="279" y="426"/>
                  <a:pt x="346" y="426"/>
                </a:cubicBezTo>
                <a:cubicBezTo>
                  <a:pt x="413" y="426"/>
                  <a:pt x="525" y="443"/>
                  <a:pt x="584" y="444"/>
                </a:cubicBezTo>
                <a:cubicBezTo>
                  <a:pt x="643" y="445"/>
                  <a:pt x="670" y="446"/>
                  <a:pt x="698" y="434"/>
                </a:cubicBezTo>
                <a:cubicBezTo>
                  <a:pt x="726" y="422"/>
                  <a:pt x="743" y="418"/>
                  <a:pt x="752" y="372"/>
                </a:cubicBezTo>
                <a:cubicBezTo>
                  <a:pt x="761" y="326"/>
                  <a:pt x="765" y="214"/>
                  <a:pt x="750" y="158"/>
                </a:cubicBezTo>
                <a:cubicBezTo>
                  <a:pt x="735" y="102"/>
                  <a:pt x="716" y="58"/>
                  <a:pt x="662" y="34"/>
                </a:cubicBezTo>
                <a:cubicBezTo>
                  <a:pt x="608" y="10"/>
                  <a:pt x="505" y="0"/>
                  <a:pt x="424" y="10"/>
                </a:cubicBezTo>
                <a:close/>
              </a:path>
            </a:pathLst>
          </a:custGeom>
          <a:gradFill rotWithShape="1">
            <a:gsLst>
              <a:gs pos="0">
                <a:srgbClr val="DDDDDD"/>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6983" name="Freeform 6"/>
          <p:cNvSpPr>
            <a:spLocks/>
          </p:cNvSpPr>
          <p:nvPr/>
        </p:nvSpPr>
        <p:spPr bwMode="auto">
          <a:xfrm>
            <a:off x="4989513" y="1639888"/>
            <a:ext cx="1644650" cy="1071562"/>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126984" name="Group 7"/>
          <p:cNvGrpSpPr>
            <a:grpSpLocks/>
          </p:cNvGrpSpPr>
          <p:nvPr/>
        </p:nvGrpSpPr>
        <p:grpSpPr bwMode="auto">
          <a:xfrm>
            <a:off x="5076825" y="2974975"/>
            <a:ext cx="1458913" cy="933450"/>
            <a:chOff x="2889" y="1631"/>
            <a:chExt cx="980" cy="743"/>
          </a:xfrm>
        </p:grpSpPr>
        <p:sp>
          <p:nvSpPr>
            <p:cNvPr id="127321" name="Rectangle 8"/>
            <p:cNvSpPr>
              <a:spLocks noChangeArrowheads="1"/>
            </p:cNvSpPr>
            <p:nvPr/>
          </p:nvSpPr>
          <p:spPr bwMode="auto">
            <a:xfrm>
              <a:off x="3046" y="1841"/>
              <a:ext cx="663" cy="533"/>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127322" name="AutoShape 9"/>
            <p:cNvSpPr>
              <a:spLocks noChangeArrowheads="1"/>
            </p:cNvSpPr>
            <p:nvPr/>
          </p:nvSpPr>
          <p:spPr bwMode="auto">
            <a:xfrm>
              <a:off x="2889" y="1631"/>
              <a:ext cx="980" cy="253"/>
            </a:xfrm>
            <a:prstGeom prst="triangle">
              <a:avLst>
                <a:gd name="adj" fmla="val 50000"/>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endParaRPr kumimoji="0" lang="zh-CN" altLang="zh-CN" sz="1800">
                <a:solidFill>
                  <a:srgbClr val="00CCFF"/>
                </a:solidFill>
                <a:latin typeface="Times New Roman" panose="02020603050405020304" pitchFamily="18" charset="0"/>
                <a:ea typeface="宋体" panose="02010600030101010101" pitchFamily="2" charset="-122"/>
              </a:endParaRPr>
            </a:p>
          </p:txBody>
        </p:sp>
      </p:grpSp>
      <p:grpSp>
        <p:nvGrpSpPr>
          <p:cNvPr id="126985" name="Group 10"/>
          <p:cNvGrpSpPr>
            <a:grpSpLocks/>
          </p:cNvGrpSpPr>
          <p:nvPr/>
        </p:nvGrpSpPr>
        <p:grpSpPr bwMode="auto">
          <a:xfrm>
            <a:off x="5778500" y="1831975"/>
            <a:ext cx="336550" cy="531813"/>
            <a:chOff x="3796" y="1043"/>
            <a:chExt cx="865" cy="1237"/>
          </a:xfrm>
        </p:grpSpPr>
        <p:sp>
          <p:nvSpPr>
            <p:cNvPr id="127291" name="Line 11"/>
            <p:cNvSpPr>
              <a:spLocks noChangeShapeType="1"/>
            </p:cNvSpPr>
            <p:nvPr/>
          </p:nvSpPr>
          <p:spPr bwMode="auto">
            <a:xfrm flipH="1">
              <a:off x="3992" y="1481"/>
              <a:ext cx="235" cy="724"/>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27292" name="Line 12"/>
            <p:cNvSpPr>
              <a:spLocks noChangeShapeType="1"/>
            </p:cNvSpPr>
            <p:nvPr/>
          </p:nvSpPr>
          <p:spPr bwMode="auto">
            <a:xfrm>
              <a:off x="4227" y="1481"/>
              <a:ext cx="236" cy="72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27293" name="Line 13"/>
            <p:cNvSpPr>
              <a:spLocks noChangeShapeType="1"/>
            </p:cNvSpPr>
            <p:nvPr/>
          </p:nvSpPr>
          <p:spPr bwMode="auto">
            <a:xfrm>
              <a:off x="3992" y="2201"/>
              <a:ext cx="235" cy="79"/>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27294" name="Line 14"/>
            <p:cNvSpPr>
              <a:spLocks noChangeShapeType="1"/>
            </p:cNvSpPr>
            <p:nvPr/>
          </p:nvSpPr>
          <p:spPr bwMode="auto">
            <a:xfrm flipH="1">
              <a:off x="4227" y="2201"/>
              <a:ext cx="236" cy="79"/>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27295" name="Line 15"/>
            <p:cNvSpPr>
              <a:spLocks noChangeShapeType="1"/>
            </p:cNvSpPr>
            <p:nvPr/>
          </p:nvSpPr>
          <p:spPr bwMode="auto">
            <a:xfrm>
              <a:off x="4227" y="1497"/>
              <a:ext cx="0" cy="783"/>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27296" name="Line 16"/>
            <p:cNvSpPr>
              <a:spLocks noChangeShapeType="1"/>
            </p:cNvSpPr>
            <p:nvPr/>
          </p:nvSpPr>
          <p:spPr bwMode="auto">
            <a:xfrm flipV="1">
              <a:off x="3992" y="2127"/>
              <a:ext cx="235" cy="78"/>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27297" name="Line 17"/>
            <p:cNvSpPr>
              <a:spLocks noChangeShapeType="1"/>
            </p:cNvSpPr>
            <p:nvPr/>
          </p:nvSpPr>
          <p:spPr bwMode="auto">
            <a:xfrm flipH="1" flipV="1">
              <a:off x="4227" y="2127"/>
              <a:ext cx="236" cy="74"/>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27298" name="Line 18"/>
            <p:cNvSpPr>
              <a:spLocks noChangeShapeType="1"/>
            </p:cNvSpPr>
            <p:nvPr/>
          </p:nvSpPr>
          <p:spPr bwMode="auto">
            <a:xfrm>
              <a:off x="4092" y="1890"/>
              <a:ext cx="135" cy="6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27299" name="Line 19"/>
            <p:cNvSpPr>
              <a:spLocks noChangeShapeType="1"/>
            </p:cNvSpPr>
            <p:nvPr/>
          </p:nvSpPr>
          <p:spPr bwMode="auto">
            <a:xfrm flipV="1">
              <a:off x="4227" y="1890"/>
              <a:ext cx="143" cy="6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27300" name="Line 20"/>
            <p:cNvSpPr>
              <a:spLocks noChangeShapeType="1"/>
            </p:cNvSpPr>
            <p:nvPr/>
          </p:nvSpPr>
          <p:spPr bwMode="auto">
            <a:xfrm>
              <a:off x="4047" y="1996"/>
              <a:ext cx="175" cy="81"/>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27301" name="Line 21"/>
            <p:cNvSpPr>
              <a:spLocks noChangeShapeType="1"/>
            </p:cNvSpPr>
            <p:nvPr/>
          </p:nvSpPr>
          <p:spPr bwMode="auto">
            <a:xfrm flipV="1">
              <a:off x="4227" y="2012"/>
              <a:ext cx="176" cy="71"/>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27302" name="Line 22"/>
            <p:cNvSpPr>
              <a:spLocks noChangeShapeType="1"/>
            </p:cNvSpPr>
            <p:nvPr/>
          </p:nvSpPr>
          <p:spPr bwMode="auto">
            <a:xfrm flipV="1">
              <a:off x="4227" y="1782"/>
              <a:ext cx="90" cy="29"/>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27303" name="Line 23"/>
            <p:cNvSpPr>
              <a:spLocks noChangeShapeType="1"/>
            </p:cNvSpPr>
            <p:nvPr/>
          </p:nvSpPr>
          <p:spPr bwMode="auto">
            <a:xfrm flipV="1">
              <a:off x="4227" y="1632"/>
              <a:ext cx="57" cy="22"/>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27304" name="Line 24"/>
            <p:cNvSpPr>
              <a:spLocks noChangeShapeType="1"/>
            </p:cNvSpPr>
            <p:nvPr/>
          </p:nvSpPr>
          <p:spPr bwMode="auto">
            <a:xfrm>
              <a:off x="4126" y="1772"/>
              <a:ext cx="109" cy="39"/>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27305" name="Line 25"/>
            <p:cNvSpPr>
              <a:spLocks noChangeShapeType="1"/>
            </p:cNvSpPr>
            <p:nvPr/>
          </p:nvSpPr>
          <p:spPr bwMode="auto">
            <a:xfrm>
              <a:off x="4175" y="1625"/>
              <a:ext cx="63" cy="39"/>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nvGrpSpPr>
            <p:cNvPr id="127306" name="Group 26"/>
            <p:cNvGrpSpPr>
              <a:grpSpLocks/>
            </p:cNvGrpSpPr>
            <p:nvPr/>
          </p:nvGrpSpPr>
          <p:grpSpPr bwMode="auto">
            <a:xfrm>
              <a:off x="4269" y="1415"/>
              <a:ext cx="392" cy="137"/>
              <a:chOff x="4227" y="1360"/>
              <a:chExt cx="863" cy="270"/>
            </a:xfrm>
          </p:grpSpPr>
          <p:sp>
            <p:nvSpPr>
              <p:cNvPr id="127317" name="Line 27"/>
              <p:cNvSpPr>
                <a:spLocks noChangeShapeType="1"/>
              </p:cNvSpPr>
              <p:nvPr/>
            </p:nvSpPr>
            <p:spPr bwMode="auto">
              <a:xfrm>
                <a:off x="4227" y="1604"/>
                <a:ext cx="0"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27318" name="Line 28"/>
              <p:cNvSpPr>
                <a:spLocks noChangeShapeType="1"/>
              </p:cNvSpPr>
              <p:nvPr/>
            </p:nvSpPr>
            <p:spPr bwMode="auto">
              <a:xfrm rot="6361956" flipH="1" flipV="1">
                <a:off x="4464" y="1205"/>
                <a:ext cx="189" cy="500"/>
              </a:xfrm>
              <a:prstGeom prst="line">
                <a:avLst/>
              </a:prstGeom>
              <a:noFill/>
              <a:ln w="31750">
                <a:solidFill>
                  <a:schemeClr val="bg2"/>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27319" name="Line 29"/>
              <p:cNvSpPr>
                <a:spLocks noChangeShapeType="1"/>
              </p:cNvSpPr>
              <p:nvPr/>
            </p:nvSpPr>
            <p:spPr bwMode="auto">
              <a:xfrm rot="6361956">
                <a:off x="4602" y="1393"/>
                <a:ext cx="189" cy="203"/>
              </a:xfrm>
              <a:prstGeom prst="line">
                <a:avLst/>
              </a:prstGeom>
              <a:noFill/>
              <a:ln w="31750">
                <a:solidFill>
                  <a:schemeClr val="bg2"/>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27320" name="Line 30"/>
              <p:cNvSpPr>
                <a:spLocks noChangeShapeType="1"/>
              </p:cNvSpPr>
              <p:nvPr/>
            </p:nvSpPr>
            <p:spPr bwMode="auto">
              <a:xfrm rot="6361956" flipH="1" flipV="1">
                <a:off x="4745" y="1286"/>
                <a:ext cx="189" cy="500"/>
              </a:xfrm>
              <a:prstGeom prst="line">
                <a:avLst/>
              </a:prstGeom>
              <a:noFill/>
              <a:ln w="31750">
                <a:solidFill>
                  <a:schemeClr val="bg2"/>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127307" name="Group 31"/>
            <p:cNvGrpSpPr>
              <a:grpSpLocks/>
            </p:cNvGrpSpPr>
            <p:nvPr/>
          </p:nvGrpSpPr>
          <p:grpSpPr bwMode="auto">
            <a:xfrm rot="5700496">
              <a:off x="4053" y="1170"/>
              <a:ext cx="392" cy="137"/>
              <a:chOff x="4227" y="1360"/>
              <a:chExt cx="863" cy="270"/>
            </a:xfrm>
          </p:grpSpPr>
          <p:sp>
            <p:nvSpPr>
              <p:cNvPr id="127313" name="Line 32"/>
              <p:cNvSpPr>
                <a:spLocks noChangeShapeType="1"/>
              </p:cNvSpPr>
              <p:nvPr/>
            </p:nvSpPr>
            <p:spPr bwMode="auto">
              <a:xfrm>
                <a:off x="4227" y="1604"/>
                <a:ext cx="0"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27314" name="Line 33"/>
              <p:cNvSpPr>
                <a:spLocks noChangeShapeType="1"/>
              </p:cNvSpPr>
              <p:nvPr/>
            </p:nvSpPr>
            <p:spPr bwMode="auto">
              <a:xfrm rot="6361956" flipH="1" flipV="1">
                <a:off x="4464" y="1205"/>
                <a:ext cx="189" cy="500"/>
              </a:xfrm>
              <a:prstGeom prst="line">
                <a:avLst/>
              </a:prstGeom>
              <a:noFill/>
              <a:ln w="31750">
                <a:solidFill>
                  <a:schemeClr val="bg2"/>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27315" name="Line 34"/>
              <p:cNvSpPr>
                <a:spLocks noChangeShapeType="1"/>
              </p:cNvSpPr>
              <p:nvPr/>
            </p:nvSpPr>
            <p:spPr bwMode="auto">
              <a:xfrm rot="6361956">
                <a:off x="4602" y="1393"/>
                <a:ext cx="189" cy="203"/>
              </a:xfrm>
              <a:prstGeom prst="line">
                <a:avLst/>
              </a:prstGeom>
              <a:noFill/>
              <a:ln w="31750">
                <a:solidFill>
                  <a:schemeClr val="bg2"/>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27316" name="Line 35"/>
              <p:cNvSpPr>
                <a:spLocks noChangeShapeType="1"/>
              </p:cNvSpPr>
              <p:nvPr/>
            </p:nvSpPr>
            <p:spPr bwMode="auto">
              <a:xfrm rot="6361956" flipH="1" flipV="1">
                <a:off x="4745" y="1286"/>
                <a:ext cx="189" cy="500"/>
              </a:xfrm>
              <a:prstGeom prst="line">
                <a:avLst/>
              </a:prstGeom>
              <a:noFill/>
              <a:ln w="31750">
                <a:solidFill>
                  <a:schemeClr val="bg2"/>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127308" name="Group 36"/>
            <p:cNvGrpSpPr>
              <a:grpSpLocks/>
            </p:cNvGrpSpPr>
            <p:nvPr/>
          </p:nvGrpSpPr>
          <p:grpSpPr bwMode="auto">
            <a:xfrm rot="10800000">
              <a:off x="3796" y="1402"/>
              <a:ext cx="392" cy="137"/>
              <a:chOff x="4227" y="1360"/>
              <a:chExt cx="863" cy="270"/>
            </a:xfrm>
          </p:grpSpPr>
          <p:sp>
            <p:nvSpPr>
              <p:cNvPr id="127309" name="Line 37"/>
              <p:cNvSpPr>
                <a:spLocks noChangeShapeType="1"/>
              </p:cNvSpPr>
              <p:nvPr/>
            </p:nvSpPr>
            <p:spPr bwMode="auto">
              <a:xfrm>
                <a:off x="4227" y="1604"/>
                <a:ext cx="0"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27310" name="Line 38"/>
              <p:cNvSpPr>
                <a:spLocks noChangeShapeType="1"/>
              </p:cNvSpPr>
              <p:nvPr/>
            </p:nvSpPr>
            <p:spPr bwMode="auto">
              <a:xfrm rot="6361956" flipH="1" flipV="1">
                <a:off x="4464" y="1205"/>
                <a:ext cx="189" cy="500"/>
              </a:xfrm>
              <a:prstGeom prst="line">
                <a:avLst/>
              </a:prstGeom>
              <a:noFill/>
              <a:ln w="31750">
                <a:solidFill>
                  <a:schemeClr val="bg2"/>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27311" name="Line 39"/>
              <p:cNvSpPr>
                <a:spLocks noChangeShapeType="1"/>
              </p:cNvSpPr>
              <p:nvPr/>
            </p:nvSpPr>
            <p:spPr bwMode="auto">
              <a:xfrm rot="6361956">
                <a:off x="4602" y="1393"/>
                <a:ext cx="189" cy="203"/>
              </a:xfrm>
              <a:prstGeom prst="line">
                <a:avLst/>
              </a:prstGeom>
              <a:noFill/>
              <a:ln w="31750">
                <a:solidFill>
                  <a:schemeClr val="bg2"/>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27312" name="Line 40"/>
              <p:cNvSpPr>
                <a:spLocks noChangeShapeType="1"/>
              </p:cNvSpPr>
              <p:nvPr/>
            </p:nvSpPr>
            <p:spPr bwMode="auto">
              <a:xfrm rot="6361956" flipH="1" flipV="1">
                <a:off x="4745" y="1286"/>
                <a:ext cx="189" cy="500"/>
              </a:xfrm>
              <a:prstGeom prst="line">
                <a:avLst/>
              </a:prstGeom>
              <a:noFill/>
              <a:ln w="31750">
                <a:solidFill>
                  <a:schemeClr val="bg2"/>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grpSp>
      <p:sp>
        <p:nvSpPr>
          <p:cNvPr id="126986" name="Oval 41"/>
          <p:cNvSpPr>
            <a:spLocks noChangeArrowheads="1"/>
          </p:cNvSpPr>
          <p:nvPr/>
        </p:nvSpPr>
        <p:spPr bwMode="auto">
          <a:xfrm>
            <a:off x="6835775" y="3652838"/>
            <a:ext cx="358775" cy="95250"/>
          </a:xfrm>
          <a:prstGeom prst="ellipse">
            <a:avLst/>
          </a:prstGeom>
          <a:solidFill>
            <a:srgbClr val="DDDDDD"/>
          </a:solidFill>
          <a:ln w="12700">
            <a:solidFill>
              <a:schemeClr val="folHlink"/>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126987" name="Line 42"/>
          <p:cNvSpPr>
            <a:spLocks noChangeShapeType="1"/>
          </p:cNvSpPr>
          <p:nvPr/>
        </p:nvSpPr>
        <p:spPr bwMode="auto">
          <a:xfrm>
            <a:off x="6835775" y="3644900"/>
            <a:ext cx="0" cy="58738"/>
          </a:xfrm>
          <a:prstGeom prst="line">
            <a:avLst/>
          </a:prstGeom>
          <a:noFill/>
          <a:ln w="1270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6988" name="Line 43"/>
          <p:cNvSpPr>
            <a:spLocks noChangeShapeType="1"/>
          </p:cNvSpPr>
          <p:nvPr/>
        </p:nvSpPr>
        <p:spPr bwMode="auto">
          <a:xfrm>
            <a:off x="7194550" y="3644900"/>
            <a:ext cx="0" cy="58738"/>
          </a:xfrm>
          <a:prstGeom prst="line">
            <a:avLst/>
          </a:prstGeom>
          <a:noFill/>
          <a:ln w="1270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6989" name="Rectangle 44"/>
          <p:cNvSpPr>
            <a:spLocks noChangeArrowheads="1"/>
          </p:cNvSpPr>
          <p:nvPr/>
        </p:nvSpPr>
        <p:spPr bwMode="auto">
          <a:xfrm>
            <a:off x="6835775" y="3644900"/>
            <a:ext cx="355600" cy="58738"/>
          </a:xfrm>
          <a:prstGeom prst="rect">
            <a:avLst/>
          </a:prstGeom>
          <a:solidFill>
            <a:srgbClr val="DDDDDD"/>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endParaRPr kumimoji="0" lang="zh-CN" altLang="zh-CN" sz="1800">
              <a:latin typeface="Times New Roman" panose="02020603050405020304" pitchFamily="18" charset="0"/>
              <a:ea typeface="宋体" panose="02010600030101010101" pitchFamily="2" charset="-122"/>
            </a:endParaRPr>
          </a:p>
        </p:txBody>
      </p:sp>
      <p:sp>
        <p:nvSpPr>
          <p:cNvPr id="126990" name="Oval 45"/>
          <p:cNvSpPr>
            <a:spLocks noChangeArrowheads="1"/>
          </p:cNvSpPr>
          <p:nvPr/>
        </p:nvSpPr>
        <p:spPr bwMode="auto">
          <a:xfrm>
            <a:off x="6832600" y="3576638"/>
            <a:ext cx="358775" cy="111125"/>
          </a:xfrm>
          <a:prstGeom prst="ellipse">
            <a:avLst/>
          </a:prstGeom>
          <a:solidFill>
            <a:srgbClr val="DDDDDD"/>
          </a:solidFill>
          <a:ln w="12700">
            <a:solidFill>
              <a:schemeClr val="folHlink"/>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grpSp>
        <p:nvGrpSpPr>
          <p:cNvPr id="126991" name="Group 46"/>
          <p:cNvGrpSpPr>
            <a:grpSpLocks/>
          </p:cNvGrpSpPr>
          <p:nvPr/>
        </p:nvGrpSpPr>
        <p:grpSpPr bwMode="auto">
          <a:xfrm>
            <a:off x="6918325" y="3600450"/>
            <a:ext cx="179388" cy="65088"/>
            <a:chOff x="2848" y="848"/>
            <a:chExt cx="140" cy="98"/>
          </a:xfrm>
        </p:grpSpPr>
        <p:sp>
          <p:nvSpPr>
            <p:cNvPr id="127288" name="Line 47"/>
            <p:cNvSpPr>
              <a:spLocks noChangeShapeType="1"/>
            </p:cNvSpPr>
            <p:nvPr/>
          </p:nvSpPr>
          <p:spPr bwMode="auto">
            <a:xfrm flipV="1">
              <a:off x="2848" y="848"/>
              <a:ext cx="50" cy="2"/>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7289" name="Line 48"/>
            <p:cNvSpPr>
              <a:spLocks noChangeShapeType="1"/>
            </p:cNvSpPr>
            <p:nvPr/>
          </p:nvSpPr>
          <p:spPr bwMode="auto">
            <a:xfrm>
              <a:off x="2944" y="946"/>
              <a:ext cx="44" cy="0"/>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7290" name="Line 49"/>
            <p:cNvSpPr>
              <a:spLocks noChangeShapeType="1"/>
            </p:cNvSpPr>
            <p:nvPr/>
          </p:nvSpPr>
          <p:spPr bwMode="auto">
            <a:xfrm>
              <a:off x="2894" y="850"/>
              <a:ext cx="52" cy="96"/>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26992" name="Group 50"/>
          <p:cNvGrpSpPr>
            <a:grpSpLocks/>
          </p:cNvGrpSpPr>
          <p:nvPr/>
        </p:nvGrpSpPr>
        <p:grpSpPr bwMode="auto">
          <a:xfrm flipV="1">
            <a:off x="6918325" y="3600450"/>
            <a:ext cx="179388" cy="65088"/>
            <a:chOff x="2848" y="848"/>
            <a:chExt cx="140" cy="98"/>
          </a:xfrm>
        </p:grpSpPr>
        <p:sp>
          <p:nvSpPr>
            <p:cNvPr id="127285" name="Line 51"/>
            <p:cNvSpPr>
              <a:spLocks noChangeShapeType="1"/>
            </p:cNvSpPr>
            <p:nvPr/>
          </p:nvSpPr>
          <p:spPr bwMode="auto">
            <a:xfrm flipV="1">
              <a:off x="2848" y="848"/>
              <a:ext cx="50" cy="2"/>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7286" name="Line 52"/>
            <p:cNvSpPr>
              <a:spLocks noChangeShapeType="1"/>
            </p:cNvSpPr>
            <p:nvPr/>
          </p:nvSpPr>
          <p:spPr bwMode="auto">
            <a:xfrm>
              <a:off x="2944" y="946"/>
              <a:ext cx="44" cy="0"/>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7287" name="Line 53"/>
            <p:cNvSpPr>
              <a:spLocks noChangeShapeType="1"/>
            </p:cNvSpPr>
            <p:nvPr/>
          </p:nvSpPr>
          <p:spPr bwMode="auto">
            <a:xfrm>
              <a:off x="2894" y="850"/>
              <a:ext cx="52" cy="96"/>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26993" name="Oval 54"/>
          <p:cNvSpPr>
            <a:spLocks noChangeArrowheads="1"/>
          </p:cNvSpPr>
          <p:nvPr/>
        </p:nvSpPr>
        <p:spPr bwMode="auto">
          <a:xfrm>
            <a:off x="7191375" y="3932238"/>
            <a:ext cx="358775" cy="95250"/>
          </a:xfrm>
          <a:prstGeom prst="ellipse">
            <a:avLst/>
          </a:prstGeom>
          <a:solidFill>
            <a:srgbClr val="DDDDDD"/>
          </a:solidFill>
          <a:ln w="12700">
            <a:solidFill>
              <a:schemeClr val="folHlink"/>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126994" name="Line 55"/>
          <p:cNvSpPr>
            <a:spLocks noChangeShapeType="1"/>
          </p:cNvSpPr>
          <p:nvPr/>
        </p:nvSpPr>
        <p:spPr bwMode="auto">
          <a:xfrm>
            <a:off x="7191375" y="3924300"/>
            <a:ext cx="0" cy="58738"/>
          </a:xfrm>
          <a:prstGeom prst="line">
            <a:avLst/>
          </a:prstGeom>
          <a:noFill/>
          <a:ln w="1270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6995" name="Line 56"/>
          <p:cNvSpPr>
            <a:spLocks noChangeShapeType="1"/>
          </p:cNvSpPr>
          <p:nvPr/>
        </p:nvSpPr>
        <p:spPr bwMode="auto">
          <a:xfrm>
            <a:off x="7550150" y="3924300"/>
            <a:ext cx="0" cy="58738"/>
          </a:xfrm>
          <a:prstGeom prst="line">
            <a:avLst/>
          </a:prstGeom>
          <a:noFill/>
          <a:ln w="1270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6996" name="Rectangle 57"/>
          <p:cNvSpPr>
            <a:spLocks noChangeArrowheads="1"/>
          </p:cNvSpPr>
          <p:nvPr/>
        </p:nvSpPr>
        <p:spPr bwMode="auto">
          <a:xfrm>
            <a:off x="7191375" y="3924300"/>
            <a:ext cx="355600" cy="58738"/>
          </a:xfrm>
          <a:prstGeom prst="rect">
            <a:avLst/>
          </a:prstGeom>
          <a:solidFill>
            <a:srgbClr val="DDDDDD"/>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endParaRPr kumimoji="0" lang="zh-CN" altLang="zh-CN" sz="1800">
              <a:latin typeface="Times New Roman" panose="02020603050405020304" pitchFamily="18" charset="0"/>
              <a:ea typeface="宋体" panose="02010600030101010101" pitchFamily="2" charset="-122"/>
            </a:endParaRPr>
          </a:p>
        </p:txBody>
      </p:sp>
      <p:sp>
        <p:nvSpPr>
          <p:cNvPr id="126997" name="Oval 58"/>
          <p:cNvSpPr>
            <a:spLocks noChangeArrowheads="1"/>
          </p:cNvSpPr>
          <p:nvPr/>
        </p:nvSpPr>
        <p:spPr bwMode="auto">
          <a:xfrm>
            <a:off x="7188200" y="3856038"/>
            <a:ext cx="358775" cy="111125"/>
          </a:xfrm>
          <a:prstGeom prst="ellipse">
            <a:avLst/>
          </a:prstGeom>
          <a:solidFill>
            <a:srgbClr val="DDDDDD"/>
          </a:solidFill>
          <a:ln w="12700">
            <a:solidFill>
              <a:schemeClr val="folHlink"/>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grpSp>
        <p:nvGrpSpPr>
          <p:cNvPr id="126998" name="Group 59"/>
          <p:cNvGrpSpPr>
            <a:grpSpLocks/>
          </p:cNvGrpSpPr>
          <p:nvPr/>
        </p:nvGrpSpPr>
        <p:grpSpPr bwMode="auto">
          <a:xfrm>
            <a:off x="7273925" y="3879850"/>
            <a:ext cx="179388" cy="65088"/>
            <a:chOff x="2848" y="848"/>
            <a:chExt cx="140" cy="98"/>
          </a:xfrm>
        </p:grpSpPr>
        <p:sp>
          <p:nvSpPr>
            <p:cNvPr id="127282" name="Line 60"/>
            <p:cNvSpPr>
              <a:spLocks noChangeShapeType="1"/>
            </p:cNvSpPr>
            <p:nvPr/>
          </p:nvSpPr>
          <p:spPr bwMode="auto">
            <a:xfrm flipV="1">
              <a:off x="2848" y="848"/>
              <a:ext cx="50" cy="2"/>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7283" name="Line 61"/>
            <p:cNvSpPr>
              <a:spLocks noChangeShapeType="1"/>
            </p:cNvSpPr>
            <p:nvPr/>
          </p:nvSpPr>
          <p:spPr bwMode="auto">
            <a:xfrm>
              <a:off x="2944" y="946"/>
              <a:ext cx="44" cy="0"/>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7284" name="Line 62"/>
            <p:cNvSpPr>
              <a:spLocks noChangeShapeType="1"/>
            </p:cNvSpPr>
            <p:nvPr/>
          </p:nvSpPr>
          <p:spPr bwMode="auto">
            <a:xfrm>
              <a:off x="2894" y="850"/>
              <a:ext cx="52" cy="96"/>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26999" name="Group 63"/>
          <p:cNvGrpSpPr>
            <a:grpSpLocks/>
          </p:cNvGrpSpPr>
          <p:nvPr/>
        </p:nvGrpSpPr>
        <p:grpSpPr bwMode="auto">
          <a:xfrm flipV="1">
            <a:off x="7273925" y="3879850"/>
            <a:ext cx="179388" cy="65088"/>
            <a:chOff x="2848" y="848"/>
            <a:chExt cx="140" cy="98"/>
          </a:xfrm>
        </p:grpSpPr>
        <p:sp>
          <p:nvSpPr>
            <p:cNvPr id="127279" name="Line 64"/>
            <p:cNvSpPr>
              <a:spLocks noChangeShapeType="1"/>
            </p:cNvSpPr>
            <p:nvPr/>
          </p:nvSpPr>
          <p:spPr bwMode="auto">
            <a:xfrm flipV="1">
              <a:off x="2848" y="848"/>
              <a:ext cx="50" cy="2"/>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7280" name="Line 65"/>
            <p:cNvSpPr>
              <a:spLocks noChangeShapeType="1"/>
            </p:cNvSpPr>
            <p:nvPr/>
          </p:nvSpPr>
          <p:spPr bwMode="auto">
            <a:xfrm>
              <a:off x="2944" y="946"/>
              <a:ext cx="44" cy="0"/>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7281" name="Line 66"/>
            <p:cNvSpPr>
              <a:spLocks noChangeShapeType="1"/>
            </p:cNvSpPr>
            <p:nvPr/>
          </p:nvSpPr>
          <p:spPr bwMode="auto">
            <a:xfrm>
              <a:off x="2894" y="850"/>
              <a:ext cx="52" cy="96"/>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27000" name="Oval 67"/>
          <p:cNvSpPr>
            <a:spLocks noChangeArrowheads="1"/>
          </p:cNvSpPr>
          <p:nvPr/>
        </p:nvSpPr>
        <p:spPr bwMode="auto">
          <a:xfrm>
            <a:off x="7470775" y="3665538"/>
            <a:ext cx="358775" cy="95250"/>
          </a:xfrm>
          <a:prstGeom prst="ellipse">
            <a:avLst/>
          </a:prstGeom>
          <a:solidFill>
            <a:srgbClr val="DDDDDD"/>
          </a:solidFill>
          <a:ln w="12700">
            <a:solidFill>
              <a:schemeClr val="folHlink"/>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127001" name="Line 68"/>
          <p:cNvSpPr>
            <a:spLocks noChangeShapeType="1"/>
          </p:cNvSpPr>
          <p:nvPr/>
        </p:nvSpPr>
        <p:spPr bwMode="auto">
          <a:xfrm>
            <a:off x="7470775" y="3657600"/>
            <a:ext cx="0" cy="58738"/>
          </a:xfrm>
          <a:prstGeom prst="line">
            <a:avLst/>
          </a:prstGeom>
          <a:noFill/>
          <a:ln w="1270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7002" name="Line 69"/>
          <p:cNvSpPr>
            <a:spLocks noChangeShapeType="1"/>
          </p:cNvSpPr>
          <p:nvPr/>
        </p:nvSpPr>
        <p:spPr bwMode="auto">
          <a:xfrm>
            <a:off x="7829550" y="3657600"/>
            <a:ext cx="0" cy="58738"/>
          </a:xfrm>
          <a:prstGeom prst="line">
            <a:avLst/>
          </a:prstGeom>
          <a:noFill/>
          <a:ln w="1270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7003" name="Rectangle 70"/>
          <p:cNvSpPr>
            <a:spLocks noChangeArrowheads="1"/>
          </p:cNvSpPr>
          <p:nvPr/>
        </p:nvSpPr>
        <p:spPr bwMode="auto">
          <a:xfrm>
            <a:off x="7470775" y="3657600"/>
            <a:ext cx="355600" cy="58738"/>
          </a:xfrm>
          <a:prstGeom prst="rect">
            <a:avLst/>
          </a:prstGeom>
          <a:solidFill>
            <a:srgbClr val="DDDDDD"/>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endParaRPr kumimoji="0" lang="zh-CN" altLang="zh-CN" sz="1800">
              <a:latin typeface="Times New Roman" panose="02020603050405020304" pitchFamily="18" charset="0"/>
              <a:ea typeface="宋体" panose="02010600030101010101" pitchFamily="2" charset="-122"/>
            </a:endParaRPr>
          </a:p>
        </p:txBody>
      </p:sp>
      <p:sp>
        <p:nvSpPr>
          <p:cNvPr id="127004" name="Oval 71"/>
          <p:cNvSpPr>
            <a:spLocks noChangeArrowheads="1"/>
          </p:cNvSpPr>
          <p:nvPr/>
        </p:nvSpPr>
        <p:spPr bwMode="auto">
          <a:xfrm>
            <a:off x="7467600" y="3589338"/>
            <a:ext cx="358775" cy="111125"/>
          </a:xfrm>
          <a:prstGeom prst="ellipse">
            <a:avLst/>
          </a:prstGeom>
          <a:solidFill>
            <a:srgbClr val="DDDDDD"/>
          </a:solidFill>
          <a:ln w="12700">
            <a:solidFill>
              <a:schemeClr val="folHlink"/>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grpSp>
        <p:nvGrpSpPr>
          <p:cNvPr id="127005" name="Group 72"/>
          <p:cNvGrpSpPr>
            <a:grpSpLocks/>
          </p:cNvGrpSpPr>
          <p:nvPr/>
        </p:nvGrpSpPr>
        <p:grpSpPr bwMode="auto">
          <a:xfrm>
            <a:off x="7553325" y="3613150"/>
            <a:ext cx="179388" cy="65088"/>
            <a:chOff x="2848" y="848"/>
            <a:chExt cx="140" cy="98"/>
          </a:xfrm>
        </p:grpSpPr>
        <p:sp>
          <p:nvSpPr>
            <p:cNvPr id="127276" name="Line 73"/>
            <p:cNvSpPr>
              <a:spLocks noChangeShapeType="1"/>
            </p:cNvSpPr>
            <p:nvPr/>
          </p:nvSpPr>
          <p:spPr bwMode="auto">
            <a:xfrm flipV="1">
              <a:off x="2848" y="848"/>
              <a:ext cx="50" cy="2"/>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7277" name="Line 74"/>
            <p:cNvSpPr>
              <a:spLocks noChangeShapeType="1"/>
            </p:cNvSpPr>
            <p:nvPr/>
          </p:nvSpPr>
          <p:spPr bwMode="auto">
            <a:xfrm>
              <a:off x="2944" y="946"/>
              <a:ext cx="44" cy="0"/>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7278" name="Line 75"/>
            <p:cNvSpPr>
              <a:spLocks noChangeShapeType="1"/>
            </p:cNvSpPr>
            <p:nvPr/>
          </p:nvSpPr>
          <p:spPr bwMode="auto">
            <a:xfrm>
              <a:off x="2894" y="850"/>
              <a:ext cx="52" cy="96"/>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27006" name="Group 76"/>
          <p:cNvGrpSpPr>
            <a:grpSpLocks/>
          </p:cNvGrpSpPr>
          <p:nvPr/>
        </p:nvGrpSpPr>
        <p:grpSpPr bwMode="auto">
          <a:xfrm flipV="1">
            <a:off x="7553325" y="3613150"/>
            <a:ext cx="179388" cy="65088"/>
            <a:chOff x="2848" y="848"/>
            <a:chExt cx="140" cy="98"/>
          </a:xfrm>
        </p:grpSpPr>
        <p:sp>
          <p:nvSpPr>
            <p:cNvPr id="127273" name="Line 77"/>
            <p:cNvSpPr>
              <a:spLocks noChangeShapeType="1"/>
            </p:cNvSpPr>
            <p:nvPr/>
          </p:nvSpPr>
          <p:spPr bwMode="auto">
            <a:xfrm flipV="1">
              <a:off x="2848" y="848"/>
              <a:ext cx="50" cy="2"/>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7274" name="Line 78"/>
            <p:cNvSpPr>
              <a:spLocks noChangeShapeType="1"/>
            </p:cNvSpPr>
            <p:nvPr/>
          </p:nvSpPr>
          <p:spPr bwMode="auto">
            <a:xfrm>
              <a:off x="2944" y="946"/>
              <a:ext cx="44" cy="0"/>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7275" name="Line 79"/>
            <p:cNvSpPr>
              <a:spLocks noChangeShapeType="1"/>
            </p:cNvSpPr>
            <p:nvPr/>
          </p:nvSpPr>
          <p:spPr bwMode="auto">
            <a:xfrm>
              <a:off x="2894" y="850"/>
              <a:ext cx="52" cy="96"/>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27007" name="Oval 80"/>
          <p:cNvSpPr>
            <a:spLocks noChangeArrowheads="1"/>
          </p:cNvSpPr>
          <p:nvPr/>
        </p:nvSpPr>
        <p:spPr bwMode="auto">
          <a:xfrm>
            <a:off x="6935788" y="2503488"/>
            <a:ext cx="347662" cy="88900"/>
          </a:xfrm>
          <a:prstGeom prst="ellipse">
            <a:avLst/>
          </a:prstGeom>
          <a:solidFill>
            <a:srgbClr val="DDDDDD"/>
          </a:solidFill>
          <a:ln w="12700">
            <a:solidFill>
              <a:schemeClr val="folHlink"/>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127008" name="Line 81"/>
          <p:cNvSpPr>
            <a:spLocks noChangeShapeType="1"/>
          </p:cNvSpPr>
          <p:nvPr/>
        </p:nvSpPr>
        <p:spPr bwMode="auto">
          <a:xfrm>
            <a:off x="6935788" y="2495550"/>
            <a:ext cx="0" cy="55563"/>
          </a:xfrm>
          <a:prstGeom prst="line">
            <a:avLst/>
          </a:prstGeom>
          <a:noFill/>
          <a:ln w="1270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7009" name="Line 82"/>
          <p:cNvSpPr>
            <a:spLocks noChangeShapeType="1"/>
          </p:cNvSpPr>
          <p:nvPr/>
        </p:nvSpPr>
        <p:spPr bwMode="auto">
          <a:xfrm>
            <a:off x="7283450" y="2495550"/>
            <a:ext cx="0" cy="55563"/>
          </a:xfrm>
          <a:prstGeom prst="line">
            <a:avLst/>
          </a:prstGeom>
          <a:noFill/>
          <a:ln w="1270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7010" name="Rectangle 83"/>
          <p:cNvSpPr>
            <a:spLocks noChangeArrowheads="1"/>
          </p:cNvSpPr>
          <p:nvPr/>
        </p:nvSpPr>
        <p:spPr bwMode="auto">
          <a:xfrm>
            <a:off x="6935788" y="2495550"/>
            <a:ext cx="344487" cy="53975"/>
          </a:xfrm>
          <a:prstGeom prst="rect">
            <a:avLst/>
          </a:prstGeom>
          <a:solidFill>
            <a:srgbClr val="DDDDDD"/>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endParaRPr kumimoji="0" lang="zh-CN" altLang="zh-CN" sz="1800">
              <a:latin typeface="Times New Roman" panose="02020603050405020304" pitchFamily="18" charset="0"/>
              <a:ea typeface="宋体" panose="02010600030101010101" pitchFamily="2" charset="-122"/>
            </a:endParaRPr>
          </a:p>
        </p:txBody>
      </p:sp>
      <p:sp>
        <p:nvSpPr>
          <p:cNvPr id="127011" name="Oval 84"/>
          <p:cNvSpPr>
            <a:spLocks noChangeArrowheads="1"/>
          </p:cNvSpPr>
          <p:nvPr/>
        </p:nvSpPr>
        <p:spPr bwMode="auto">
          <a:xfrm>
            <a:off x="6932613" y="2432050"/>
            <a:ext cx="347662" cy="103188"/>
          </a:xfrm>
          <a:prstGeom prst="ellipse">
            <a:avLst/>
          </a:prstGeom>
          <a:solidFill>
            <a:srgbClr val="DDDDDD"/>
          </a:solidFill>
          <a:ln w="12700">
            <a:solidFill>
              <a:schemeClr val="folHlink"/>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grpSp>
        <p:nvGrpSpPr>
          <p:cNvPr id="127012" name="Group 85"/>
          <p:cNvGrpSpPr>
            <a:grpSpLocks/>
          </p:cNvGrpSpPr>
          <p:nvPr/>
        </p:nvGrpSpPr>
        <p:grpSpPr bwMode="auto">
          <a:xfrm>
            <a:off x="7016750" y="2454275"/>
            <a:ext cx="171450" cy="61913"/>
            <a:chOff x="2848" y="848"/>
            <a:chExt cx="140" cy="98"/>
          </a:xfrm>
        </p:grpSpPr>
        <p:sp>
          <p:nvSpPr>
            <p:cNvPr id="127270" name="Line 86"/>
            <p:cNvSpPr>
              <a:spLocks noChangeShapeType="1"/>
            </p:cNvSpPr>
            <p:nvPr/>
          </p:nvSpPr>
          <p:spPr bwMode="auto">
            <a:xfrm flipV="1">
              <a:off x="2848" y="848"/>
              <a:ext cx="50" cy="2"/>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7271" name="Line 87"/>
            <p:cNvSpPr>
              <a:spLocks noChangeShapeType="1"/>
            </p:cNvSpPr>
            <p:nvPr/>
          </p:nvSpPr>
          <p:spPr bwMode="auto">
            <a:xfrm>
              <a:off x="2944" y="946"/>
              <a:ext cx="44" cy="0"/>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7272" name="Line 88"/>
            <p:cNvSpPr>
              <a:spLocks noChangeShapeType="1"/>
            </p:cNvSpPr>
            <p:nvPr/>
          </p:nvSpPr>
          <p:spPr bwMode="auto">
            <a:xfrm>
              <a:off x="2894" y="850"/>
              <a:ext cx="52" cy="96"/>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27013" name="Group 89"/>
          <p:cNvGrpSpPr>
            <a:grpSpLocks/>
          </p:cNvGrpSpPr>
          <p:nvPr/>
        </p:nvGrpSpPr>
        <p:grpSpPr bwMode="auto">
          <a:xfrm flipV="1">
            <a:off x="7016750" y="2454275"/>
            <a:ext cx="171450" cy="60325"/>
            <a:chOff x="2848" y="848"/>
            <a:chExt cx="140" cy="98"/>
          </a:xfrm>
        </p:grpSpPr>
        <p:sp>
          <p:nvSpPr>
            <p:cNvPr id="127267" name="Line 90"/>
            <p:cNvSpPr>
              <a:spLocks noChangeShapeType="1"/>
            </p:cNvSpPr>
            <p:nvPr/>
          </p:nvSpPr>
          <p:spPr bwMode="auto">
            <a:xfrm flipV="1">
              <a:off x="2848" y="848"/>
              <a:ext cx="50" cy="2"/>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7268" name="Line 91"/>
            <p:cNvSpPr>
              <a:spLocks noChangeShapeType="1"/>
            </p:cNvSpPr>
            <p:nvPr/>
          </p:nvSpPr>
          <p:spPr bwMode="auto">
            <a:xfrm>
              <a:off x="2944" y="946"/>
              <a:ext cx="44" cy="0"/>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7269" name="Line 92"/>
            <p:cNvSpPr>
              <a:spLocks noChangeShapeType="1"/>
            </p:cNvSpPr>
            <p:nvPr/>
          </p:nvSpPr>
          <p:spPr bwMode="auto">
            <a:xfrm>
              <a:off x="2894" y="850"/>
              <a:ext cx="52" cy="96"/>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27014" name="Oval 93"/>
          <p:cNvSpPr>
            <a:spLocks noChangeArrowheads="1"/>
          </p:cNvSpPr>
          <p:nvPr/>
        </p:nvSpPr>
        <p:spPr bwMode="auto">
          <a:xfrm>
            <a:off x="6934200" y="2763838"/>
            <a:ext cx="358775" cy="95250"/>
          </a:xfrm>
          <a:prstGeom prst="ellipse">
            <a:avLst/>
          </a:prstGeom>
          <a:solidFill>
            <a:srgbClr val="DDDDDD"/>
          </a:solidFill>
          <a:ln w="12700">
            <a:solidFill>
              <a:schemeClr val="folHlink"/>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127015" name="Line 94"/>
          <p:cNvSpPr>
            <a:spLocks noChangeShapeType="1"/>
          </p:cNvSpPr>
          <p:nvPr/>
        </p:nvSpPr>
        <p:spPr bwMode="auto">
          <a:xfrm>
            <a:off x="6934200" y="2755900"/>
            <a:ext cx="0" cy="58738"/>
          </a:xfrm>
          <a:prstGeom prst="line">
            <a:avLst/>
          </a:prstGeom>
          <a:noFill/>
          <a:ln w="1270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7016" name="Line 95"/>
          <p:cNvSpPr>
            <a:spLocks noChangeShapeType="1"/>
          </p:cNvSpPr>
          <p:nvPr/>
        </p:nvSpPr>
        <p:spPr bwMode="auto">
          <a:xfrm>
            <a:off x="7292975" y="2755900"/>
            <a:ext cx="0" cy="58738"/>
          </a:xfrm>
          <a:prstGeom prst="line">
            <a:avLst/>
          </a:prstGeom>
          <a:noFill/>
          <a:ln w="1270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7017" name="Rectangle 96"/>
          <p:cNvSpPr>
            <a:spLocks noChangeArrowheads="1"/>
          </p:cNvSpPr>
          <p:nvPr/>
        </p:nvSpPr>
        <p:spPr bwMode="auto">
          <a:xfrm>
            <a:off x="6934200" y="2755900"/>
            <a:ext cx="355600" cy="58738"/>
          </a:xfrm>
          <a:prstGeom prst="rect">
            <a:avLst/>
          </a:prstGeom>
          <a:solidFill>
            <a:srgbClr val="DDDDDD"/>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endParaRPr kumimoji="0" lang="zh-CN" altLang="zh-CN" sz="1800">
              <a:latin typeface="Times New Roman" panose="02020603050405020304" pitchFamily="18" charset="0"/>
              <a:ea typeface="宋体" panose="02010600030101010101" pitchFamily="2" charset="-122"/>
            </a:endParaRPr>
          </a:p>
        </p:txBody>
      </p:sp>
      <p:sp>
        <p:nvSpPr>
          <p:cNvPr id="127018" name="Oval 97"/>
          <p:cNvSpPr>
            <a:spLocks noChangeArrowheads="1"/>
          </p:cNvSpPr>
          <p:nvPr/>
        </p:nvSpPr>
        <p:spPr bwMode="auto">
          <a:xfrm>
            <a:off x="6931025" y="2687638"/>
            <a:ext cx="358775" cy="111125"/>
          </a:xfrm>
          <a:prstGeom prst="ellipse">
            <a:avLst/>
          </a:prstGeom>
          <a:solidFill>
            <a:srgbClr val="DDDDDD"/>
          </a:solidFill>
          <a:ln w="12700">
            <a:solidFill>
              <a:schemeClr val="folHlink"/>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grpSp>
        <p:nvGrpSpPr>
          <p:cNvPr id="127019" name="Group 98"/>
          <p:cNvGrpSpPr>
            <a:grpSpLocks/>
          </p:cNvGrpSpPr>
          <p:nvPr/>
        </p:nvGrpSpPr>
        <p:grpSpPr bwMode="auto">
          <a:xfrm>
            <a:off x="7016750" y="2711450"/>
            <a:ext cx="179388" cy="65088"/>
            <a:chOff x="2848" y="848"/>
            <a:chExt cx="140" cy="98"/>
          </a:xfrm>
        </p:grpSpPr>
        <p:sp>
          <p:nvSpPr>
            <p:cNvPr id="127264" name="Line 99"/>
            <p:cNvSpPr>
              <a:spLocks noChangeShapeType="1"/>
            </p:cNvSpPr>
            <p:nvPr/>
          </p:nvSpPr>
          <p:spPr bwMode="auto">
            <a:xfrm flipV="1">
              <a:off x="2848" y="848"/>
              <a:ext cx="50" cy="2"/>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7265" name="Line 100"/>
            <p:cNvSpPr>
              <a:spLocks noChangeShapeType="1"/>
            </p:cNvSpPr>
            <p:nvPr/>
          </p:nvSpPr>
          <p:spPr bwMode="auto">
            <a:xfrm>
              <a:off x="2944" y="946"/>
              <a:ext cx="44" cy="0"/>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7266" name="Line 101"/>
            <p:cNvSpPr>
              <a:spLocks noChangeShapeType="1"/>
            </p:cNvSpPr>
            <p:nvPr/>
          </p:nvSpPr>
          <p:spPr bwMode="auto">
            <a:xfrm>
              <a:off x="2894" y="850"/>
              <a:ext cx="52" cy="96"/>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27020" name="Group 102"/>
          <p:cNvGrpSpPr>
            <a:grpSpLocks/>
          </p:cNvGrpSpPr>
          <p:nvPr/>
        </p:nvGrpSpPr>
        <p:grpSpPr bwMode="auto">
          <a:xfrm flipV="1">
            <a:off x="7016750" y="2711450"/>
            <a:ext cx="179388" cy="65088"/>
            <a:chOff x="2848" y="848"/>
            <a:chExt cx="140" cy="98"/>
          </a:xfrm>
        </p:grpSpPr>
        <p:sp>
          <p:nvSpPr>
            <p:cNvPr id="127261" name="Line 103"/>
            <p:cNvSpPr>
              <a:spLocks noChangeShapeType="1"/>
            </p:cNvSpPr>
            <p:nvPr/>
          </p:nvSpPr>
          <p:spPr bwMode="auto">
            <a:xfrm flipV="1">
              <a:off x="2848" y="848"/>
              <a:ext cx="50" cy="2"/>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7262" name="Line 104"/>
            <p:cNvSpPr>
              <a:spLocks noChangeShapeType="1"/>
            </p:cNvSpPr>
            <p:nvPr/>
          </p:nvSpPr>
          <p:spPr bwMode="auto">
            <a:xfrm>
              <a:off x="2944" y="946"/>
              <a:ext cx="44" cy="0"/>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7263" name="Line 105"/>
            <p:cNvSpPr>
              <a:spLocks noChangeShapeType="1"/>
            </p:cNvSpPr>
            <p:nvPr/>
          </p:nvSpPr>
          <p:spPr bwMode="auto">
            <a:xfrm>
              <a:off x="2894" y="850"/>
              <a:ext cx="52" cy="96"/>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27021" name="Oval 106"/>
          <p:cNvSpPr>
            <a:spLocks noChangeArrowheads="1"/>
          </p:cNvSpPr>
          <p:nvPr/>
        </p:nvSpPr>
        <p:spPr bwMode="auto">
          <a:xfrm>
            <a:off x="7410450" y="2405063"/>
            <a:ext cx="330200" cy="85725"/>
          </a:xfrm>
          <a:prstGeom prst="ellipse">
            <a:avLst/>
          </a:prstGeom>
          <a:solidFill>
            <a:srgbClr val="DDDDDD"/>
          </a:solidFill>
          <a:ln w="12700">
            <a:solidFill>
              <a:schemeClr val="folHlink"/>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127022" name="Line 107"/>
          <p:cNvSpPr>
            <a:spLocks noChangeShapeType="1"/>
          </p:cNvSpPr>
          <p:nvPr/>
        </p:nvSpPr>
        <p:spPr bwMode="auto">
          <a:xfrm>
            <a:off x="7410450" y="2398713"/>
            <a:ext cx="0" cy="52387"/>
          </a:xfrm>
          <a:prstGeom prst="line">
            <a:avLst/>
          </a:prstGeom>
          <a:noFill/>
          <a:ln w="1270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7023" name="Line 108"/>
          <p:cNvSpPr>
            <a:spLocks noChangeShapeType="1"/>
          </p:cNvSpPr>
          <p:nvPr/>
        </p:nvSpPr>
        <p:spPr bwMode="auto">
          <a:xfrm>
            <a:off x="7740650" y="2398713"/>
            <a:ext cx="0" cy="52387"/>
          </a:xfrm>
          <a:prstGeom prst="line">
            <a:avLst/>
          </a:prstGeom>
          <a:noFill/>
          <a:ln w="1270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7024" name="Rectangle 109"/>
          <p:cNvSpPr>
            <a:spLocks noChangeArrowheads="1"/>
          </p:cNvSpPr>
          <p:nvPr/>
        </p:nvSpPr>
        <p:spPr bwMode="auto">
          <a:xfrm>
            <a:off x="7410450" y="2398713"/>
            <a:ext cx="327025" cy="52387"/>
          </a:xfrm>
          <a:prstGeom prst="rect">
            <a:avLst/>
          </a:prstGeom>
          <a:solidFill>
            <a:srgbClr val="DDDDDD"/>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endParaRPr kumimoji="0" lang="zh-CN" altLang="zh-CN" sz="1800">
              <a:solidFill>
                <a:schemeClr val="bg2"/>
              </a:solidFill>
              <a:latin typeface="Times New Roman" panose="02020603050405020304" pitchFamily="18" charset="0"/>
              <a:ea typeface="宋体" panose="02010600030101010101" pitchFamily="2" charset="-122"/>
            </a:endParaRPr>
          </a:p>
        </p:txBody>
      </p:sp>
      <p:sp>
        <p:nvSpPr>
          <p:cNvPr id="127025" name="Oval 110"/>
          <p:cNvSpPr>
            <a:spLocks noChangeArrowheads="1"/>
          </p:cNvSpPr>
          <p:nvPr/>
        </p:nvSpPr>
        <p:spPr bwMode="auto">
          <a:xfrm>
            <a:off x="7407275" y="2336800"/>
            <a:ext cx="330200" cy="100013"/>
          </a:xfrm>
          <a:prstGeom prst="ellipse">
            <a:avLst/>
          </a:prstGeom>
          <a:solidFill>
            <a:srgbClr val="DDDDDD"/>
          </a:solidFill>
          <a:ln w="12700">
            <a:solidFill>
              <a:schemeClr val="folHlink"/>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grpSp>
        <p:nvGrpSpPr>
          <p:cNvPr id="127026" name="Group 111"/>
          <p:cNvGrpSpPr>
            <a:grpSpLocks/>
          </p:cNvGrpSpPr>
          <p:nvPr/>
        </p:nvGrpSpPr>
        <p:grpSpPr bwMode="auto">
          <a:xfrm>
            <a:off x="7486650" y="2359025"/>
            <a:ext cx="163513" cy="57150"/>
            <a:chOff x="2848" y="848"/>
            <a:chExt cx="140" cy="98"/>
          </a:xfrm>
        </p:grpSpPr>
        <p:sp>
          <p:nvSpPr>
            <p:cNvPr id="127258" name="Line 112"/>
            <p:cNvSpPr>
              <a:spLocks noChangeShapeType="1"/>
            </p:cNvSpPr>
            <p:nvPr/>
          </p:nvSpPr>
          <p:spPr bwMode="auto">
            <a:xfrm flipV="1">
              <a:off x="2848" y="848"/>
              <a:ext cx="50" cy="2"/>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7259" name="Line 113"/>
            <p:cNvSpPr>
              <a:spLocks noChangeShapeType="1"/>
            </p:cNvSpPr>
            <p:nvPr/>
          </p:nvSpPr>
          <p:spPr bwMode="auto">
            <a:xfrm>
              <a:off x="2944" y="946"/>
              <a:ext cx="44" cy="0"/>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7260" name="Line 114"/>
            <p:cNvSpPr>
              <a:spLocks noChangeShapeType="1"/>
            </p:cNvSpPr>
            <p:nvPr/>
          </p:nvSpPr>
          <p:spPr bwMode="auto">
            <a:xfrm>
              <a:off x="2894" y="850"/>
              <a:ext cx="52" cy="96"/>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27027" name="Group 115"/>
          <p:cNvGrpSpPr>
            <a:grpSpLocks/>
          </p:cNvGrpSpPr>
          <p:nvPr/>
        </p:nvGrpSpPr>
        <p:grpSpPr bwMode="auto">
          <a:xfrm flipV="1">
            <a:off x="7486650" y="2357438"/>
            <a:ext cx="163513" cy="58737"/>
            <a:chOff x="2848" y="848"/>
            <a:chExt cx="140" cy="98"/>
          </a:xfrm>
        </p:grpSpPr>
        <p:sp>
          <p:nvSpPr>
            <p:cNvPr id="127255" name="Line 116"/>
            <p:cNvSpPr>
              <a:spLocks noChangeShapeType="1"/>
            </p:cNvSpPr>
            <p:nvPr/>
          </p:nvSpPr>
          <p:spPr bwMode="auto">
            <a:xfrm flipV="1">
              <a:off x="2848" y="848"/>
              <a:ext cx="50" cy="2"/>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7256" name="Line 117"/>
            <p:cNvSpPr>
              <a:spLocks noChangeShapeType="1"/>
            </p:cNvSpPr>
            <p:nvPr/>
          </p:nvSpPr>
          <p:spPr bwMode="auto">
            <a:xfrm>
              <a:off x="2944" y="946"/>
              <a:ext cx="44" cy="0"/>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7257" name="Line 118"/>
            <p:cNvSpPr>
              <a:spLocks noChangeShapeType="1"/>
            </p:cNvSpPr>
            <p:nvPr/>
          </p:nvSpPr>
          <p:spPr bwMode="auto">
            <a:xfrm>
              <a:off x="2894" y="850"/>
              <a:ext cx="52" cy="96"/>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27028" name="Oval 119"/>
          <p:cNvSpPr>
            <a:spLocks noChangeArrowheads="1"/>
          </p:cNvSpPr>
          <p:nvPr/>
        </p:nvSpPr>
        <p:spPr bwMode="auto">
          <a:xfrm>
            <a:off x="7496175" y="2763838"/>
            <a:ext cx="358775" cy="95250"/>
          </a:xfrm>
          <a:prstGeom prst="ellipse">
            <a:avLst/>
          </a:prstGeom>
          <a:solidFill>
            <a:srgbClr val="DDDDDD"/>
          </a:solidFill>
          <a:ln w="12700">
            <a:solidFill>
              <a:schemeClr val="folHlink"/>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127029" name="Line 120"/>
          <p:cNvSpPr>
            <a:spLocks noChangeShapeType="1"/>
          </p:cNvSpPr>
          <p:nvPr/>
        </p:nvSpPr>
        <p:spPr bwMode="auto">
          <a:xfrm>
            <a:off x="7496175" y="2755900"/>
            <a:ext cx="0" cy="58738"/>
          </a:xfrm>
          <a:prstGeom prst="line">
            <a:avLst/>
          </a:prstGeom>
          <a:noFill/>
          <a:ln w="1270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7030" name="Line 121"/>
          <p:cNvSpPr>
            <a:spLocks noChangeShapeType="1"/>
          </p:cNvSpPr>
          <p:nvPr/>
        </p:nvSpPr>
        <p:spPr bwMode="auto">
          <a:xfrm>
            <a:off x="7854950" y="2755900"/>
            <a:ext cx="0" cy="58738"/>
          </a:xfrm>
          <a:prstGeom prst="line">
            <a:avLst/>
          </a:prstGeom>
          <a:noFill/>
          <a:ln w="1270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7031" name="Rectangle 122"/>
          <p:cNvSpPr>
            <a:spLocks noChangeArrowheads="1"/>
          </p:cNvSpPr>
          <p:nvPr/>
        </p:nvSpPr>
        <p:spPr bwMode="auto">
          <a:xfrm>
            <a:off x="7496175" y="2755900"/>
            <a:ext cx="355600" cy="58738"/>
          </a:xfrm>
          <a:prstGeom prst="rect">
            <a:avLst/>
          </a:prstGeom>
          <a:solidFill>
            <a:srgbClr val="DDDDDD"/>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endParaRPr kumimoji="0" lang="zh-CN" altLang="zh-CN" sz="1800">
              <a:latin typeface="Times New Roman" panose="02020603050405020304" pitchFamily="18" charset="0"/>
              <a:ea typeface="宋体" panose="02010600030101010101" pitchFamily="2" charset="-122"/>
            </a:endParaRPr>
          </a:p>
        </p:txBody>
      </p:sp>
      <p:sp>
        <p:nvSpPr>
          <p:cNvPr id="127032" name="Oval 123"/>
          <p:cNvSpPr>
            <a:spLocks noChangeArrowheads="1"/>
          </p:cNvSpPr>
          <p:nvPr/>
        </p:nvSpPr>
        <p:spPr bwMode="auto">
          <a:xfrm>
            <a:off x="7493000" y="2687638"/>
            <a:ext cx="358775" cy="111125"/>
          </a:xfrm>
          <a:prstGeom prst="ellipse">
            <a:avLst/>
          </a:prstGeom>
          <a:solidFill>
            <a:srgbClr val="DDDDDD"/>
          </a:solidFill>
          <a:ln w="12700">
            <a:solidFill>
              <a:schemeClr val="folHlink"/>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grpSp>
        <p:nvGrpSpPr>
          <p:cNvPr id="127033" name="Group 124"/>
          <p:cNvGrpSpPr>
            <a:grpSpLocks/>
          </p:cNvGrpSpPr>
          <p:nvPr/>
        </p:nvGrpSpPr>
        <p:grpSpPr bwMode="auto">
          <a:xfrm>
            <a:off x="7578725" y="2711450"/>
            <a:ext cx="179388" cy="65088"/>
            <a:chOff x="2848" y="848"/>
            <a:chExt cx="140" cy="98"/>
          </a:xfrm>
        </p:grpSpPr>
        <p:sp>
          <p:nvSpPr>
            <p:cNvPr id="127252" name="Line 125"/>
            <p:cNvSpPr>
              <a:spLocks noChangeShapeType="1"/>
            </p:cNvSpPr>
            <p:nvPr/>
          </p:nvSpPr>
          <p:spPr bwMode="auto">
            <a:xfrm flipV="1">
              <a:off x="2848" y="848"/>
              <a:ext cx="50" cy="2"/>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7253" name="Line 126"/>
            <p:cNvSpPr>
              <a:spLocks noChangeShapeType="1"/>
            </p:cNvSpPr>
            <p:nvPr/>
          </p:nvSpPr>
          <p:spPr bwMode="auto">
            <a:xfrm>
              <a:off x="2944" y="946"/>
              <a:ext cx="44" cy="0"/>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7254" name="Line 127"/>
            <p:cNvSpPr>
              <a:spLocks noChangeShapeType="1"/>
            </p:cNvSpPr>
            <p:nvPr/>
          </p:nvSpPr>
          <p:spPr bwMode="auto">
            <a:xfrm>
              <a:off x="2894" y="850"/>
              <a:ext cx="52" cy="96"/>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27034" name="Group 128"/>
          <p:cNvGrpSpPr>
            <a:grpSpLocks/>
          </p:cNvGrpSpPr>
          <p:nvPr/>
        </p:nvGrpSpPr>
        <p:grpSpPr bwMode="auto">
          <a:xfrm flipV="1">
            <a:off x="7578725" y="2711450"/>
            <a:ext cx="179388" cy="65088"/>
            <a:chOff x="2848" y="848"/>
            <a:chExt cx="140" cy="98"/>
          </a:xfrm>
        </p:grpSpPr>
        <p:sp>
          <p:nvSpPr>
            <p:cNvPr id="127249" name="Line 129"/>
            <p:cNvSpPr>
              <a:spLocks noChangeShapeType="1"/>
            </p:cNvSpPr>
            <p:nvPr/>
          </p:nvSpPr>
          <p:spPr bwMode="auto">
            <a:xfrm flipV="1">
              <a:off x="2848" y="848"/>
              <a:ext cx="50" cy="2"/>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7250" name="Line 130"/>
            <p:cNvSpPr>
              <a:spLocks noChangeShapeType="1"/>
            </p:cNvSpPr>
            <p:nvPr/>
          </p:nvSpPr>
          <p:spPr bwMode="auto">
            <a:xfrm>
              <a:off x="2944" y="946"/>
              <a:ext cx="44" cy="0"/>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7251" name="Line 131"/>
            <p:cNvSpPr>
              <a:spLocks noChangeShapeType="1"/>
            </p:cNvSpPr>
            <p:nvPr/>
          </p:nvSpPr>
          <p:spPr bwMode="auto">
            <a:xfrm>
              <a:off x="2894" y="850"/>
              <a:ext cx="52" cy="96"/>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27035" name="Oval 132"/>
          <p:cNvSpPr>
            <a:spLocks noChangeArrowheads="1"/>
          </p:cNvSpPr>
          <p:nvPr/>
        </p:nvSpPr>
        <p:spPr bwMode="auto">
          <a:xfrm>
            <a:off x="6086475" y="2498725"/>
            <a:ext cx="346075" cy="87313"/>
          </a:xfrm>
          <a:prstGeom prst="ellipse">
            <a:avLst/>
          </a:prstGeom>
          <a:solidFill>
            <a:srgbClr val="DDDDDD"/>
          </a:solidFill>
          <a:ln w="12700">
            <a:solidFill>
              <a:schemeClr val="folHlink"/>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127036" name="Line 133"/>
          <p:cNvSpPr>
            <a:spLocks noChangeShapeType="1"/>
          </p:cNvSpPr>
          <p:nvPr/>
        </p:nvSpPr>
        <p:spPr bwMode="auto">
          <a:xfrm>
            <a:off x="6086475" y="2490788"/>
            <a:ext cx="0" cy="53975"/>
          </a:xfrm>
          <a:prstGeom prst="line">
            <a:avLst/>
          </a:prstGeom>
          <a:noFill/>
          <a:ln w="1270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7037" name="Line 134"/>
          <p:cNvSpPr>
            <a:spLocks noChangeShapeType="1"/>
          </p:cNvSpPr>
          <p:nvPr/>
        </p:nvSpPr>
        <p:spPr bwMode="auto">
          <a:xfrm>
            <a:off x="6432550" y="2490788"/>
            <a:ext cx="0" cy="53975"/>
          </a:xfrm>
          <a:prstGeom prst="line">
            <a:avLst/>
          </a:prstGeom>
          <a:noFill/>
          <a:ln w="1270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7038" name="Rectangle 135"/>
          <p:cNvSpPr>
            <a:spLocks noChangeArrowheads="1"/>
          </p:cNvSpPr>
          <p:nvPr/>
        </p:nvSpPr>
        <p:spPr bwMode="auto">
          <a:xfrm>
            <a:off x="6086475" y="2490788"/>
            <a:ext cx="342900" cy="53975"/>
          </a:xfrm>
          <a:prstGeom prst="rect">
            <a:avLst/>
          </a:prstGeom>
          <a:solidFill>
            <a:srgbClr val="DDDDDD"/>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endParaRPr kumimoji="0" lang="zh-CN" altLang="zh-CN" sz="1800">
              <a:latin typeface="Times New Roman" panose="02020603050405020304" pitchFamily="18" charset="0"/>
              <a:ea typeface="宋体" panose="02010600030101010101" pitchFamily="2" charset="-122"/>
            </a:endParaRPr>
          </a:p>
        </p:txBody>
      </p:sp>
      <p:sp>
        <p:nvSpPr>
          <p:cNvPr id="127039" name="Oval 136"/>
          <p:cNvSpPr>
            <a:spLocks noChangeArrowheads="1"/>
          </p:cNvSpPr>
          <p:nvPr/>
        </p:nvSpPr>
        <p:spPr bwMode="auto">
          <a:xfrm>
            <a:off x="6083300" y="2427288"/>
            <a:ext cx="346075" cy="103187"/>
          </a:xfrm>
          <a:prstGeom prst="ellipse">
            <a:avLst/>
          </a:prstGeom>
          <a:solidFill>
            <a:srgbClr val="DDDDDD"/>
          </a:solidFill>
          <a:ln w="12700">
            <a:solidFill>
              <a:schemeClr val="folHlink"/>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grpSp>
        <p:nvGrpSpPr>
          <p:cNvPr id="127040" name="Group 137"/>
          <p:cNvGrpSpPr>
            <a:grpSpLocks/>
          </p:cNvGrpSpPr>
          <p:nvPr/>
        </p:nvGrpSpPr>
        <p:grpSpPr bwMode="auto">
          <a:xfrm>
            <a:off x="6167438" y="2449513"/>
            <a:ext cx="171450" cy="60325"/>
            <a:chOff x="2848" y="848"/>
            <a:chExt cx="140" cy="98"/>
          </a:xfrm>
        </p:grpSpPr>
        <p:sp>
          <p:nvSpPr>
            <p:cNvPr id="127246" name="Line 138"/>
            <p:cNvSpPr>
              <a:spLocks noChangeShapeType="1"/>
            </p:cNvSpPr>
            <p:nvPr/>
          </p:nvSpPr>
          <p:spPr bwMode="auto">
            <a:xfrm flipV="1">
              <a:off x="2848" y="848"/>
              <a:ext cx="50" cy="2"/>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7247" name="Line 139"/>
            <p:cNvSpPr>
              <a:spLocks noChangeShapeType="1"/>
            </p:cNvSpPr>
            <p:nvPr/>
          </p:nvSpPr>
          <p:spPr bwMode="auto">
            <a:xfrm>
              <a:off x="2944" y="946"/>
              <a:ext cx="44" cy="0"/>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7248" name="Line 140"/>
            <p:cNvSpPr>
              <a:spLocks noChangeShapeType="1"/>
            </p:cNvSpPr>
            <p:nvPr/>
          </p:nvSpPr>
          <p:spPr bwMode="auto">
            <a:xfrm>
              <a:off x="2894" y="850"/>
              <a:ext cx="52" cy="96"/>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27041" name="Group 141"/>
          <p:cNvGrpSpPr>
            <a:grpSpLocks/>
          </p:cNvGrpSpPr>
          <p:nvPr/>
        </p:nvGrpSpPr>
        <p:grpSpPr bwMode="auto">
          <a:xfrm flipV="1">
            <a:off x="6167438" y="2449513"/>
            <a:ext cx="171450" cy="58737"/>
            <a:chOff x="2848" y="848"/>
            <a:chExt cx="140" cy="98"/>
          </a:xfrm>
        </p:grpSpPr>
        <p:sp>
          <p:nvSpPr>
            <p:cNvPr id="127243" name="Line 142"/>
            <p:cNvSpPr>
              <a:spLocks noChangeShapeType="1"/>
            </p:cNvSpPr>
            <p:nvPr/>
          </p:nvSpPr>
          <p:spPr bwMode="auto">
            <a:xfrm flipV="1">
              <a:off x="2848" y="848"/>
              <a:ext cx="50" cy="2"/>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7244" name="Line 143"/>
            <p:cNvSpPr>
              <a:spLocks noChangeShapeType="1"/>
            </p:cNvSpPr>
            <p:nvPr/>
          </p:nvSpPr>
          <p:spPr bwMode="auto">
            <a:xfrm>
              <a:off x="2944" y="946"/>
              <a:ext cx="44" cy="0"/>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7245" name="Line 144"/>
            <p:cNvSpPr>
              <a:spLocks noChangeShapeType="1"/>
            </p:cNvSpPr>
            <p:nvPr/>
          </p:nvSpPr>
          <p:spPr bwMode="auto">
            <a:xfrm>
              <a:off x="2894" y="850"/>
              <a:ext cx="52" cy="96"/>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27042" name="Oval 145"/>
          <p:cNvSpPr>
            <a:spLocks noChangeArrowheads="1"/>
          </p:cNvSpPr>
          <p:nvPr/>
        </p:nvSpPr>
        <p:spPr bwMode="auto">
          <a:xfrm>
            <a:off x="5780088" y="3648075"/>
            <a:ext cx="346075" cy="87313"/>
          </a:xfrm>
          <a:prstGeom prst="ellipse">
            <a:avLst/>
          </a:prstGeom>
          <a:solidFill>
            <a:srgbClr val="DDDDDD"/>
          </a:solidFill>
          <a:ln w="12700">
            <a:solidFill>
              <a:schemeClr val="folHlink"/>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127043" name="Line 146"/>
          <p:cNvSpPr>
            <a:spLocks noChangeShapeType="1"/>
          </p:cNvSpPr>
          <p:nvPr/>
        </p:nvSpPr>
        <p:spPr bwMode="auto">
          <a:xfrm>
            <a:off x="5780088" y="3640138"/>
            <a:ext cx="0" cy="53975"/>
          </a:xfrm>
          <a:prstGeom prst="line">
            <a:avLst/>
          </a:prstGeom>
          <a:noFill/>
          <a:ln w="1270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7044" name="Line 147"/>
          <p:cNvSpPr>
            <a:spLocks noChangeShapeType="1"/>
          </p:cNvSpPr>
          <p:nvPr/>
        </p:nvSpPr>
        <p:spPr bwMode="auto">
          <a:xfrm>
            <a:off x="6126163" y="3640138"/>
            <a:ext cx="0" cy="53975"/>
          </a:xfrm>
          <a:prstGeom prst="line">
            <a:avLst/>
          </a:prstGeom>
          <a:noFill/>
          <a:ln w="1270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7045" name="Rectangle 148"/>
          <p:cNvSpPr>
            <a:spLocks noChangeArrowheads="1"/>
          </p:cNvSpPr>
          <p:nvPr/>
        </p:nvSpPr>
        <p:spPr bwMode="auto">
          <a:xfrm>
            <a:off x="5780088" y="3640138"/>
            <a:ext cx="342900" cy="53975"/>
          </a:xfrm>
          <a:prstGeom prst="rect">
            <a:avLst/>
          </a:prstGeom>
          <a:solidFill>
            <a:srgbClr val="DDDDDD"/>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endParaRPr kumimoji="0" lang="zh-CN" altLang="zh-CN" sz="1800">
              <a:latin typeface="Times New Roman" panose="02020603050405020304" pitchFamily="18" charset="0"/>
              <a:ea typeface="宋体" panose="02010600030101010101" pitchFamily="2" charset="-122"/>
            </a:endParaRPr>
          </a:p>
        </p:txBody>
      </p:sp>
      <p:sp>
        <p:nvSpPr>
          <p:cNvPr id="127046" name="Oval 149"/>
          <p:cNvSpPr>
            <a:spLocks noChangeArrowheads="1"/>
          </p:cNvSpPr>
          <p:nvPr/>
        </p:nvSpPr>
        <p:spPr bwMode="auto">
          <a:xfrm>
            <a:off x="5776913" y="3576638"/>
            <a:ext cx="346075" cy="103187"/>
          </a:xfrm>
          <a:prstGeom prst="ellipse">
            <a:avLst/>
          </a:prstGeom>
          <a:solidFill>
            <a:srgbClr val="DDDDDD"/>
          </a:solidFill>
          <a:ln w="12700">
            <a:solidFill>
              <a:schemeClr val="folHlink"/>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grpSp>
        <p:nvGrpSpPr>
          <p:cNvPr id="127047" name="Group 150"/>
          <p:cNvGrpSpPr>
            <a:grpSpLocks/>
          </p:cNvGrpSpPr>
          <p:nvPr/>
        </p:nvGrpSpPr>
        <p:grpSpPr bwMode="auto">
          <a:xfrm>
            <a:off x="5861050" y="3598863"/>
            <a:ext cx="171450" cy="60325"/>
            <a:chOff x="2848" y="848"/>
            <a:chExt cx="140" cy="98"/>
          </a:xfrm>
        </p:grpSpPr>
        <p:sp>
          <p:nvSpPr>
            <p:cNvPr id="127240" name="Line 151"/>
            <p:cNvSpPr>
              <a:spLocks noChangeShapeType="1"/>
            </p:cNvSpPr>
            <p:nvPr/>
          </p:nvSpPr>
          <p:spPr bwMode="auto">
            <a:xfrm flipV="1">
              <a:off x="2848" y="848"/>
              <a:ext cx="50" cy="2"/>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7241" name="Line 152"/>
            <p:cNvSpPr>
              <a:spLocks noChangeShapeType="1"/>
            </p:cNvSpPr>
            <p:nvPr/>
          </p:nvSpPr>
          <p:spPr bwMode="auto">
            <a:xfrm>
              <a:off x="2944" y="946"/>
              <a:ext cx="44" cy="0"/>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7242" name="Line 153"/>
            <p:cNvSpPr>
              <a:spLocks noChangeShapeType="1"/>
            </p:cNvSpPr>
            <p:nvPr/>
          </p:nvSpPr>
          <p:spPr bwMode="auto">
            <a:xfrm>
              <a:off x="2894" y="850"/>
              <a:ext cx="52" cy="96"/>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27048" name="Group 154"/>
          <p:cNvGrpSpPr>
            <a:grpSpLocks/>
          </p:cNvGrpSpPr>
          <p:nvPr/>
        </p:nvGrpSpPr>
        <p:grpSpPr bwMode="auto">
          <a:xfrm flipV="1">
            <a:off x="5861050" y="3598863"/>
            <a:ext cx="171450" cy="58737"/>
            <a:chOff x="2848" y="848"/>
            <a:chExt cx="140" cy="98"/>
          </a:xfrm>
        </p:grpSpPr>
        <p:sp>
          <p:nvSpPr>
            <p:cNvPr id="127237" name="Line 155"/>
            <p:cNvSpPr>
              <a:spLocks noChangeShapeType="1"/>
            </p:cNvSpPr>
            <p:nvPr/>
          </p:nvSpPr>
          <p:spPr bwMode="auto">
            <a:xfrm flipV="1">
              <a:off x="2848" y="848"/>
              <a:ext cx="50" cy="2"/>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7238" name="Line 156"/>
            <p:cNvSpPr>
              <a:spLocks noChangeShapeType="1"/>
            </p:cNvSpPr>
            <p:nvPr/>
          </p:nvSpPr>
          <p:spPr bwMode="auto">
            <a:xfrm>
              <a:off x="2944" y="946"/>
              <a:ext cx="44" cy="0"/>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7239" name="Line 157"/>
            <p:cNvSpPr>
              <a:spLocks noChangeShapeType="1"/>
            </p:cNvSpPr>
            <p:nvPr/>
          </p:nvSpPr>
          <p:spPr bwMode="auto">
            <a:xfrm>
              <a:off x="2894" y="850"/>
              <a:ext cx="52" cy="96"/>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27049" name="Line 158"/>
          <p:cNvSpPr>
            <a:spLocks noChangeShapeType="1"/>
          </p:cNvSpPr>
          <p:nvPr/>
        </p:nvSpPr>
        <p:spPr bwMode="auto">
          <a:xfrm flipV="1">
            <a:off x="6978650" y="4005263"/>
            <a:ext cx="227013" cy="436562"/>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7050" name="Line 159"/>
          <p:cNvSpPr>
            <a:spLocks noChangeShapeType="1"/>
          </p:cNvSpPr>
          <p:nvPr/>
        </p:nvSpPr>
        <p:spPr bwMode="auto">
          <a:xfrm>
            <a:off x="7102475" y="3743325"/>
            <a:ext cx="163513" cy="1206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7051" name="Line 160"/>
          <p:cNvSpPr>
            <a:spLocks noChangeShapeType="1"/>
          </p:cNvSpPr>
          <p:nvPr/>
        </p:nvSpPr>
        <p:spPr bwMode="auto">
          <a:xfrm>
            <a:off x="7199313" y="3663950"/>
            <a:ext cx="279400"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7052" name="Line 161"/>
          <p:cNvSpPr>
            <a:spLocks noChangeShapeType="1"/>
          </p:cNvSpPr>
          <p:nvPr/>
        </p:nvSpPr>
        <p:spPr bwMode="auto">
          <a:xfrm flipV="1">
            <a:off x="7435850" y="3749675"/>
            <a:ext cx="134938" cy="10477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7053" name="Line 162"/>
          <p:cNvSpPr>
            <a:spLocks noChangeShapeType="1"/>
          </p:cNvSpPr>
          <p:nvPr/>
        </p:nvSpPr>
        <p:spPr bwMode="auto">
          <a:xfrm>
            <a:off x="6134100" y="3670300"/>
            <a:ext cx="679450"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7054" name="Line 163"/>
          <p:cNvSpPr>
            <a:spLocks noChangeShapeType="1"/>
          </p:cNvSpPr>
          <p:nvPr/>
        </p:nvSpPr>
        <p:spPr bwMode="auto">
          <a:xfrm>
            <a:off x="6429375" y="2517775"/>
            <a:ext cx="509588" cy="317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7055" name="Line 164"/>
          <p:cNvSpPr>
            <a:spLocks noChangeShapeType="1"/>
          </p:cNvSpPr>
          <p:nvPr/>
        </p:nvSpPr>
        <p:spPr bwMode="auto">
          <a:xfrm>
            <a:off x="5995988" y="2346325"/>
            <a:ext cx="152400" cy="825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7056" name="Freeform 165"/>
          <p:cNvSpPr>
            <a:spLocks/>
          </p:cNvSpPr>
          <p:nvPr/>
        </p:nvSpPr>
        <p:spPr bwMode="auto">
          <a:xfrm>
            <a:off x="5316538" y="4352925"/>
            <a:ext cx="2979737" cy="1455738"/>
          </a:xfrm>
          <a:custGeom>
            <a:avLst/>
            <a:gdLst>
              <a:gd name="T0" fmla="*/ 2147483646 w 1877"/>
              <a:gd name="T1" fmla="*/ 2147483646 h 917"/>
              <a:gd name="T2" fmla="*/ 2147483646 w 1877"/>
              <a:gd name="T3" fmla="*/ 2147483646 h 917"/>
              <a:gd name="T4" fmla="*/ 2147483646 w 1877"/>
              <a:gd name="T5" fmla="*/ 2147483646 h 917"/>
              <a:gd name="T6" fmla="*/ 2147483646 w 1877"/>
              <a:gd name="T7" fmla="*/ 2147483646 h 917"/>
              <a:gd name="T8" fmla="*/ 2147483646 w 1877"/>
              <a:gd name="T9" fmla="*/ 2147483646 h 917"/>
              <a:gd name="T10" fmla="*/ 2147483646 w 1877"/>
              <a:gd name="T11" fmla="*/ 2147483646 h 917"/>
              <a:gd name="T12" fmla="*/ 2147483646 w 1877"/>
              <a:gd name="T13" fmla="*/ 2147483646 h 917"/>
              <a:gd name="T14" fmla="*/ 2147483646 w 1877"/>
              <a:gd name="T15" fmla="*/ 2147483646 h 917"/>
              <a:gd name="T16" fmla="*/ 2147483646 w 1877"/>
              <a:gd name="T17" fmla="*/ 2147483646 h 917"/>
              <a:gd name="T18" fmla="*/ 2147483646 w 1877"/>
              <a:gd name="T19" fmla="*/ 2147483646 h 917"/>
              <a:gd name="T20" fmla="*/ 2147483646 w 1877"/>
              <a:gd name="T21" fmla="*/ 2147483646 h 917"/>
              <a:gd name="T22" fmla="*/ 2147483646 w 1877"/>
              <a:gd name="T23" fmla="*/ 2147483646 h 917"/>
              <a:gd name="T24" fmla="*/ 2147483646 w 1877"/>
              <a:gd name="T25" fmla="*/ 2147483646 h 917"/>
              <a:gd name="T26" fmla="*/ 2147483646 w 1877"/>
              <a:gd name="T27" fmla="*/ 2147483646 h 917"/>
              <a:gd name="T28" fmla="*/ 2147483646 w 1877"/>
              <a:gd name="T29" fmla="*/ 2147483646 h 917"/>
              <a:gd name="T30" fmla="*/ 2147483646 w 1877"/>
              <a:gd name="T31" fmla="*/ 2147483646 h 91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877"/>
              <a:gd name="T49" fmla="*/ 0 h 917"/>
              <a:gd name="T50" fmla="*/ 1877 w 1877"/>
              <a:gd name="T51" fmla="*/ 917 h 917"/>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877" h="917">
                <a:moveTo>
                  <a:pt x="889" y="23"/>
                </a:moveTo>
                <a:cubicBezTo>
                  <a:pt x="804" y="39"/>
                  <a:pt x="771" y="98"/>
                  <a:pt x="692" y="109"/>
                </a:cubicBezTo>
                <a:cubicBezTo>
                  <a:pt x="613" y="120"/>
                  <a:pt x="511" y="81"/>
                  <a:pt x="415" y="91"/>
                </a:cubicBezTo>
                <a:cubicBezTo>
                  <a:pt x="319" y="101"/>
                  <a:pt x="174" y="126"/>
                  <a:pt x="112" y="170"/>
                </a:cubicBezTo>
                <a:cubicBezTo>
                  <a:pt x="51" y="214"/>
                  <a:pt x="66" y="294"/>
                  <a:pt x="50" y="353"/>
                </a:cubicBezTo>
                <a:cubicBezTo>
                  <a:pt x="34" y="412"/>
                  <a:pt x="0" y="479"/>
                  <a:pt x="14" y="528"/>
                </a:cubicBezTo>
                <a:cubicBezTo>
                  <a:pt x="29" y="577"/>
                  <a:pt x="57" y="608"/>
                  <a:pt x="139" y="650"/>
                </a:cubicBezTo>
                <a:cubicBezTo>
                  <a:pt x="221" y="692"/>
                  <a:pt x="372" y="742"/>
                  <a:pt x="505" y="781"/>
                </a:cubicBezTo>
                <a:cubicBezTo>
                  <a:pt x="638" y="820"/>
                  <a:pt x="789" y="866"/>
                  <a:pt x="933" y="886"/>
                </a:cubicBezTo>
                <a:cubicBezTo>
                  <a:pt x="1077" y="906"/>
                  <a:pt x="1246" y="917"/>
                  <a:pt x="1370" y="901"/>
                </a:cubicBezTo>
                <a:cubicBezTo>
                  <a:pt x="1494" y="885"/>
                  <a:pt x="1594" y="839"/>
                  <a:pt x="1676" y="793"/>
                </a:cubicBezTo>
                <a:cubicBezTo>
                  <a:pt x="1758" y="747"/>
                  <a:pt x="1843" y="720"/>
                  <a:pt x="1860" y="624"/>
                </a:cubicBezTo>
                <a:cubicBezTo>
                  <a:pt x="1877" y="528"/>
                  <a:pt x="1835" y="306"/>
                  <a:pt x="1776" y="219"/>
                </a:cubicBezTo>
                <a:cubicBezTo>
                  <a:pt x="1717" y="132"/>
                  <a:pt x="1599" y="134"/>
                  <a:pt x="1503" y="100"/>
                </a:cubicBezTo>
                <a:cubicBezTo>
                  <a:pt x="1407" y="66"/>
                  <a:pt x="1302" y="26"/>
                  <a:pt x="1200" y="13"/>
                </a:cubicBezTo>
                <a:cubicBezTo>
                  <a:pt x="1098" y="0"/>
                  <a:pt x="974" y="7"/>
                  <a:pt x="889" y="23"/>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7057" name="Line 166"/>
          <p:cNvSpPr>
            <a:spLocks noChangeShapeType="1"/>
          </p:cNvSpPr>
          <p:nvPr/>
        </p:nvSpPr>
        <p:spPr bwMode="auto">
          <a:xfrm rot="-5400000">
            <a:off x="7551737" y="5089526"/>
            <a:ext cx="523875" cy="139700"/>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7058" name="Line 167"/>
          <p:cNvSpPr>
            <a:spLocks noChangeShapeType="1"/>
          </p:cNvSpPr>
          <p:nvPr/>
        </p:nvSpPr>
        <p:spPr bwMode="auto">
          <a:xfrm rot="5400000" flipV="1">
            <a:off x="7697788" y="5370513"/>
            <a:ext cx="3175" cy="8572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7059" name="Line 168"/>
          <p:cNvSpPr>
            <a:spLocks noChangeShapeType="1"/>
          </p:cNvSpPr>
          <p:nvPr/>
        </p:nvSpPr>
        <p:spPr bwMode="auto">
          <a:xfrm rot="-5400000">
            <a:off x="7883525" y="5046663"/>
            <a:ext cx="0" cy="114300"/>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127060" name="Group 169"/>
          <p:cNvGrpSpPr>
            <a:grpSpLocks/>
          </p:cNvGrpSpPr>
          <p:nvPr/>
        </p:nvGrpSpPr>
        <p:grpSpPr bwMode="auto">
          <a:xfrm>
            <a:off x="7462838" y="4756150"/>
            <a:ext cx="501650" cy="234950"/>
            <a:chOff x="4701" y="2996"/>
            <a:chExt cx="316" cy="148"/>
          </a:xfrm>
        </p:grpSpPr>
        <p:sp>
          <p:nvSpPr>
            <p:cNvPr id="127224" name="Oval 170"/>
            <p:cNvSpPr>
              <a:spLocks noChangeArrowheads="1"/>
            </p:cNvSpPr>
            <p:nvPr/>
          </p:nvSpPr>
          <p:spPr bwMode="auto">
            <a:xfrm>
              <a:off x="4704" y="3062"/>
              <a:ext cx="313" cy="82"/>
            </a:xfrm>
            <a:prstGeom prst="ellipse">
              <a:avLst/>
            </a:prstGeom>
            <a:solidFill>
              <a:srgbClr val="DDDDDD"/>
            </a:solidFill>
            <a:ln w="12700">
              <a:solidFill>
                <a:schemeClr val="folHlink"/>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127225" name="Line 171"/>
            <p:cNvSpPr>
              <a:spLocks noChangeShapeType="1"/>
            </p:cNvSpPr>
            <p:nvPr/>
          </p:nvSpPr>
          <p:spPr bwMode="auto">
            <a:xfrm>
              <a:off x="4704" y="3055"/>
              <a:ext cx="0" cy="51"/>
            </a:xfrm>
            <a:prstGeom prst="line">
              <a:avLst/>
            </a:prstGeom>
            <a:noFill/>
            <a:ln w="1270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7226" name="Line 172"/>
            <p:cNvSpPr>
              <a:spLocks noChangeShapeType="1"/>
            </p:cNvSpPr>
            <p:nvPr/>
          </p:nvSpPr>
          <p:spPr bwMode="auto">
            <a:xfrm>
              <a:off x="5017" y="3055"/>
              <a:ext cx="0" cy="51"/>
            </a:xfrm>
            <a:prstGeom prst="line">
              <a:avLst/>
            </a:prstGeom>
            <a:noFill/>
            <a:ln w="1270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7227" name="Rectangle 173"/>
            <p:cNvSpPr>
              <a:spLocks noChangeArrowheads="1"/>
            </p:cNvSpPr>
            <p:nvPr/>
          </p:nvSpPr>
          <p:spPr bwMode="auto">
            <a:xfrm>
              <a:off x="4704" y="3055"/>
              <a:ext cx="310" cy="50"/>
            </a:xfrm>
            <a:prstGeom prst="rect">
              <a:avLst/>
            </a:prstGeom>
            <a:solidFill>
              <a:srgbClr val="DDDDDD"/>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endParaRPr kumimoji="0" lang="zh-CN" altLang="zh-CN" sz="1800">
                <a:latin typeface="Times New Roman" panose="02020603050405020304" pitchFamily="18" charset="0"/>
                <a:ea typeface="宋体" panose="02010600030101010101" pitchFamily="2" charset="-122"/>
              </a:endParaRPr>
            </a:p>
          </p:txBody>
        </p:sp>
        <p:sp>
          <p:nvSpPr>
            <p:cNvPr id="127228" name="Oval 174"/>
            <p:cNvSpPr>
              <a:spLocks noChangeArrowheads="1"/>
            </p:cNvSpPr>
            <p:nvPr/>
          </p:nvSpPr>
          <p:spPr bwMode="auto">
            <a:xfrm>
              <a:off x="4701" y="2996"/>
              <a:ext cx="313" cy="96"/>
            </a:xfrm>
            <a:prstGeom prst="ellipse">
              <a:avLst/>
            </a:prstGeom>
            <a:solidFill>
              <a:srgbClr val="DDDDDD"/>
            </a:solidFill>
            <a:ln w="12700">
              <a:solidFill>
                <a:schemeClr val="folHlink"/>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grpSp>
          <p:nvGrpSpPr>
            <p:cNvPr id="127229" name="Group 175"/>
            <p:cNvGrpSpPr>
              <a:grpSpLocks/>
            </p:cNvGrpSpPr>
            <p:nvPr/>
          </p:nvGrpSpPr>
          <p:grpSpPr bwMode="auto">
            <a:xfrm>
              <a:off x="4776" y="3017"/>
              <a:ext cx="156" cy="56"/>
              <a:chOff x="2848" y="848"/>
              <a:chExt cx="140" cy="98"/>
            </a:xfrm>
          </p:grpSpPr>
          <p:sp>
            <p:nvSpPr>
              <p:cNvPr id="127234" name="Line 176"/>
              <p:cNvSpPr>
                <a:spLocks noChangeShapeType="1"/>
              </p:cNvSpPr>
              <p:nvPr/>
            </p:nvSpPr>
            <p:spPr bwMode="auto">
              <a:xfrm flipV="1">
                <a:off x="2848" y="848"/>
                <a:ext cx="50" cy="2"/>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7235" name="Line 177"/>
              <p:cNvSpPr>
                <a:spLocks noChangeShapeType="1"/>
              </p:cNvSpPr>
              <p:nvPr/>
            </p:nvSpPr>
            <p:spPr bwMode="auto">
              <a:xfrm>
                <a:off x="2944" y="946"/>
                <a:ext cx="44" cy="0"/>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7236" name="Line 178"/>
              <p:cNvSpPr>
                <a:spLocks noChangeShapeType="1"/>
              </p:cNvSpPr>
              <p:nvPr/>
            </p:nvSpPr>
            <p:spPr bwMode="auto">
              <a:xfrm>
                <a:off x="2894" y="850"/>
                <a:ext cx="52" cy="96"/>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27230" name="Group 179"/>
            <p:cNvGrpSpPr>
              <a:grpSpLocks/>
            </p:cNvGrpSpPr>
            <p:nvPr/>
          </p:nvGrpSpPr>
          <p:grpSpPr bwMode="auto">
            <a:xfrm flipV="1">
              <a:off x="4776" y="3016"/>
              <a:ext cx="156" cy="56"/>
              <a:chOff x="2848" y="848"/>
              <a:chExt cx="140" cy="98"/>
            </a:xfrm>
          </p:grpSpPr>
          <p:sp>
            <p:nvSpPr>
              <p:cNvPr id="127231" name="Line 180"/>
              <p:cNvSpPr>
                <a:spLocks noChangeShapeType="1"/>
              </p:cNvSpPr>
              <p:nvPr/>
            </p:nvSpPr>
            <p:spPr bwMode="auto">
              <a:xfrm flipV="1">
                <a:off x="2848" y="848"/>
                <a:ext cx="50" cy="2"/>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7232" name="Line 181"/>
              <p:cNvSpPr>
                <a:spLocks noChangeShapeType="1"/>
              </p:cNvSpPr>
              <p:nvPr/>
            </p:nvSpPr>
            <p:spPr bwMode="auto">
              <a:xfrm>
                <a:off x="2944" y="946"/>
                <a:ext cx="44" cy="0"/>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7233" name="Line 182"/>
              <p:cNvSpPr>
                <a:spLocks noChangeShapeType="1"/>
              </p:cNvSpPr>
              <p:nvPr/>
            </p:nvSpPr>
            <p:spPr bwMode="auto">
              <a:xfrm>
                <a:off x="2894" y="850"/>
                <a:ext cx="52" cy="96"/>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127061" name="Group 183"/>
          <p:cNvGrpSpPr>
            <a:grpSpLocks/>
          </p:cNvGrpSpPr>
          <p:nvPr/>
        </p:nvGrpSpPr>
        <p:grpSpPr bwMode="auto">
          <a:xfrm>
            <a:off x="6646863" y="4479925"/>
            <a:ext cx="501650" cy="234950"/>
            <a:chOff x="3600" y="219"/>
            <a:chExt cx="360" cy="175"/>
          </a:xfrm>
        </p:grpSpPr>
        <p:sp>
          <p:nvSpPr>
            <p:cNvPr id="127211" name="Oval 184"/>
            <p:cNvSpPr>
              <a:spLocks noChangeArrowheads="1"/>
            </p:cNvSpPr>
            <p:nvPr/>
          </p:nvSpPr>
          <p:spPr bwMode="auto">
            <a:xfrm>
              <a:off x="3603" y="297"/>
              <a:ext cx="357" cy="97"/>
            </a:xfrm>
            <a:prstGeom prst="ellipse">
              <a:avLst/>
            </a:prstGeom>
            <a:solidFill>
              <a:srgbClr val="DDDDDD"/>
            </a:solidFill>
            <a:ln w="12700">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127212" name="Line 185"/>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7213" name="Line 186"/>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7214" name="Rectangle 187"/>
            <p:cNvSpPr>
              <a:spLocks noChangeArrowheads="1"/>
            </p:cNvSpPr>
            <p:nvPr/>
          </p:nvSpPr>
          <p:spPr bwMode="auto">
            <a:xfrm>
              <a:off x="3603" y="289"/>
              <a:ext cx="354" cy="59"/>
            </a:xfrm>
            <a:prstGeom prst="rect">
              <a:avLst/>
            </a:prstGeom>
            <a:solidFill>
              <a:srgbClr val="DDDDDD"/>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endParaRPr kumimoji="0" lang="zh-CN" altLang="zh-CN" sz="1800">
                <a:latin typeface="Times New Roman" panose="02020603050405020304" pitchFamily="18" charset="0"/>
                <a:ea typeface="宋体" panose="02010600030101010101" pitchFamily="2" charset="-122"/>
              </a:endParaRPr>
            </a:p>
          </p:txBody>
        </p:sp>
        <p:sp>
          <p:nvSpPr>
            <p:cNvPr id="127215" name="Oval 188"/>
            <p:cNvSpPr>
              <a:spLocks noChangeArrowheads="1"/>
            </p:cNvSpPr>
            <p:nvPr/>
          </p:nvSpPr>
          <p:spPr bwMode="auto">
            <a:xfrm>
              <a:off x="3600" y="219"/>
              <a:ext cx="357" cy="113"/>
            </a:xfrm>
            <a:prstGeom prst="ellipse">
              <a:avLst/>
            </a:prstGeom>
            <a:solidFill>
              <a:srgbClr val="DDDDDD"/>
            </a:solidFill>
            <a:ln w="12700">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grpSp>
          <p:nvGrpSpPr>
            <p:cNvPr id="127216" name="Group 189"/>
            <p:cNvGrpSpPr>
              <a:grpSpLocks/>
            </p:cNvGrpSpPr>
            <p:nvPr/>
          </p:nvGrpSpPr>
          <p:grpSpPr bwMode="auto">
            <a:xfrm>
              <a:off x="3686" y="244"/>
              <a:ext cx="177" cy="66"/>
              <a:chOff x="2848" y="848"/>
              <a:chExt cx="140" cy="98"/>
            </a:xfrm>
          </p:grpSpPr>
          <p:sp>
            <p:nvSpPr>
              <p:cNvPr id="127221" name="Line 190"/>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7222" name="Line 191"/>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7223" name="Line 192"/>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27217" name="Group 193"/>
            <p:cNvGrpSpPr>
              <a:grpSpLocks/>
            </p:cNvGrpSpPr>
            <p:nvPr/>
          </p:nvGrpSpPr>
          <p:grpSpPr bwMode="auto">
            <a:xfrm flipV="1">
              <a:off x="3686" y="243"/>
              <a:ext cx="177" cy="66"/>
              <a:chOff x="2848" y="848"/>
              <a:chExt cx="140" cy="98"/>
            </a:xfrm>
          </p:grpSpPr>
          <p:sp>
            <p:nvSpPr>
              <p:cNvPr id="127218" name="Line 194"/>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7219" name="Line 195"/>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7220" name="Line 196"/>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127062" name="Group 197"/>
          <p:cNvGrpSpPr>
            <a:grpSpLocks/>
          </p:cNvGrpSpPr>
          <p:nvPr/>
        </p:nvGrpSpPr>
        <p:grpSpPr bwMode="auto">
          <a:xfrm>
            <a:off x="5981700" y="4784725"/>
            <a:ext cx="501650" cy="234950"/>
            <a:chOff x="3600" y="219"/>
            <a:chExt cx="360" cy="175"/>
          </a:xfrm>
        </p:grpSpPr>
        <p:sp>
          <p:nvSpPr>
            <p:cNvPr id="127198" name="Oval 198"/>
            <p:cNvSpPr>
              <a:spLocks noChangeArrowheads="1"/>
            </p:cNvSpPr>
            <p:nvPr/>
          </p:nvSpPr>
          <p:spPr bwMode="auto">
            <a:xfrm>
              <a:off x="3603" y="297"/>
              <a:ext cx="357" cy="97"/>
            </a:xfrm>
            <a:prstGeom prst="ellipse">
              <a:avLst/>
            </a:prstGeom>
            <a:solidFill>
              <a:srgbClr val="DDDDDD"/>
            </a:solidFill>
            <a:ln w="12700">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127199" name="Line 199"/>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7200" name="Line 200"/>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7201" name="Rectangle 201"/>
            <p:cNvSpPr>
              <a:spLocks noChangeArrowheads="1"/>
            </p:cNvSpPr>
            <p:nvPr/>
          </p:nvSpPr>
          <p:spPr bwMode="auto">
            <a:xfrm>
              <a:off x="3603" y="289"/>
              <a:ext cx="354" cy="59"/>
            </a:xfrm>
            <a:prstGeom prst="rect">
              <a:avLst/>
            </a:prstGeom>
            <a:solidFill>
              <a:srgbClr val="DDDDDD"/>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endParaRPr kumimoji="0" lang="zh-CN" altLang="zh-CN" sz="1800">
                <a:latin typeface="Times New Roman" panose="02020603050405020304" pitchFamily="18" charset="0"/>
                <a:ea typeface="宋体" panose="02010600030101010101" pitchFamily="2" charset="-122"/>
              </a:endParaRPr>
            </a:p>
          </p:txBody>
        </p:sp>
        <p:sp>
          <p:nvSpPr>
            <p:cNvPr id="127202" name="Oval 202"/>
            <p:cNvSpPr>
              <a:spLocks noChangeArrowheads="1"/>
            </p:cNvSpPr>
            <p:nvPr/>
          </p:nvSpPr>
          <p:spPr bwMode="auto">
            <a:xfrm>
              <a:off x="3600" y="219"/>
              <a:ext cx="357" cy="113"/>
            </a:xfrm>
            <a:prstGeom prst="ellipse">
              <a:avLst/>
            </a:prstGeom>
            <a:solidFill>
              <a:srgbClr val="DDDDDD"/>
            </a:solidFill>
            <a:ln w="12700">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grpSp>
          <p:nvGrpSpPr>
            <p:cNvPr id="127203" name="Group 203"/>
            <p:cNvGrpSpPr>
              <a:grpSpLocks/>
            </p:cNvGrpSpPr>
            <p:nvPr/>
          </p:nvGrpSpPr>
          <p:grpSpPr bwMode="auto">
            <a:xfrm>
              <a:off x="3686" y="244"/>
              <a:ext cx="177" cy="66"/>
              <a:chOff x="2848" y="848"/>
              <a:chExt cx="140" cy="98"/>
            </a:xfrm>
          </p:grpSpPr>
          <p:sp>
            <p:nvSpPr>
              <p:cNvPr id="127208" name="Line 204"/>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7209" name="Line 205"/>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7210" name="Line 206"/>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27204" name="Group 207"/>
            <p:cNvGrpSpPr>
              <a:grpSpLocks/>
            </p:cNvGrpSpPr>
            <p:nvPr/>
          </p:nvGrpSpPr>
          <p:grpSpPr bwMode="auto">
            <a:xfrm flipV="1">
              <a:off x="3686" y="243"/>
              <a:ext cx="177" cy="66"/>
              <a:chOff x="2848" y="848"/>
              <a:chExt cx="140" cy="98"/>
            </a:xfrm>
          </p:grpSpPr>
          <p:sp>
            <p:nvSpPr>
              <p:cNvPr id="127205" name="Line 208"/>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7206" name="Line 209"/>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7207" name="Line 210"/>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sp>
        <p:nvSpPr>
          <p:cNvPr id="127063" name="Line 211"/>
          <p:cNvSpPr>
            <a:spLocks noChangeShapeType="1"/>
          </p:cNvSpPr>
          <p:nvPr/>
        </p:nvSpPr>
        <p:spPr bwMode="auto">
          <a:xfrm>
            <a:off x="7096125" y="4691063"/>
            <a:ext cx="358775" cy="1206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7064" name="Line 212"/>
          <p:cNvSpPr>
            <a:spLocks noChangeShapeType="1"/>
          </p:cNvSpPr>
          <p:nvPr/>
        </p:nvSpPr>
        <p:spPr bwMode="auto">
          <a:xfrm flipV="1">
            <a:off x="6443663" y="4703763"/>
            <a:ext cx="277812" cy="10953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7065" name="Line 213"/>
          <p:cNvSpPr>
            <a:spLocks noChangeShapeType="1"/>
          </p:cNvSpPr>
          <p:nvPr/>
        </p:nvSpPr>
        <p:spPr bwMode="auto">
          <a:xfrm flipV="1">
            <a:off x="6486525" y="4906963"/>
            <a:ext cx="971550"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7066" name="Line 214"/>
          <p:cNvSpPr>
            <a:spLocks noChangeShapeType="1"/>
          </p:cNvSpPr>
          <p:nvPr/>
        </p:nvSpPr>
        <p:spPr bwMode="auto">
          <a:xfrm flipH="1">
            <a:off x="5781675" y="4652963"/>
            <a:ext cx="254000" cy="46990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7067" name="Line 215"/>
          <p:cNvSpPr>
            <a:spLocks noChangeShapeType="1"/>
          </p:cNvSpPr>
          <p:nvPr/>
        </p:nvSpPr>
        <p:spPr bwMode="auto">
          <a:xfrm>
            <a:off x="5807075" y="4703763"/>
            <a:ext cx="196850"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7068" name="Line 216"/>
          <p:cNvSpPr>
            <a:spLocks noChangeShapeType="1"/>
          </p:cNvSpPr>
          <p:nvPr/>
        </p:nvSpPr>
        <p:spPr bwMode="auto">
          <a:xfrm>
            <a:off x="5667375" y="5040313"/>
            <a:ext cx="153988"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7069" name="Line 217"/>
          <p:cNvSpPr>
            <a:spLocks noChangeShapeType="1"/>
          </p:cNvSpPr>
          <p:nvPr/>
        </p:nvSpPr>
        <p:spPr bwMode="auto">
          <a:xfrm>
            <a:off x="5919788" y="5119688"/>
            <a:ext cx="490537"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7070" name="Line 218"/>
          <p:cNvSpPr>
            <a:spLocks noChangeShapeType="1"/>
          </p:cNvSpPr>
          <p:nvPr/>
        </p:nvSpPr>
        <p:spPr bwMode="auto">
          <a:xfrm flipH="1">
            <a:off x="6159500" y="5027613"/>
            <a:ext cx="53975" cy="8572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7071" name="Line 219"/>
          <p:cNvSpPr>
            <a:spLocks noChangeShapeType="1"/>
          </p:cNvSpPr>
          <p:nvPr/>
        </p:nvSpPr>
        <p:spPr bwMode="auto">
          <a:xfrm>
            <a:off x="5972175" y="5116513"/>
            <a:ext cx="1588" cy="825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7072" name="Line 220"/>
          <p:cNvSpPr>
            <a:spLocks noChangeShapeType="1"/>
          </p:cNvSpPr>
          <p:nvPr/>
        </p:nvSpPr>
        <p:spPr bwMode="auto">
          <a:xfrm flipH="1" flipV="1">
            <a:off x="6369050" y="5124450"/>
            <a:ext cx="0" cy="7620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7073" name="Line 221"/>
          <p:cNvSpPr>
            <a:spLocks noChangeShapeType="1"/>
          </p:cNvSpPr>
          <p:nvPr/>
        </p:nvSpPr>
        <p:spPr bwMode="auto">
          <a:xfrm>
            <a:off x="6450013" y="4983163"/>
            <a:ext cx="503237" cy="26987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7074" name="Line 222"/>
          <p:cNvSpPr>
            <a:spLocks noChangeShapeType="1"/>
          </p:cNvSpPr>
          <p:nvPr/>
        </p:nvSpPr>
        <p:spPr bwMode="auto">
          <a:xfrm>
            <a:off x="5899150" y="4918075"/>
            <a:ext cx="80963"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27075" name="Group 223"/>
          <p:cNvGrpSpPr>
            <a:grpSpLocks/>
          </p:cNvGrpSpPr>
          <p:nvPr/>
        </p:nvGrpSpPr>
        <p:grpSpPr bwMode="auto">
          <a:xfrm>
            <a:off x="5084763" y="1677988"/>
            <a:ext cx="3021012" cy="3981450"/>
            <a:chOff x="-1203" y="1352"/>
            <a:chExt cx="1903" cy="2508"/>
          </a:xfrm>
        </p:grpSpPr>
        <p:grpSp>
          <p:nvGrpSpPr>
            <p:cNvPr id="127158" name="Group 224"/>
            <p:cNvGrpSpPr>
              <a:grpSpLocks/>
            </p:cNvGrpSpPr>
            <p:nvPr/>
          </p:nvGrpSpPr>
          <p:grpSpPr bwMode="auto">
            <a:xfrm>
              <a:off x="-1203" y="1647"/>
              <a:ext cx="436" cy="114"/>
              <a:chOff x="3072" y="739"/>
              <a:chExt cx="652" cy="146"/>
            </a:xfrm>
          </p:grpSpPr>
          <p:pic>
            <p:nvPicPr>
              <p:cNvPr id="127195" name="Picture 225" descr="lgv_fqmg[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3237" y="739"/>
                <a:ext cx="487" cy="1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7196" name="Line 226"/>
              <p:cNvSpPr>
                <a:spLocks noChangeShapeType="1"/>
              </p:cNvSpPr>
              <p:nvPr/>
            </p:nvSpPr>
            <p:spPr bwMode="auto">
              <a:xfrm flipH="1">
                <a:off x="3104" y="784"/>
                <a:ext cx="8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7197" name="Line 227"/>
              <p:cNvSpPr>
                <a:spLocks noChangeShapeType="1"/>
              </p:cNvSpPr>
              <p:nvPr/>
            </p:nvSpPr>
            <p:spPr bwMode="auto">
              <a:xfrm flipH="1">
                <a:off x="3072" y="760"/>
                <a:ext cx="14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pic>
          <p:nvPicPr>
            <p:cNvPr id="127159" name="Picture 228" descr="imgyjavg[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27" y="1466"/>
              <a:ext cx="232" cy="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27160" name="Group 229"/>
            <p:cNvGrpSpPr>
              <a:grpSpLocks/>
            </p:cNvGrpSpPr>
            <p:nvPr/>
          </p:nvGrpSpPr>
          <p:grpSpPr bwMode="auto">
            <a:xfrm>
              <a:off x="-546" y="1352"/>
              <a:ext cx="256" cy="269"/>
              <a:chOff x="2870" y="1518"/>
              <a:chExt cx="292" cy="320"/>
            </a:xfrm>
          </p:grpSpPr>
          <p:graphicFrame>
            <p:nvGraphicFramePr>
              <p:cNvPr id="127193" name="Object 230"/>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spid="_x0000_s127830" name="Clip" r:id="rId5" imgW="826829" imgH="840406" progId="MS_ClipArt_Gallery.2">
                      <p:embed/>
                    </p:oleObj>
                  </mc:Choice>
                  <mc:Fallback>
                    <p:oleObj name="Clip" r:id="rId5" imgW="826829" imgH="840406" progId="MS_ClipArt_Gallery.2">
                      <p:embed/>
                      <p:pic>
                        <p:nvPicPr>
                          <p:cNvPr id="0" name="Object 23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7194" name="Object 231"/>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spid="_x0000_s127831" name="Clip" r:id="rId7" imgW="1268295" imgH="1199426" progId="MS_ClipArt_Gallery.2">
                      <p:embed/>
                    </p:oleObj>
                  </mc:Choice>
                  <mc:Fallback>
                    <p:oleObj name="Clip" r:id="rId7" imgW="1268295" imgH="1199426" progId="MS_ClipArt_Gallery.2">
                      <p:embed/>
                      <p:pic>
                        <p:nvPicPr>
                          <p:cNvPr id="0" name="Object 23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127161" name="Group 232"/>
            <p:cNvGrpSpPr>
              <a:grpSpLocks/>
            </p:cNvGrpSpPr>
            <p:nvPr/>
          </p:nvGrpSpPr>
          <p:grpSpPr bwMode="auto">
            <a:xfrm>
              <a:off x="-1002" y="2262"/>
              <a:ext cx="209" cy="224"/>
              <a:chOff x="2870" y="1518"/>
              <a:chExt cx="292" cy="320"/>
            </a:xfrm>
          </p:grpSpPr>
          <p:graphicFrame>
            <p:nvGraphicFramePr>
              <p:cNvPr id="127191" name="Object 233"/>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spid="_x0000_s127832" name="Clip" r:id="rId9" imgW="826829" imgH="840406" progId="MS_ClipArt_Gallery.2">
                      <p:embed/>
                    </p:oleObj>
                  </mc:Choice>
                  <mc:Fallback>
                    <p:oleObj name="Clip" r:id="rId9" imgW="826829" imgH="840406" progId="MS_ClipArt_Gallery.2">
                      <p:embed/>
                      <p:pic>
                        <p:nvPicPr>
                          <p:cNvPr id="0" name="Object 23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7192" name="Object 234"/>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spid="_x0000_s127833" name="Clip" r:id="rId10" imgW="1268295" imgH="1199426" progId="MS_ClipArt_Gallery.2">
                      <p:embed/>
                    </p:oleObj>
                  </mc:Choice>
                  <mc:Fallback>
                    <p:oleObj name="Clip" r:id="rId10" imgW="1268295" imgH="1199426" progId="MS_ClipArt_Gallery.2">
                      <p:embed/>
                      <p:pic>
                        <p:nvPicPr>
                          <p:cNvPr id="0" name="Object 23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127162" name="Object 235"/>
            <p:cNvGraphicFramePr>
              <a:graphicFrameLocks noChangeAspect="1"/>
            </p:cNvGraphicFramePr>
            <p:nvPr/>
          </p:nvGraphicFramePr>
          <p:xfrm>
            <a:off x="-732" y="2289"/>
            <a:ext cx="207" cy="173"/>
          </p:xfrm>
          <a:graphic>
            <a:graphicData uri="http://schemas.openxmlformats.org/presentationml/2006/ole">
              <mc:AlternateContent xmlns:mc="http://schemas.openxmlformats.org/markup-compatibility/2006">
                <mc:Choice xmlns:v="urn:schemas-microsoft-com:vml" Requires="v">
                  <p:oleObj spid="_x0000_s127834" name="Clip" r:id="rId11" imgW="1307263" imgH="1084139" progId="MS_ClipArt_Gallery.2">
                    <p:embed/>
                  </p:oleObj>
                </mc:Choice>
                <mc:Fallback>
                  <p:oleObj name="Clip" r:id="rId11" imgW="1307263" imgH="1084139" progId="MS_ClipArt_Gallery.2">
                    <p:embed/>
                    <p:pic>
                      <p:nvPicPr>
                        <p:cNvPr id="0" name="Object 235"/>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32" y="2289"/>
                          <a:ext cx="207" cy="1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27163" name="Group 236"/>
            <p:cNvGrpSpPr>
              <a:grpSpLocks/>
            </p:cNvGrpSpPr>
            <p:nvPr/>
          </p:nvGrpSpPr>
          <p:grpSpPr bwMode="auto">
            <a:xfrm>
              <a:off x="310" y="3575"/>
              <a:ext cx="125" cy="230"/>
              <a:chOff x="4180" y="783"/>
              <a:chExt cx="150" cy="307"/>
            </a:xfrm>
          </p:grpSpPr>
          <p:sp>
            <p:nvSpPr>
              <p:cNvPr id="127183" name="AutoShape 237"/>
              <p:cNvSpPr>
                <a:spLocks noChangeArrowheads="1"/>
              </p:cNvSpPr>
              <p:nvPr/>
            </p:nvSpPr>
            <p:spPr bwMode="auto">
              <a:xfrm>
                <a:off x="4180" y="1019"/>
                <a:ext cx="150" cy="71"/>
              </a:xfrm>
              <a:prstGeom prst="parallelogram">
                <a:avLst>
                  <a:gd name="adj" fmla="val 81387"/>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127184" name="Rectangle 238"/>
              <p:cNvSpPr>
                <a:spLocks noChangeArrowheads="1"/>
              </p:cNvSpPr>
              <p:nvPr/>
            </p:nvSpPr>
            <p:spPr bwMode="auto">
              <a:xfrm>
                <a:off x="4256" y="785"/>
                <a:ext cx="69" cy="236"/>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127185" name="Rectangle 239"/>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127186" name="AutoShape 240"/>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127187" name="Line 241"/>
              <p:cNvSpPr>
                <a:spLocks noChangeShapeType="1"/>
              </p:cNvSpPr>
              <p:nvPr/>
            </p:nvSpPr>
            <p:spPr bwMode="auto">
              <a:xfrm>
                <a:off x="4330" y="788"/>
                <a:ext cx="0" cy="23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7188" name="Line 242"/>
              <p:cNvSpPr>
                <a:spLocks noChangeShapeType="1"/>
              </p:cNvSpPr>
              <p:nvPr/>
            </p:nvSpPr>
            <p:spPr bwMode="auto">
              <a:xfrm flipH="1">
                <a:off x="4276" y="1019"/>
                <a:ext cx="54" cy="6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7189" name="Rectangle 243"/>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127190" name="Rectangle 244"/>
              <p:cNvSpPr>
                <a:spLocks noChangeArrowheads="1"/>
              </p:cNvSpPr>
              <p:nvPr/>
            </p:nvSpPr>
            <p:spPr bwMode="auto">
              <a:xfrm>
                <a:off x="4202" y="924"/>
                <a:ext cx="48" cy="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grpSp>
        <p:graphicFrame>
          <p:nvGraphicFramePr>
            <p:cNvPr id="127164" name="Object 245"/>
            <p:cNvGraphicFramePr>
              <a:graphicFrameLocks noChangeAspect="1"/>
            </p:cNvGraphicFramePr>
            <p:nvPr/>
          </p:nvGraphicFramePr>
          <p:xfrm>
            <a:off x="-975" y="3384"/>
            <a:ext cx="216" cy="180"/>
          </p:xfrm>
          <a:graphic>
            <a:graphicData uri="http://schemas.openxmlformats.org/presentationml/2006/ole">
              <mc:AlternateContent xmlns:mc="http://schemas.openxmlformats.org/markup-compatibility/2006">
                <mc:Choice xmlns:v="urn:schemas-microsoft-com:vml" Requires="v">
                  <p:oleObj spid="_x0000_s127835" name="Clip" r:id="rId13" imgW="1307263" imgH="1084139" progId="MS_ClipArt_Gallery.2">
                    <p:embed/>
                  </p:oleObj>
                </mc:Choice>
                <mc:Fallback>
                  <p:oleObj name="Clip" r:id="rId13" imgW="1307263" imgH="1084139" progId="MS_ClipArt_Gallery.2">
                    <p:embed/>
                    <p:pic>
                      <p:nvPicPr>
                        <p:cNvPr id="0" name="Object 245"/>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75" y="3384"/>
                          <a:ext cx="216" cy="1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7165" name="Object 246"/>
            <p:cNvGraphicFramePr>
              <a:graphicFrameLocks noChangeAspect="1"/>
            </p:cNvGraphicFramePr>
            <p:nvPr/>
          </p:nvGraphicFramePr>
          <p:xfrm>
            <a:off x="-871" y="3184"/>
            <a:ext cx="216" cy="180"/>
          </p:xfrm>
          <a:graphic>
            <a:graphicData uri="http://schemas.openxmlformats.org/presentationml/2006/ole">
              <mc:AlternateContent xmlns:mc="http://schemas.openxmlformats.org/markup-compatibility/2006">
                <mc:Choice xmlns:v="urn:schemas-microsoft-com:vml" Requires="v">
                  <p:oleObj spid="_x0000_s127836" name="Clip" r:id="rId14" imgW="1307263" imgH="1084139" progId="MS_ClipArt_Gallery.2">
                    <p:embed/>
                  </p:oleObj>
                </mc:Choice>
                <mc:Fallback>
                  <p:oleObj name="Clip" r:id="rId14" imgW="1307263" imgH="1084139" progId="MS_ClipArt_Gallery.2">
                    <p:embed/>
                    <p:pic>
                      <p:nvPicPr>
                        <p:cNvPr id="0" name="Object 24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71" y="3184"/>
                          <a:ext cx="216" cy="1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7166" name="Object 247"/>
            <p:cNvGraphicFramePr>
              <a:graphicFrameLocks noChangeAspect="1"/>
            </p:cNvGraphicFramePr>
            <p:nvPr/>
          </p:nvGraphicFramePr>
          <p:xfrm>
            <a:off x="-703" y="3544"/>
            <a:ext cx="216" cy="180"/>
          </p:xfrm>
          <a:graphic>
            <a:graphicData uri="http://schemas.openxmlformats.org/presentationml/2006/ole">
              <mc:AlternateContent xmlns:mc="http://schemas.openxmlformats.org/markup-compatibility/2006">
                <mc:Choice xmlns:v="urn:schemas-microsoft-com:vml" Requires="v">
                  <p:oleObj spid="_x0000_s127837" name="Clip" r:id="rId15" imgW="1307263" imgH="1084139" progId="MS_ClipArt_Gallery.2">
                    <p:embed/>
                  </p:oleObj>
                </mc:Choice>
                <mc:Fallback>
                  <p:oleObj name="Clip" r:id="rId15" imgW="1307263" imgH="1084139" progId="MS_ClipArt_Gallery.2">
                    <p:embed/>
                    <p:pic>
                      <p:nvPicPr>
                        <p:cNvPr id="0" name="Object 24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03" y="3544"/>
                          <a:ext cx="216" cy="1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7167" name="Object 248"/>
            <p:cNvGraphicFramePr>
              <a:graphicFrameLocks noChangeAspect="1"/>
            </p:cNvGraphicFramePr>
            <p:nvPr/>
          </p:nvGraphicFramePr>
          <p:xfrm>
            <a:off x="-489" y="3546"/>
            <a:ext cx="216" cy="180"/>
          </p:xfrm>
          <a:graphic>
            <a:graphicData uri="http://schemas.openxmlformats.org/presentationml/2006/ole">
              <mc:AlternateContent xmlns:mc="http://schemas.openxmlformats.org/markup-compatibility/2006">
                <mc:Choice xmlns:v="urn:schemas-microsoft-com:vml" Requires="v">
                  <p:oleObj spid="_x0000_s127838" name="Clip" r:id="rId16" imgW="1307263" imgH="1084139" progId="MS_ClipArt_Gallery.2">
                    <p:embed/>
                  </p:oleObj>
                </mc:Choice>
                <mc:Fallback>
                  <p:oleObj name="Clip" r:id="rId16" imgW="1307263" imgH="1084139" progId="MS_ClipArt_Gallery.2">
                    <p:embed/>
                    <p:pic>
                      <p:nvPicPr>
                        <p:cNvPr id="0" name="Object 248"/>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89" y="3546"/>
                          <a:ext cx="216" cy="1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27168" name="Group 249"/>
            <p:cNvGrpSpPr>
              <a:grpSpLocks/>
            </p:cNvGrpSpPr>
            <p:nvPr/>
          </p:nvGrpSpPr>
          <p:grpSpPr bwMode="auto">
            <a:xfrm>
              <a:off x="83" y="3625"/>
              <a:ext cx="172" cy="215"/>
              <a:chOff x="2870" y="1518"/>
              <a:chExt cx="292" cy="320"/>
            </a:xfrm>
          </p:grpSpPr>
          <p:graphicFrame>
            <p:nvGraphicFramePr>
              <p:cNvPr id="127181" name="Object 250"/>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spid="_x0000_s127839" name="Clip" r:id="rId17" imgW="826829" imgH="840406" progId="MS_ClipArt_Gallery.2">
                      <p:embed/>
                    </p:oleObj>
                  </mc:Choice>
                  <mc:Fallback>
                    <p:oleObj name="Clip" r:id="rId17" imgW="826829" imgH="840406" progId="MS_ClipArt_Gallery.2">
                      <p:embed/>
                      <p:pic>
                        <p:nvPicPr>
                          <p:cNvPr id="0" name="Object 25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7182" name="Object 251"/>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spid="_x0000_s127840" name="Clip" r:id="rId18" imgW="1268295" imgH="1199426" progId="MS_ClipArt_Gallery.2">
                      <p:embed/>
                    </p:oleObj>
                  </mc:Choice>
                  <mc:Fallback>
                    <p:oleObj name="Clip" r:id="rId18" imgW="1268295" imgH="1199426" progId="MS_ClipArt_Gallery.2">
                      <p:embed/>
                      <p:pic>
                        <p:nvPicPr>
                          <p:cNvPr id="0" name="Object 25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127169" name="Group 252"/>
            <p:cNvGrpSpPr>
              <a:grpSpLocks/>
            </p:cNvGrpSpPr>
            <p:nvPr/>
          </p:nvGrpSpPr>
          <p:grpSpPr bwMode="auto">
            <a:xfrm>
              <a:off x="-201" y="3657"/>
              <a:ext cx="220" cy="203"/>
              <a:chOff x="2870" y="1518"/>
              <a:chExt cx="292" cy="320"/>
            </a:xfrm>
          </p:grpSpPr>
          <p:graphicFrame>
            <p:nvGraphicFramePr>
              <p:cNvPr id="127179" name="Object 253"/>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spid="_x0000_s127841" name="Clip" r:id="rId19" imgW="826829" imgH="840406" progId="MS_ClipArt_Gallery.2">
                      <p:embed/>
                    </p:oleObj>
                  </mc:Choice>
                  <mc:Fallback>
                    <p:oleObj name="Clip" r:id="rId19" imgW="826829" imgH="840406" progId="MS_ClipArt_Gallery.2">
                      <p:embed/>
                      <p:pic>
                        <p:nvPicPr>
                          <p:cNvPr id="0" name="Object 25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7180" name="Object 254"/>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spid="_x0000_s127842" name="Clip" r:id="rId20" imgW="1268295" imgH="1199426" progId="MS_ClipArt_Gallery.2">
                      <p:embed/>
                    </p:oleObj>
                  </mc:Choice>
                  <mc:Fallback>
                    <p:oleObj name="Clip" r:id="rId20" imgW="1268295" imgH="1199426" progId="MS_ClipArt_Gallery.2">
                      <p:embed/>
                      <p:pic>
                        <p:nvPicPr>
                          <p:cNvPr id="0" name="Object 25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127170" name="Group 255"/>
            <p:cNvGrpSpPr>
              <a:grpSpLocks/>
            </p:cNvGrpSpPr>
            <p:nvPr/>
          </p:nvGrpSpPr>
          <p:grpSpPr bwMode="auto">
            <a:xfrm>
              <a:off x="569" y="3419"/>
              <a:ext cx="131" cy="258"/>
              <a:chOff x="4180" y="783"/>
              <a:chExt cx="150" cy="307"/>
            </a:xfrm>
          </p:grpSpPr>
          <p:sp>
            <p:nvSpPr>
              <p:cNvPr id="127171" name="AutoShape 256"/>
              <p:cNvSpPr>
                <a:spLocks noChangeArrowheads="1"/>
              </p:cNvSpPr>
              <p:nvPr/>
            </p:nvSpPr>
            <p:spPr bwMode="auto">
              <a:xfrm>
                <a:off x="4180" y="1019"/>
                <a:ext cx="150" cy="71"/>
              </a:xfrm>
              <a:prstGeom prst="parallelogram">
                <a:avLst>
                  <a:gd name="adj" fmla="val 81387"/>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127172" name="Rectangle 257"/>
              <p:cNvSpPr>
                <a:spLocks noChangeArrowheads="1"/>
              </p:cNvSpPr>
              <p:nvPr/>
            </p:nvSpPr>
            <p:spPr bwMode="auto">
              <a:xfrm>
                <a:off x="4256" y="785"/>
                <a:ext cx="69" cy="236"/>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127173" name="Rectangle 258"/>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127174" name="AutoShape 259"/>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127175" name="Line 260"/>
              <p:cNvSpPr>
                <a:spLocks noChangeShapeType="1"/>
              </p:cNvSpPr>
              <p:nvPr/>
            </p:nvSpPr>
            <p:spPr bwMode="auto">
              <a:xfrm>
                <a:off x="4330" y="788"/>
                <a:ext cx="0" cy="23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7176" name="Line 261"/>
              <p:cNvSpPr>
                <a:spLocks noChangeShapeType="1"/>
              </p:cNvSpPr>
              <p:nvPr/>
            </p:nvSpPr>
            <p:spPr bwMode="auto">
              <a:xfrm flipH="1">
                <a:off x="4276" y="1019"/>
                <a:ext cx="54" cy="6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7177" name="Rectangle 262"/>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127178" name="Rectangle 263"/>
              <p:cNvSpPr>
                <a:spLocks noChangeArrowheads="1"/>
              </p:cNvSpPr>
              <p:nvPr/>
            </p:nvSpPr>
            <p:spPr bwMode="auto">
              <a:xfrm>
                <a:off x="4202" y="924"/>
                <a:ext cx="48" cy="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grpSp>
      </p:grpSp>
      <p:sp>
        <p:nvSpPr>
          <p:cNvPr id="127076" name="Line 264"/>
          <p:cNvSpPr>
            <a:spLocks noChangeShapeType="1"/>
          </p:cNvSpPr>
          <p:nvPr/>
        </p:nvSpPr>
        <p:spPr bwMode="auto">
          <a:xfrm flipH="1">
            <a:off x="5988050" y="3440113"/>
            <a:ext cx="3175" cy="144462"/>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7077" name="Line 265"/>
          <p:cNvSpPr>
            <a:spLocks noChangeShapeType="1"/>
          </p:cNvSpPr>
          <p:nvPr/>
        </p:nvSpPr>
        <p:spPr bwMode="auto">
          <a:xfrm flipV="1">
            <a:off x="7285038" y="2422525"/>
            <a:ext cx="123825" cy="87313"/>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7078" name="Line 266"/>
          <p:cNvSpPr>
            <a:spLocks noChangeShapeType="1"/>
          </p:cNvSpPr>
          <p:nvPr/>
        </p:nvSpPr>
        <p:spPr bwMode="auto">
          <a:xfrm>
            <a:off x="7112000" y="2595563"/>
            <a:ext cx="0" cy="825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7079" name="Line 267"/>
          <p:cNvSpPr>
            <a:spLocks noChangeShapeType="1"/>
          </p:cNvSpPr>
          <p:nvPr/>
        </p:nvSpPr>
        <p:spPr bwMode="auto">
          <a:xfrm flipV="1">
            <a:off x="7296150" y="2492375"/>
            <a:ext cx="263525" cy="28892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7080" name="Line 268"/>
          <p:cNvSpPr>
            <a:spLocks noChangeShapeType="1"/>
          </p:cNvSpPr>
          <p:nvPr/>
        </p:nvSpPr>
        <p:spPr bwMode="auto">
          <a:xfrm>
            <a:off x="7648575" y="2490788"/>
            <a:ext cx="0" cy="1968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7081" name="Line 269"/>
          <p:cNvSpPr>
            <a:spLocks noChangeShapeType="1"/>
          </p:cNvSpPr>
          <p:nvPr/>
        </p:nvSpPr>
        <p:spPr bwMode="auto">
          <a:xfrm>
            <a:off x="7302500" y="2797175"/>
            <a:ext cx="188913"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7082" name="Line 270"/>
          <p:cNvSpPr>
            <a:spLocks noChangeShapeType="1"/>
          </p:cNvSpPr>
          <p:nvPr/>
        </p:nvSpPr>
        <p:spPr bwMode="auto">
          <a:xfrm flipV="1">
            <a:off x="5597525" y="3663950"/>
            <a:ext cx="168275" cy="317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7083" name="Line 271"/>
          <p:cNvSpPr>
            <a:spLocks noChangeShapeType="1"/>
          </p:cNvSpPr>
          <p:nvPr/>
        </p:nvSpPr>
        <p:spPr bwMode="auto">
          <a:xfrm flipV="1">
            <a:off x="7716838" y="2190750"/>
            <a:ext cx="238125" cy="16827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7084" name="Line 272"/>
          <p:cNvSpPr>
            <a:spLocks noChangeShapeType="1"/>
          </p:cNvSpPr>
          <p:nvPr/>
        </p:nvSpPr>
        <p:spPr bwMode="auto">
          <a:xfrm>
            <a:off x="7856538" y="2787650"/>
            <a:ext cx="177800"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7085" name="Line 273"/>
          <p:cNvSpPr>
            <a:spLocks noChangeShapeType="1"/>
          </p:cNvSpPr>
          <p:nvPr/>
        </p:nvSpPr>
        <p:spPr bwMode="auto">
          <a:xfrm flipH="1">
            <a:off x="7002463" y="2863850"/>
            <a:ext cx="98425" cy="7048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7086" name="Line 274"/>
          <p:cNvSpPr>
            <a:spLocks noChangeShapeType="1"/>
          </p:cNvSpPr>
          <p:nvPr/>
        </p:nvSpPr>
        <p:spPr bwMode="auto">
          <a:xfrm flipH="1">
            <a:off x="7593013" y="2863850"/>
            <a:ext cx="111125" cy="72707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27087" name="Group 275"/>
          <p:cNvGrpSpPr>
            <a:grpSpLocks/>
          </p:cNvGrpSpPr>
          <p:nvPr/>
        </p:nvGrpSpPr>
        <p:grpSpPr bwMode="auto">
          <a:xfrm>
            <a:off x="6645275" y="4481513"/>
            <a:ext cx="501650" cy="234950"/>
            <a:chOff x="4701" y="2996"/>
            <a:chExt cx="316" cy="148"/>
          </a:xfrm>
        </p:grpSpPr>
        <p:sp>
          <p:nvSpPr>
            <p:cNvPr id="127145" name="Oval 276"/>
            <p:cNvSpPr>
              <a:spLocks noChangeArrowheads="1"/>
            </p:cNvSpPr>
            <p:nvPr/>
          </p:nvSpPr>
          <p:spPr bwMode="auto">
            <a:xfrm>
              <a:off x="4704" y="3062"/>
              <a:ext cx="313" cy="82"/>
            </a:xfrm>
            <a:prstGeom prst="ellipse">
              <a:avLst/>
            </a:prstGeom>
            <a:solidFill>
              <a:srgbClr val="DDDDDD"/>
            </a:solidFill>
            <a:ln w="12700">
              <a:solidFill>
                <a:schemeClr val="folHlink"/>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127146" name="Line 277"/>
            <p:cNvSpPr>
              <a:spLocks noChangeShapeType="1"/>
            </p:cNvSpPr>
            <p:nvPr/>
          </p:nvSpPr>
          <p:spPr bwMode="auto">
            <a:xfrm>
              <a:off x="4704" y="3055"/>
              <a:ext cx="0" cy="51"/>
            </a:xfrm>
            <a:prstGeom prst="line">
              <a:avLst/>
            </a:prstGeom>
            <a:noFill/>
            <a:ln w="1270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7147" name="Line 278"/>
            <p:cNvSpPr>
              <a:spLocks noChangeShapeType="1"/>
            </p:cNvSpPr>
            <p:nvPr/>
          </p:nvSpPr>
          <p:spPr bwMode="auto">
            <a:xfrm>
              <a:off x="5017" y="3055"/>
              <a:ext cx="0" cy="51"/>
            </a:xfrm>
            <a:prstGeom prst="line">
              <a:avLst/>
            </a:prstGeom>
            <a:noFill/>
            <a:ln w="1270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7148" name="Rectangle 279"/>
            <p:cNvSpPr>
              <a:spLocks noChangeArrowheads="1"/>
            </p:cNvSpPr>
            <p:nvPr/>
          </p:nvSpPr>
          <p:spPr bwMode="auto">
            <a:xfrm>
              <a:off x="4704" y="3055"/>
              <a:ext cx="310" cy="50"/>
            </a:xfrm>
            <a:prstGeom prst="rect">
              <a:avLst/>
            </a:prstGeom>
            <a:solidFill>
              <a:srgbClr val="DDDDDD"/>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endParaRPr kumimoji="0" lang="zh-CN" altLang="zh-CN" sz="1800">
                <a:latin typeface="Times New Roman" panose="02020603050405020304" pitchFamily="18" charset="0"/>
                <a:ea typeface="宋体" panose="02010600030101010101" pitchFamily="2" charset="-122"/>
              </a:endParaRPr>
            </a:p>
          </p:txBody>
        </p:sp>
        <p:sp>
          <p:nvSpPr>
            <p:cNvPr id="127149" name="Oval 280"/>
            <p:cNvSpPr>
              <a:spLocks noChangeArrowheads="1"/>
            </p:cNvSpPr>
            <p:nvPr/>
          </p:nvSpPr>
          <p:spPr bwMode="auto">
            <a:xfrm>
              <a:off x="4701" y="2996"/>
              <a:ext cx="313" cy="96"/>
            </a:xfrm>
            <a:prstGeom prst="ellipse">
              <a:avLst/>
            </a:prstGeom>
            <a:solidFill>
              <a:srgbClr val="DDDDDD"/>
            </a:solidFill>
            <a:ln w="12700">
              <a:solidFill>
                <a:schemeClr val="folHlink"/>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grpSp>
          <p:nvGrpSpPr>
            <p:cNvPr id="127150" name="Group 281"/>
            <p:cNvGrpSpPr>
              <a:grpSpLocks/>
            </p:cNvGrpSpPr>
            <p:nvPr/>
          </p:nvGrpSpPr>
          <p:grpSpPr bwMode="auto">
            <a:xfrm>
              <a:off x="4776" y="3017"/>
              <a:ext cx="156" cy="56"/>
              <a:chOff x="2848" y="848"/>
              <a:chExt cx="140" cy="98"/>
            </a:xfrm>
          </p:grpSpPr>
          <p:sp>
            <p:nvSpPr>
              <p:cNvPr id="127155" name="Line 282"/>
              <p:cNvSpPr>
                <a:spLocks noChangeShapeType="1"/>
              </p:cNvSpPr>
              <p:nvPr/>
            </p:nvSpPr>
            <p:spPr bwMode="auto">
              <a:xfrm flipV="1">
                <a:off x="2848" y="848"/>
                <a:ext cx="50" cy="2"/>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7156" name="Line 283"/>
              <p:cNvSpPr>
                <a:spLocks noChangeShapeType="1"/>
              </p:cNvSpPr>
              <p:nvPr/>
            </p:nvSpPr>
            <p:spPr bwMode="auto">
              <a:xfrm>
                <a:off x="2944" y="946"/>
                <a:ext cx="44" cy="0"/>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7157" name="Line 284"/>
              <p:cNvSpPr>
                <a:spLocks noChangeShapeType="1"/>
              </p:cNvSpPr>
              <p:nvPr/>
            </p:nvSpPr>
            <p:spPr bwMode="auto">
              <a:xfrm>
                <a:off x="2894" y="850"/>
                <a:ext cx="52" cy="96"/>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27151" name="Group 285"/>
            <p:cNvGrpSpPr>
              <a:grpSpLocks/>
            </p:cNvGrpSpPr>
            <p:nvPr/>
          </p:nvGrpSpPr>
          <p:grpSpPr bwMode="auto">
            <a:xfrm flipV="1">
              <a:off x="4776" y="3016"/>
              <a:ext cx="156" cy="56"/>
              <a:chOff x="2848" y="848"/>
              <a:chExt cx="140" cy="98"/>
            </a:xfrm>
          </p:grpSpPr>
          <p:sp>
            <p:nvSpPr>
              <p:cNvPr id="127152" name="Line 286"/>
              <p:cNvSpPr>
                <a:spLocks noChangeShapeType="1"/>
              </p:cNvSpPr>
              <p:nvPr/>
            </p:nvSpPr>
            <p:spPr bwMode="auto">
              <a:xfrm flipV="1">
                <a:off x="2848" y="848"/>
                <a:ext cx="50" cy="2"/>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7153" name="Line 287"/>
              <p:cNvSpPr>
                <a:spLocks noChangeShapeType="1"/>
              </p:cNvSpPr>
              <p:nvPr/>
            </p:nvSpPr>
            <p:spPr bwMode="auto">
              <a:xfrm>
                <a:off x="2944" y="946"/>
                <a:ext cx="44" cy="0"/>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7154" name="Line 288"/>
              <p:cNvSpPr>
                <a:spLocks noChangeShapeType="1"/>
              </p:cNvSpPr>
              <p:nvPr/>
            </p:nvSpPr>
            <p:spPr bwMode="auto">
              <a:xfrm>
                <a:off x="2894" y="850"/>
                <a:ext cx="52" cy="96"/>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127088" name="Group 289"/>
          <p:cNvGrpSpPr>
            <a:grpSpLocks/>
          </p:cNvGrpSpPr>
          <p:nvPr/>
        </p:nvGrpSpPr>
        <p:grpSpPr bwMode="auto">
          <a:xfrm>
            <a:off x="5980113" y="4783138"/>
            <a:ext cx="501650" cy="234950"/>
            <a:chOff x="4701" y="2996"/>
            <a:chExt cx="316" cy="148"/>
          </a:xfrm>
        </p:grpSpPr>
        <p:sp>
          <p:nvSpPr>
            <p:cNvPr id="127132" name="Oval 290"/>
            <p:cNvSpPr>
              <a:spLocks noChangeArrowheads="1"/>
            </p:cNvSpPr>
            <p:nvPr/>
          </p:nvSpPr>
          <p:spPr bwMode="auto">
            <a:xfrm>
              <a:off x="4704" y="3062"/>
              <a:ext cx="313" cy="82"/>
            </a:xfrm>
            <a:prstGeom prst="ellipse">
              <a:avLst/>
            </a:prstGeom>
            <a:solidFill>
              <a:srgbClr val="DDDDDD"/>
            </a:solidFill>
            <a:ln w="12700">
              <a:solidFill>
                <a:schemeClr val="folHlink"/>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127133" name="Line 291"/>
            <p:cNvSpPr>
              <a:spLocks noChangeShapeType="1"/>
            </p:cNvSpPr>
            <p:nvPr/>
          </p:nvSpPr>
          <p:spPr bwMode="auto">
            <a:xfrm>
              <a:off x="4704" y="3055"/>
              <a:ext cx="0" cy="51"/>
            </a:xfrm>
            <a:prstGeom prst="line">
              <a:avLst/>
            </a:prstGeom>
            <a:noFill/>
            <a:ln w="1270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7134" name="Line 292"/>
            <p:cNvSpPr>
              <a:spLocks noChangeShapeType="1"/>
            </p:cNvSpPr>
            <p:nvPr/>
          </p:nvSpPr>
          <p:spPr bwMode="auto">
            <a:xfrm>
              <a:off x="5017" y="3055"/>
              <a:ext cx="0" cy="51"/>
            </a:xfrm>
            <a:prstGeom prst="line">
              <a:avLst/>
            </a:prstGeom>
            <a:noFill/>
            <a:ln w="1270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7135" name="Rectangle 293"/>
            <p:cNvSpPr>
              <a:spLocks noChangeArrowheads="1"/>
            </p:cNvSpPr>
            <p:nvPr/>
          </p:nvSpPr>
          <p:spPr bwMode="auto">
            <a:xfrm>
              <a:off x="4704" y="3055"/>
              <a:ext cx="310" cy="50"/>
            </a:xfrm>
            <a:prstGeom prst="rect">
              <a:avLst/>
            </a:prstGeom>
            <a:solidFill>
              <a:srgbClr val="DDDDDD"/>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endParaRPr kumimoji="0" lang="zh-CN" altLang="zh-CN" sz="1800">
                <a:latin typeface="Times New Roman" panose="02020603050405020304" pitchFamily="18" charset="0"/>
                <a:ea typeface="宋体" panose="02010600030101010101" pitchFamily="2" charset="-122"/>
              </a:endParaRPr>
            </a:p>
          </p:txBody>
        </p:sp>
        <p:sp>
          <p:nvSpPr>
            <p:cNvPr id="127136" name="Oval 294"/>
            <p:cNvSpPr>
              <a:spLocks noChangeArrowheads="1"/>
            </p:cNvSpPr>
            <p:nvPr/>
          </p:nvSpPr>
          <p:spPr bwMode="auto">
            <a:xfrm>
              <a:off x="4701" y="2996"/>
              <a:ext cx="313" cy="96"/>
            </a:xfrm>
            <a:prstGeom prst="ellipse">
              <a:avLst/>
            </a:prstGeom>
            <a:solidFill>
              <a:srgbClr val="DDDDDD"/>
            </a:solidFill>
            <a:ln w="12700">
              <a:solidFill>
                <a:schemeClr val="folHlink"/>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grpSp>
          <p:nvGrpSpPr>
            <p:cNvPr id="127137" name="Group 295"/>
            <p:cNvGrpSpPr>
              <a:grpSpLocks/>
            </p:cNvGrpSpPr>
            <p:nvPr/>
          </p:nvGrpSpPr>
          <p:grpSpPr bwMode="auto">
            <a:xfrm>
              <a:off x="4776" y="3017"/>
              <a:ext cx="156" cy="56"/>
              <a:chOff x="2848" y="848"/>
              <a:chExt cx="140" cy="98"/>
            </a:xfrm>
          </p:grpSpPr>
          <p:sp>
            <p:nvSpPr>
              <p:cNvPr id="127142" name="Line 296"/>
              <p:cNvSpPr>
                <a:spLocks noChangeShapeType="1"/>
              </p:cNvSpPr>
              <p:nvPr/>
            </p:nvSpPr>
            <p:spPr bwMode="auto">
              <a:xfrm flipV="1">
                <a:off x="2848" y="848"/>
                <a:ext cx="50" cy="2"/>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7143" name="Line 297"/>
              <p:cNvSpPr>
                <a:spLocks noChangeShapeType="1"/>
              </p:cNvSpPr>
              <p:nvPr/>
            </p:nvSpPr>
            <p:spPr bwMode="auto">
              <a:xfrm>
                <a:off x="2944" y="946"/>
                <a:ext cx="44" cy="0"/>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7144" name="Line 298"/>
              <p:cNvSpPr>
                <a:spLocks noChangeShapeType="1"/>
              </p:cNvSpPr>
              <p:nvPr/>
            </p:nvSpPr>
            <p:spPr bwMode="auto">
              <a:xfrm>
                <a:off x="2894" y="850"/>
                <a:ext cx="52" cy="96"/>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27138" name="Group 299"/>
            <p:cNvGrpSpPr>
              <a:grpSpLocks/>
            </p:cNvGrpSpPr>
            <p:nvPr/>
          </p:nvGrpSpPr>
          <p:grpSpPr bwMode="auto">
            <a:xfrm flipV="1">
              <a:off x="4776" y="3016"/>
              <a:ext cx="156" cy="56"/>
              <a:chOff x="2848" y="848"/>
              <a:chExt cx="140" cy="98"/>
            </a:xfrm>
          </p:grpSpPr>
          <p:sp>
            <p:nvSpPr>
              <p:cNvPr id="127139" name="Line 300"/>
              <p:cNvSpPr>
                <a:spLocks noChangeShapeType="1"/>
              </p:cNvSpPr>
              <p:nvPr/>
            </p:nvSpPr>
            <p:spPr bwMode="auto">
              <a:xfrm flipV="1">
                <a:off x="2848" y="848"/>
                <a:ext cx="50" cy="2"/>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7140" name="Line 301"/>
              <p:cNvSpPr>
                <a:spLocks noChangeShapeType="1"/>
              </p:cNvSpPr>
              <p:nvPr/>
            </p:nvSpPr>
            <p:spPr bwMode="auto">
              <a:xfrm>
                <a:off x="2944" y="946"/>
                <a:ext cx="44" cy="0"/>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7141" name="Line 302"/>
              <p:cNvSpPr>
                <a:spLocks noChangeShapeType="1"/>
              </p:cNvSpPr>
              <p:nvPr/>
            </p:nvSpPr>
            <p:spPr bwMode="auto">
              <a:xfrm>
                <a:off x="2894" y="850"/>
                <a:ext cx="52" cy="96"/>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127089" name="Group 303"/>
          <p:cNvGrpSpPr>
            <a:grpSpLocks/>
          </p:cNvGrpSpPr>
          <p:nvPr/>
        </p:nvGrpSpPr>
        <p:grpSpPr bwMode="auto">
          <a:xfrm>
            <a:off x="6810375" y="4968875"/>
            <a:ext cx="290513" cy="404813"/>
            <a:chOff x="4290" y="3130"/>
            <a:chExt cx="183" cy="255"/>
          </a:xfrm>
        </p:grpSpPr>
        <p:pic>
          <p:nvPicPr>
            <p:cNvPr id="127114" name="Picture 304" descr="31u_bnrz[1]"/>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4343" y="3211"/>
              <a:ext cx="121" cy="174"/>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127115" name="Freeform 305"/>
            <p:cNvSpPr>
              <a:spLocks/>
            </p:cNvSpPr>
            <p:nvPr/>
          </p:nvSpPr>
          <p:spPr bwMode="auto">
            <a:xfrm>
              <a:off x="4339" y="3143"/>
              <a:ext cx="33" cy="39"/>
            </a:xfrm>
            <a:custGeom>
              <a:avLst/>
              <a:gdLst>
                <a:gd name="T0" fmla="*/ 0 w 199"/>
                <a:gd name="T1" fmla="*/ 0 h 232"/>
                <a:gd name="T2" fmla="*/ 0 w 199"/>
                <a:gd name="T3" fmla="*/ 0 h 232"/>
                <a:gd name="T4" fmla="*/ 0 w 199"/>
                <a:gd name="T5" fmla="*/ 0 h 232"/>
                <a:gd name="T6" fmla="*/ 0 w 199"/>
                <a:gd name="T7" fmla="*/ 0 h 232"/>
                <a:gd name="T8" fmla="*/ 0 w 199"/>
                <a:gd name="T9" fmla="*/ 0 h 232"/>
                <a:gd name="T10" fmla="*/ 0 w 199"/>
                <a:gd name="T11" fmla="*/ 0 h 232"/>
                <a:gd name="T12" fmla="*/ 0 w 199"/>
                <a:gd name="T13" fmla="*/ 0 h 232"/>
                <a:gd name="T14" fmla="*/ 0 w 199"/>
                <a:gd name="T15" fmla="*/ 0 h 232"/>
                <a:gd name="T16" fmla="*/ 0 w 199"/>
                <a:gd name="T17" fmla="*/ 0 h 232"/>
                <a:gd name="T18" fmla="*/ 0 w 199"/>
                <a:gd name="T19" fmla="*/ 0 h 232"/>
                <a:gd name="T20" fmla="*/ 0 w 199"/>
                <a:gd name="T21" fmla="*/ 0 h 232"/>
                <a:gd name="T22" fmla="*/ 0 w 199"/>
                <a:gd name="T23" fmla="*/ 0 h 232"/>
                <a:gd name="T24" fmla="*/ 0 w 199"/>
                <a:gd name="T25" fmla="*/ 0 h 232"/>
                <a:gd name="T26" fmla="*/ 0 w 199"/>
                <a:gd name="T27" fmla="*/ 0 h 232"/>
                <a:gd name="T28" fmla="*/ 0 w 199"/>
                <a:gd name="T29" fmla="*/ 0 h 232"/>
                <a:gd name="T30" fmla="*/ 0 w 199"/>
                <a:gd name="T31" fmla="*/ 0 h 232"/>
                <a:gd name="T32" fmla="*/ 0 w 199"/>
                <a:gd name="T33" fmla="*/ 0 h 232"/>
                <a:gd name="T34" fmla="*/ 0 w 199"/>
                <a:gd name="T35" fmla="*/ 0 h 232"/>
                <a:gd name="T36" fmla="*/ 0 w 199"/>
                <a:gd name="T37" fmla="*/ 0 h 232"/>
                <a:gd name="T38" fmla="*/ 0 w 199"/>
                <a:gd name="T39" fmla="*/ 0 h 232"/>
                <a:gd name="T40" fmla="*/ 0 w 199"/>
                <a:gd name="T41" fmla="*/ 0 h 232"/>
                <a:gd name="T42" fmla="*/ 0 w 199"/>
                <a:gd name="T43" fmla="*/ 0 h 232"/>
                <a:gd name="T44" fmla="*/ 0 w 199"/>
                <a:gd name="T45" fmla="*/ 0 h 232"/>
                <a:gd name="T46" fmla="*/ 0 w 199"/>
                <a:gd name="T47" fmla="*/ 0 h 232"/>
                <a:gd name="T48" fmla="*/ 0 w 199"/>
                <a:gd name="T49" fmla="*/ 0 h 232"/>
                <a:gd name="T50" fmla="*/ 0 w 199"/>
                <a:gd name="T51" fmla="*/ 0 h 232"/>
                <a:gd name="T52" fmla="*/ 0 w 199"/>
                <a:gd name="T53" fmla="*/ 0 h 232"/>
                <a:gd name="T54" fmla="*/ 0 w 199"/>
                <a:gd name="T55" fmla="*/ 0 h 232"/>
                <a:gd name="T56" fmla="*/ 0 w 199"/>
                <a:gd name="T57" fmla="*/ 0 h 232"/>
                <a:gd name="T58" fmla="*/ 0 w 199"/>
                <a:gd name="T59" fmla="*/ 0 h 232"/>
                <a:gd name="T60" fmla="*/ 0 w 199"/>
                <a:gd name="T61" fmla="*/ 0 h 232"/>
                <a:gd name="T62" fmla="*/ 0 w 199"/>
                <a:gd name="T63" fmla="*/ 0 h 232"/>
                <a:gd name="T64" fmla="*/ 0 w 199"/>
                <a:gd name="T65" fmla="*/ 0 h 232"/>
                <a:gd name="T66" fmla="*/ 0 w 199"/>
                <a:gd name="T67" fmla="*/ 0 h 232"/>
                <a:gd name="T68" fmla="*/ 0 w 199"/>
                <a:gd name="T69" fmla="*/ 0 h 232"/>
                <a:gd name="T70" fmla="*/ 0 w 199"/>
                <a:gd name="T71" fmla="*/ 0 h 232"/>
                <a:gd name="T72" fmla="*/ 0 w 199"/>
                <a:gd name="T73" fmla="*/ 0 h 232"/>
                <a:gd name="T74" fmla="*/ 0 w 199"/>
                <a:gd name="T75" fmla="*/ 0 h 232"/>
                <a:gd name="T76" fmla="*/ 0 w 199"/>
                <a:gd name="T77" fmla="*/ 0 h 232"/>
                <a:gd name="T78" fmla="*/ 0 w 199"/>
                <a:gd name="T79" fmla="*/ 0 h 232"/>
                <a:gd name="T80" fmla="*/ 0 w 199"/>
                <a:gd name="T81" fmla="*/ 0 h 232"/>
                <a:gd name="T82" fmla="*/ 0 w 199"/>
                <a:gd name="T83" fmla="*/ 0 h 232"/>
                <a:gd name="T84" fmla="*/ 0 w 199"/>
                <a:gd name="T85" fmla="*/ 0 h 232"/>
                <a:gd name="T86" fmla="*/ 0 w 199"/>
                <a:gd name="T87" fmla="*/ 0 h 232"/>
                <a:gd name="T88" fmla="*/ 0 w 199"/>
                <a:gd name="T89" fmla="*/ 0 h 232"/>
                <a:gd name="T90" fmla="*/ 0 w 199"/>
                <a:gd name="T91" fmla="*/ 0 h 232"/>
                <a:gd name="T92" fmla="*/ 0 w 199"/>
                <a:gd name="T93" fmla="*/ 0 h 232"/>
                <a:gd name="T94" fmla="*/ 0 w 199"/>
                <a:gd name="T95" fmla="*/ 0 h 232"/>
                <a:gd name="T96" fmla="*/ 0 w 199"/>
                <a:gd name="T97" fmla="*/ 0 h 23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99"/>
                <a:gd name="T148" fmla="*/ 0 h 232"/>
                <a:gd name="T149" fmla="*/ 199 w 199"/>
                <a:gd name="T150" fmla="*/ 232 h 232"/>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99" h="232">
                  <a:moveTo>
                    <a:pt x="70" y="29"/>
                  </a:moveTo>
                  <a:lnTo>
                    <a:pt x="55" y="39"/>
                  </a:lnTo>
                  <a:lnTo>
                    <a:pt x="42" y="50"/>
                  </a:lnTo>
                  <a:lnTo>
                    <a:pt x="30" y="63"/>
                  </a:lnTo>
                  <a:lnTo>
                    <a:pt x="20" y="77"/>
                  </a:lnTo>
                  <a:lnTo>
                    <a:pt x="12" y="91"/>
                  </a:lnTo>
                  <a:lnTo>
                    <a:pt x="6" y="108"/>
                  </a:lnTo>
                  <a:lnTo>
                    <a:pt x="2" y="125"/>
                  </a:lnTo>
                  <a:lnTo>
                    <a:pt x="0" y="142"/>
                  </a:lnTo>
                  <a:lnTo>
                    <a:pt x="2" y="166"/>
                  </a:lnTo>
                  <a:lnTo>
                    <a:pt x="12" y="186"/>
                  </a:lnTo>
                  <a:lnTo>
                    <a:pt x="26" y="203"/>
                  </a:lnTo>
                  <a:lnTo>
                    <a:pt x="45" y="216"/>
                  </a:lnTo>
                  <a:lnTo>
                    <a:pt x="66" y="226"/>
                  </a:lnTo>
                  <a:lnTo>
                    <a:pt x="88" y="230"/>
                  </a:lnTo>
                  <a:lnTo>
                    <a:pt x="111" y="232"/>
                  </a:lnTo>
                  <a:lnTo>
                    <a:pt x="134" y="228"/>
                  </a:lnTo>
                  <a:lnTo>
                    <a:pt x="138" y="228"/>
                  </a:lnTo>
                  <a:lnTo>
                    <a:pt x="143" y="226"/>
                  </a:lnTo>
                  <a:lnTo>
                    <a:pt x="147" y="222"/>
                  </a:lnTo>
                  <a:lnTo>
                    <a:pt x="148" y="218"/>
                  </a:lnTo>
                  <a:lnTo>
                    <a:pt x="145" y="212"/>
                  </a:lnTo>
                  <a:lnTo>
                    <a:pt x="141" y="207"/>
                  </a:lnTo>
                  <a:lnTo>
                    <a:pt x="135" y="203"/>
                  </a:lnTo>
                  <a:lnTo>
                    <a:pt x="129" y="201"/>
                  </a:lnTo>
                  <a:lnTo>
                    <a:pt x="117" y="197"/>
                  </a:lnTo>
                  <a:lnTo>
                    <a:pt x="105" y="195"/>
                  </a:lnTo>
                  <a:lnTo>
                    <a:pt x="94" y="193"/>
                  </a:lnTo>
                  <a:lnTo>
                    <a:pt x="83" y="190"/>
                  </a:lnTo>
                  <a:lnTo>
                    <a:pt x="73" y="187"/>
                  </a:lnTo>
                  <a:lnTo>
                    <a:pt x="62" y="182"/>
                  </a:lnTo>
                  <a:lnTo>
                    <a:pt x="53" y="176"/>
                  </a:lnTo>
                  <a:lnTo>
                    <a:pt x="43" y="167"/>
                  </a:lnTo>
                  <a:lnTo>
                    <a:pt x="40" y="128"/>
                  </a:lnTo>
                  <a:lnTo>
                    <a:pt x="49" y="96"/>
                  </a:lnTo>
                  <a:lnTo>
                    <a:pt x="68" y="71"/>
                  </a:lnTo>
                  <a:lnTo>
                    <a:pt x="94" y="50"/>
                  </a:lnTo>
                  <a:lnTo>
                    <a:pt x="122" y="34"/>
                  </a:lnTo>
                  <a:lnTo>
                    <a:pt x="151" y="21"/>
                  </a:lnTo>
                  <a:lnTo>
                    <a:pt x="178" y="12"/>
                  </a:lnTo>
                  <a:lnTo>
                    <a:pt x="199" y="4"/>
                  </a:lnTo>
                  <a:lnTo>
                    <a:pt x="186" y="1"/>
                  </a:lnTo>
                  <a:lnTo>
                    <a:pt x="172" y="0"/>
                  </a:lnTo>
                  <a:lnTo>
                    <a:pt x="156" y="2"/>
                  </a:lnTo>
                  <a:lnTo>
                    <a:pt x="138" y="4"/>
                  </a:lnTo>
                  <a:lnTo>
                    <a:pt x="121" y="10"/>
                  </a:lnTo>
                  <a:lnTo>
                    <a:pt x="103" y="16"/>
                  </a:lnTo>
                  <a:lnTo>
                    <a:pt x="86" y="23"/>
                  </a:lnTo>
                  <a:lnTo>
                    <a:pt x="70" y="29"/>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7116" name="Freeform 306"/>
            <p:cNvSpPr>
              <a:spLocks/>
            </p:cNvSpPr>
            <p:nvPr/>
          </p:nvSpPr>
          <p:spPr bwMode="auto">
            <a:xfrm>
              <a:off x="4395" y="3142"/>
              <a:ext cx="22" cy="30"/>
            </a:xfrm>
            <a:custGeom>
              <a:avLst/>
              <a:gdLst>
                <a:gd name="T0" fmla="*/ 0 w 128"/>
                <a:gd name="T1" fmla="*/ 0 h 180"/>
                <a:gd name="T2" fmla="*/ 0 w 128"/>
                <a:gd name="T3" fmla="*/ 0 h 180"/>
                <a:gd name="T4" fmla="*/ 0 w 128"/>
                <a:gd name="T5" fmla="*/ 0 h 180"/>
                <a:gd name="T6" fmla="*/ 0 w 128"/>
                <a:gd name="T7" fmla="*/ 0 h 180"/>
                <a:gd name="T8" fmla="*/ 0 w 128"/>
                <a:gd name="T9" fmla="*/ 0 h 180"/>
                <a:gd name="T10" fmla="*/ 0 w 128"/>
                <a:gd name="T11" fmla="*/ 0 h 180"/>
                <a:gd name="T12" fmla="*/ 0 w 128"/>
                <a:gd name="T13" fmla="*/ 0 h 180"/>
                <a:gd name="T14" fmla="*/ 0 w 128"/>
                <a:gd name="T15" fmla="*/ 0 h 180"/>
                <a:gd name="T16" fmla="*/ 0 w 128"/>
                <a:gd name="T17" fmla="*/ 0 h 180"/>
                <a:gd name="T18" fmla="*/ 0 w 128"/>
                <a:gd name="T19" fmla="*/ 0 h 180"/>
                <a:gd name="T20" fmla="*/ 0 w 128"/>
                <a:gd name="T21" fmla="*/ 0 h 180"/>
                <a:gd name="T22" fmla="*/ 0 w 128"/>
                <a:gd name="T23" fmla="*/ 0 h 180"/>
                <a:gd name="T24" fmla="*/ 0 w 128"/>
                <a:gd name="T25" fmla="*/ 0 h 180"/>
                <a:gd name="T26" fmla="*/ 0 w 128"/>
                <a:gd name="T27" fmla="*/ 0 h 180"/>
                <a:gd name="T28" fmla="*/ 0 w 128"/>
                <a:gd name="T29" fmla="*/ 0 h 180"/>
                <a:gd name="T30" fmla="*/ 0 w 128"/>
                <a:gd name="T31" fmla="*/ 0 h 180"/>
                <a:gd name="T32" fmla="*/ 0 w 128"/>
                <a:gd name="T33" fmla="*/ 0 h 180"/>
                <a:gd name="T34" fmla="*/ 0 w 128"/>
                <a:gd name="T35" fmla="*/ 0 h 180"/>
                <a:gd name="T36" fmla="*/ 0 w 128"/>
                <a:gd name="T37" fmla="*/ 0 h 180"/>
                <a:gd name="T38" fmla="*/ 0 w 128"/>
                <a:gd name="T39" fmla="*/ 0 h 180"/>
                <a:gd name="T40" fmla="*/ 0 w 128"/>
                <a:gd name="T41" fmla="*/ 0 h 180"/>
                <a:gd name="T42" fmla="*/ 0 w 128"/>
                <a:gd name="T43" fmla="*/ 0 h 180"/>
                <a:gd name="T44" fmla="*/ 0 w 128"/>
                <a:gd name="T45" fmla="*/ 0 h 180"/>
                <a:gd name="T46" fmla="*/ 0 w 128"/>
                <a:gd name="T47" fmla="*/ 0 h 180"/>
                <a:gd name="T48" fmla="*/ 0 w 128"/>
                <a:gd name="T49" fmla="*/ 0 h 180"/>
                <a:gd name="T50" fmla="*/ 0 w 128"/>
                <a:gd name="T51" fmla="*/ 0 h 180"/>
                <a:gd name="T52" fmla="*/ 0 w 128"/>
                <a:gd name="T53" fmla="*/ 0 h 180"/>
                <a:gd name="T54" fmla="*/ 0 w 128"/>
                <a:gd name="T55" fmla="*/ 0 h 180"/>
                <a:gd name="T56" fmla="*/ 0 w 128"/>
                <a:gd name="T57" fmla="*/ 0 h 180"/>
                <a:gd name="T58" fmla="*/ 0 w 128"/>
                <a:gd name="T59" fmla="*/ 0 h 180"/>
                <a:gd name="T60" fmla="*/ 0 w 128"/>
                <a:gd name="T61" fmla="*/ 0 h 180"/>
                <a:gd name="T62" fmla="*/ 0 w 128"/>
                <a:gd name="T63" fmla="*/ 0 h 180"/>
                <a:gd name="T64" fmla="*/ 0 w 128"/>
                <a:gd name="T65" fmla="*/ 0 h 180"/>
                <a:gd name="T66" fmla="*/ 0 w 128"/>
                <a:gd name="T67" fmla="*/ 0 h 180"/>
                <a:gd name="T68" fmla="*/ 0 w 128"/>
                <a:gd name="T69" fmla="*/ 0 h 180"/>
                <a:gd name="T70" fmla="*/ 0 w 128"/>
                <a:gd name="T71" fmla="*/ 0 h 180"/>
                <a:gd name="T72" fmla="*/ 0 w 128"/>
                <a:gd name="T73" fmla="*/ 0 h 180"/>
                <a:gd name="T74" fmla="*/ 0 w 128"/>
                <a:gd name="T75" fmla="*/ 0 h 180"/>
                <a:gd name="T76" fmla="*/ 0 w 128"/>
                <a:gd name="T77" fmla="*/ 0 h 180"/>
                <a:gd name="T78" fmla="*/ 0 w 128"/>
                <a:gd name="T79" fmla="*/ 0 h 180"/>
                <a:gd name="T80" fmla="*/ 0 w 128"/>
                <a:gd name="T81" fmla="*/ 0 h 18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28"/>
                <a:gd name="T124" fmla="*/ 0 h 180"/>
                <a:gd name="T125" fmla="*/ 128 w 128"/>
                <a:gd name="T126" fmla="*/ 180 h 18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28" h="180">
                  <a:moveTo>
                    <a:pt x="108" y="59"/>
                  </a:moveTo>
                  <a:lnTo>
                    <a:pt x="113" y="77"/>
                  </a:lnTo>
                  <a:lnTo>
                    <a:pt x="111" y="94"/>
                  </a:lnTo>
                  <a:lnTo>
                    <a:pt x="103" y="108"/>
                  </a:lnTo>
                  <a:lnTo>
                    <a:pt x="91" y="121"/>
                  </a:lnTo>
                  <a:lnTo>
                    <a:pt x="77" y="132"/>
                  </a:lnTo>
                  <a:lnTo>
                    <a:pt x="61" y="144"/>
                  </a:lnTo>
                  <a:lnTo>
                    <a:pt x="45" y="154"/>
                  </a:lnTo>
                  <a:lnTo>
                    <a:pt x="30" y="164"/>
                  </a:lnTo>
                  <a:lnTo>
                    <a:pt x="28" y="168"/>
                  </a:lnTo>
                  <a:lnTo>
                    <a:pt x="27" y="170"/>
                  </a:lnTo>
                  <a:lnTo>
                    <a:pt x="27" y="174"/>
                  </a:lnTo>
                  <a:lnTo>
                    <a:pt x="28" y="177"/>
                  </a:lnTo>
                  <a:lnTo>
                    <a:pt x="32" y="179"/>
                  </a:lnTo>
                  <a:lnTo>
                    <a:pt x="35" y="180"/>
                  </a:lnTo>
                  <a:lnTo>
                    <a:pt x="37" y="180"/>
                  </a:lnTo>
                  <a:lnTo>
                    <a:pt x="41" y="179"/>
                  </a:lnTo>
                  <a:lnTo>
                    <a:pt x="60" y="169"/>
                  </a:lnTo>
                  <a:lnTo>
                    <a:pt x="77" y="158"/>
                  </a:lnTo>
                  <a:lnTo>
                    <a:pt x="94" y="145"/>
                  </a:lnTo>
                  <a:lnTo>
                    <a:pt x="109" y="130"/>
                  </a:lnTo>
                  <a:lnTo>
                    <a:pt x="120" y="114"/>
                  </a:lnTo>
                  <a:lnTo>
                    <a:pt x="127" y="95"/>
                  </a:lnTo>
                  <a:lnTo>
                    <a:pt x="128" y="76"/>
                  </a:lnTo>
                  <a:lnTo>
                    <a:pt x="123" y="55"/>
                  </a:lnTo>
                  <a:lnTo>
                    <a:pt x="113" y="39"/>
                  </a:lnTo>
                  <a:lnTo>
                    <a:pt x="97" y="25"/>
                  </a:lnTo>
                  <a:lnTo>
                    <a:pt x="79" y="15"/>
                  </a:lnTo>
                  <a:lnTo>
                    <a:pt x="57" y="7"/>
                  </a:lnTo>
                  <a:lnTo>
                    <a:pt x="36" y="2"/>
                  </a:lnTo>
                  <a:lnTo>
                    <a:pt x="19" y="0"/>
                  </a:lnTo>
                  <a:lnTo>
                    <a:pt x="6" y="0"/>
                  </a:lnTo>
                  <a:lnTo>
                    <a:pt x="0" y="4"/>
                  </a:lnTo>
                  <a:lnTo>
                    <a:pt x="14" y="9"/>
                  </a:lnTo>
                  <a:lnTo>
                    <a:pt x="29" y="14"/>
                  </a:lnTo>
                  <a:lnTo>
                    <a:pt x="46" y="19"/>
                  </a:lnTo>
                  <a:lnTo>
                    <a:pt x="61" y="23"/>
                  </a:lnTo>
                  <a:lnTo>
                    <a:pt x="76" y="29"/>
                  </a:lnTo>
                  <a:lnTo>
                    <a:pt x="89" y="37"/>
                  </a:lnTo>
                  <a:lnTo>
                    <a:pt x="100" y="46"/>
                  </a:lnTo>
                  <a:lnTo>
                    <a:pt x="108" y="59"/>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7117" name="Freeform 307"/>
            <p:cNvSpPr>
              <a:spLocks/>
            </p:cNvSpPr>
            <p:nvPr/>
          </p:nvSpPr>
          <p:spPr bwMode="auto">
            <a:xfrm>
              <a:off x="4318" y="3135"/>
              <a:ext cx="54" cy="63"/>
            </a:xfrm>
            <a:custGeom>
              <a:avLst/>
              <a:gdLst>
                <a:gd name="T0" fmla="*/ 0 w 322"/>
                <a:gd name="T1" fmla="*/ 0 h 378"/>
                <a:gd name="T2" fmla="*/ 0 w 322"/>
                <a:gd name="T3" fmla="*/ 0 h 378"/>
                <a:gd name="T4" fmla="*/ 0 w 322"/>
                <a:gd name="T5" fmla="*/ 0 h 378"/>
                <a:gd name="T6" fmla="*/ 0 w 322"/>
                <a:gd name="T7" fmla="*/ 0 h 378"/>
                <a:gd name="T8" fmla="*/ 0 w 322"/>
                <a:gd name="T9" fmla="*/ 0 h 378"/>
                <a:gd name="T10" fmla="*/ 0 w 322"/>
                <a:gd name="T11" fmla="*/ 0 h 378"/>
                <a:gd name="T12" fmla="*/ 0 w 322"/>
                <a:gd name="T13" fmla="*/ 0 h 378"/>
                <a:gd name="T14" fmla="*/ 0 w 322"/>
                <a:gd name="T15" fmla="*/ 0 h 378"/>
                <a:gd name="T16" fmla="*/ 0 w 322"/>
                <a:gd name="T17" fmla="*/ 0 h 378"/>
                <a:gd name="T18" fmla="*/ 0 w 322"/>
                <a:gd name="T19" fmla="*/ 0 h 378"/>
                <a:gd name="T20" fmla="*/ 0 w 322"/>
                <a:gd name="T21" fmla="*/ 0 h 378"/>
                <a:gd name="T22" fmla="*/ 0 w 322"/>
                <a:gd name="T23" fmla="*/ 0 h 378"/>
                <a:gd name="T24" fmla="*/ 0 w 322"/>
                <a:gd name="T25" fmla="*/ 0 h 378"/>
                <a:gd name="T26" fmla="*/ 0 w 322"/>
                <a:gd name="T27" fmla="*/ 0 h 378"/>
                <a:gd name="T28" fmla="*/ 0 w 322"/>
                <a:gd name="T29" fmla="*/ 0 h 378"/>
                <a:gd name="T30" fmla="*/ 0 w 322"/>
                <a:gd name="T31" fmla="*/ 0 h 378"/>
                <a:gd name="T32" fmla="*/ 0 w 322"/>
                <a:gd name="T33" fmla="*/ 0 h 378"/>
                <a:gd name="T34" fmla="*/ 0 w 322"/>
                <a:gd name="T35" fmla="*/ 0 h 378"/>
                <a:gd name="T36" fmla="*/ 0 w 322"/>
                <a:gd name="T37" fmla="*/ 0 h 378"/>
                <a:gd name="T38" fmla="*/ 0 w 322"/>
                <a:gd name="T39" fmla="*/ 0 h 378"/>
                <a:gd name="T40" fmla="*/ 0 w 322"/>
                <a:gd name="T41" fmla="*/ 0 h 378"/>
                <a:gd name="T42" fmla="*/ 0 w 322"/>
                <a:gd name="T43" fmla="*/ 0 h 378"/>
                <a:gd name="T44" fmla="*/ 0 w 322"/>
                <a:gd name="T45" fmla="*/ 0 h 378"/>
                <a:gd name="T46" fmla="*/ 0 w 322"/>
                <a:gd name="T47" fmla="*/ 0 h 378"/>
                <a:gd name="T48" fmla="*/ 0 w 322"/>
                <a:gd name="T49" fmla="*/ 0 h 378"/>
                <a:gd name="T50" fmla="*/ 0 w 322"/>
                <a:gd name="T51" fmla="*/ 0 h 378"/>
                <a:gd name="T52" fmla="*/ 0 w 322"/>
                <a:gd name="T53" fmla="*/ 0 h 378"/>
                <a:gd name="T54" fmla="*/ 0 w 322"/>
                <a:gd name="T55" fmla="*/ 0 h 378"/>
                <a:gd name="T56" fmla="*/ 0 w 322"/>
                <a:gd name="T57" fmla="*/ 0 h 378"/>
                <a:gd name="T58" fmla="*/ 0 w 322"/>
                <a:gd name="T59" fmla="*/ 0 h 378"/>
                <a:gd name="T60" fmla="*/ 0 w 322"/>
                <a:gd name="T61" fmla="*/ 0 h 378"/>
                <a:gd name="T62" fmla="*/ 0 w 322"/>
                <a:gd name="T63" fmla="*/ 0 h 378"/>
                <a:gd name="T64" fmla="*/ 0 w 322"/>
                <a:gd name="T65" fmla="*/ 0 h 378"/>
                <a:gd name="T66" fmla="*/ 0 w 322"/>
                <a:gd name="T67" fmla="*/ 0 h 378"/>
                <a:gd name="T68" fmla="*/ 0 w 322"/>
                <a:gd name="T69" fmla="*/ 0 h 378"/>
                <a:gd name="T70" fmla="*/ 0 w 322"/>
                <a:gd name="T71" fmla="*/ 0 h 378"/>
                <a:gd name="T72" fmla="*/ 0 w 322"/>
                <a:gd name="T73" fmla="*/ 0 h 378"/>
                <a:gd name="T74" fmla="*/ 0 w 322"/>
                <a:gd name="T75" fmla="*/ 0 h 378"/>
                <a:gd name="T76" fmla="*/ 0 w 322"/>
                <a:gd name="T77" fmla="*/ 0 h 378"/>
                <a:gd name="T78" fmla="*/ 0 w 322"/>
                <a:gd name="T79" fmla="*/ 0 h 378"/>
                <a:gd name="T80" fmla="*/ 0 w 322"/>
                <a:gd name="T81" fmla="*/ 0 h 378"/>
                <a:gd name="T82" fmla="*/ 0 w 322"/>
                <a:gd name="T83" fmla="*/ 0 h 378"/>
                <a:gd name="T84" fmla="*/ 0 w 322"/>
                <a:gd name="T85" fmla="*/ 0 h 378"/>
                <a:gd name="T86" fmla="*/ 0 w 322"/>
                <a:gd name="T87" fmla="*/ 0 h 37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22"/>
                <a:gd name="T133" fmla="*/ 0 h 378"/>
                <a:gd name="T134" fmla="*/ 322 w 322"/>
                <a:gd name="T135" fmla="*/ 378 h 378"/>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22" h="378">
                  <a:moveTo>
                    <a:pt x="125" y="49"/>
                  </a:moveTo>
                  <a:lnTo>
                    <a:pt x="100" y="70"/>
                  </a:lnTo>
                  <a:lnTo>
                    <a:pt x="76" y="90"/>
                  </a:lnTo>
                  <a:lnTo>
                    <a:pt x="53" y="115"/>
                  </a:lnTo>
                  <a:lnTo>
                    <a:pt x="34" y="140"/>
                  </a:lnTo>
                  <a:lnTo>
                    <a:pt x="17" y="166"/>
                  </a:lnTo>
                  <a:lnTo>
                    <a:pt x="5" y="195"/>
                  </a:lnTo>
                  <a:lnTo>
                    <a:pt x="0" y="226"/>
                  </a:lnTo>
                  <a:lnTo>
                    <a:pt x="1" y="258"/>
                  </a:lnTo>
                  <a:lnTo>
                    <a:pt x="3" y="266"/>
                  </a:lnTo>
                  <a:lnTo>
                    <a:pt x="5" y="275"/>
                  </a:lnTo>
                  <a:lnTo>
                    <a:pt x="9" y="282"/>
                  </a:lnTo>
                  <a:lnTo>
                    <a:pt x="14" y="290"/>
                  </a:lnTo>
                  <a:lnTo>
                    <a:pt x="19" y="297"/>
                  </a:lnTo>
                  <a:lnTo>
                    <a:pt x="26" y="304"/>
                  </a:lnTo>
                  <a:lnTo>
                    <a:pt x="32" y="310"/>
                  </a:lnTo>
                  <a:lnTo>
                    <a:pt x="41" y="314"/>
                  </a:lnTo>
                  <a:lnTo>
                    <a:pt x="56" y="324"/>
                  </a:lnTo>
                  <a:lnTo>
                    <a:pt x="71" y="332"/>
                  </a:lnTo>
                  <a:lnTo>
                    <a:pt x="86" y="338"/>
                  </a:lnTo>
                  <a:lnTo>
                    <a:pt x="103" y="344"/>
                  </a:lnTo>
                  <a:lnTo>
                    <a:pt x="119" y="350"/>
                  </a:lnTo>
                  <a:lnTo>
                    <a:pt x="136" y="355"/>
                  </a:lnTo>
                  <a:lnTo>
                    <a:pt x="152" y="359"/>
                  </a:lnTo>
                  <a:lnTo>
                    <a:pt x="168" y="363"/>
                  </a:lnTo>
                  <a:lnTo>
                    <a:pt x="186" y="366"/>
                  </a:lnTo>
                  <a:lnTo>
                    <a:pt x="202" y="368"/>
                  </a:lnTo>
                  <a:lnTo>
                    <a:pt x="220" y="371"/>
                  </a:lnTo>
                  <a:lnTo>
                    <a:pt x="238" y="373"/>
                  </a:lnTo>
                  <a:lnTo>
                    <a:pt x="254" y="374"/>
                  </a:lnTo>
                  <a:lnTo>
                    <a:pt x="272" y="375"/>
                  </a:lnTo>
                  <a:lnTo>
                    <a:pt x="289" y="376"/>
                  </a:lnTo>
                  <a:lnTo>
                    <a:pt x="306" y="378"/>
                  </a:lnTo>
                  <a:lnTo>
                    <a:pt x="311" y="378"/>
                  </a:lnTo>
                  <a:lnTo>
                    <a:pt x="316" y="375"/>
                  </a:lnTo>
                  <a:lnTo>
                    <a:pt x="320" y="371"/>
                  </a:lnTo>
                  <a:lnTo>
                    <a:pt x="322" y="366"/>
                  </a:lnTo>
                  <a:lnTo>
                    <a:pt x="322" y="360"/>
                  </a:lnTo>
                  <a:lnTo>
                    <a:pt x="320" y="356"/>
                  </a:lnTo>
                  <a:lnTo>
                    <a:pt x="315" y="352"/>
                  </a:lnTo>
                  <a:lnTo>
                    <a:pt x="309" y="350"/>
                  </a:lnTo>
                  <a:lnTo>
                    <a:pt x="294" y="347"/>
                  </a:lnTo>
                  <a:lnTo>
                    <a:pt x="279" y="344"/>
                  </a:lnTo>
                  <a:lnTo>
                    <a:pt x="263" y="341"/>
                  </a:lnTo>
                  <a:lnTo>
                    <a:pt x="247" y="338"/>
                  </a:lnTo>
                  <a:lnTo>
                    <a:pt x="232" y="336"/>
                  </a:lnTo>
                  <a:lnTo>
                    <a:pt x="216" y="334"/>
                  </a:lnTo>
                  <a:lnTo>
                    <a:pt x="200" y="332"/>
                  </a:lnTo>
                  <a:lnTo>
                    <a:pt x="185" y="328"/>
                  </a:lnTo>
                  <a:lnTo>
                    <a:pt x="170" y="326"/>
                  </a:lnTo>
                  <a:lnTo>
                    <a:pt x="154" y="322"/>
                  </a:lnTo>
                  <a:lnTo>
                    <a:pt x="139" y="318"/>
                  </a:lnTo>
                  <a:lnTo>
                    <a:pt x="124" y="314"/>
                  </a:lnTo>
                  <a:lnTo>
                    <a:pt x="110" y="309"/>
                  </a:lnTo>
                  <a:lnTo>
                    <a:pt x="94" y="303"/>
                  </a:lnTo>
                  <a:lnTo>
                    <a:pt x="80" y="297"/>
                  </a:lnTo>
                  <a:lnTo>
                    <a:pt x="66" y="289"/>
                  </a:lnTo>
                  <a:lnTo>
                    <a:pt x="55" y="281"/>
                  </a:lnTo>
                  <a:lnTo>
                    <a:pt x="45" y="271"/>
                  </a:lnTo>
                  <a:lnTo>
                    <a:pt x="38" y="259"/>
                  </a:lnTo>
                  <a:lnTo>
                    <a:pt x="35" y="245"/>
                  </a:lnTo>
                  <a:lnTo>
                    <a:pt x="34" y="232"/>
                  </a:lnTo>
                  <a:lnTo>
                    <a:pt x="35" y="216"/>
                  </a:lnTo>
                  <a:lnTo>
                    <a:pt x="38" y="200"/>
                  </a:lnTo>
                  <a:lnTo>
                    <a:pt x="43" y="187"/>
                  </a:lnTo>
                  <a:lnTo>
                    <a:pt x="51" y="170"/>
                  </a:lnTo>
                  <a:lnTo>
                    <a:pt x="60" y="152"/>
                  </a:lnTo>
                  <a:lnTo>
                    <a:pt x="71" y="137"/>
                  </a:lnTo>
                  <a:lnTo>
                    <a:pt x="83" y="124"/>
                  </a:lnTo>
                  <a:lnTo>
                    <a:pt x="94" y="110"/>
                  </a:lnTo>
                  <a:lnTo>
                    <a:pt x="107" y="96"/>
                  </a:lnTo>
                  <a:lnTo>
                    <a:pt x="123" y="82"/>
                  </a:lnTo>
                  <a:lnTo>
                    <a:pt x="138" y="69"/>
                  </a:lnTo>
                  <a:lnTo>
                    <a:pt x="153" y="57"/>
                  </a:lnTo>
                  <a:lnTo>
                    <a:pt x="173" y="47"/>
                  </a:lnTo>
                  <a:lnTo>
                    <a:pt x="195" y="38"/>
                  </a:lnTo>
                  <a:lnTo>
                    <a:pt x="218" y="28"/>
                  </a:lnTo>
                  <a:lnTo>
                    <a:pt x="238" y="20"/>
                  </a:lnTo>
                  <a:lnTo>
                    <a:pt x="254" y="13"/>
                  </a:lnTo>
                  <a:lnTo>
                    <a:pt x="264" y="7"/>
                  </a:lnTo>
                  <a:lnTo>
                    <a:pt x="268" y="2"/>
                  </a:lnTo>
                  <a:lnTo>
                    <a:pt x="256" y="0"/>
                  </a:lnTo>
                  <a:lnTo>
                    <a:pt x="240" y="1"/>
                  </a:lnTo>
                  <a:lnTo>
                    <a:pt x="221" y="4"/>
                  </a:lnTo>
                  <a:lnTo>
                    <a:pt x="201" y="10"/>
                  </a:lnTo>
                  <a:lnTo>
                    <a:pt x="180" y="18"/>
                  </a:lnTo>
                  <a:lnTo>
                    <a:pt x="160" y="27"/>
                  </a:lnTo>
                  <a:lnTo>
                    <a:pt x="141" y="38"/>
                  </a:lnTo>
                  <a:lnTo>
                    <a:pt x="125" y="49"/>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7118" name="Freeform 308"/>
            <p:cNvSpPr>
              <a:spLocks/>
            </p:cNvSpPr>
            <p:nvPr/>
          </p:nvSpPr>
          <p:spPr bwMode="auto">
            <a:xfrm>
              <a:off x="4394" y="3133"/>
              <a:ext cx="47" cy="42"/>
            </a:xfrm>
            <a:custGeom>
              <a:avLst/>
              <a:gdLst>
                <a:gd name="T0" fmla="*/ 0 w 283"/>
                <a:gd name="T1" fmla="*/ 0 h 252"/>
                <a:gd name="T2" fmla="*/ 0 w 283"/>
                <a:gd name="T3" fmla="*/ 0 h 252"/>
                <a:gd name="T4" fmla="*/ 0 w 283"/>
                <a:gd name="T5" fmla="*/ 0 h 252"/>
                <a:gd name="T6" fmla="*/ 0 w 283"/>
                <a:gd name="T7" fmla="*/ 0 h 252"/>
                <a:gd name="T8" fmla="*/ 0 w 283"/>
                <a:gd name="T9" fmla="*/ 0 h 252"/>
                <a:gd name="T10" fmla="*/ 0 w 283"/>
                <a:gd name="T11" fmla="*/ 0 h 252"/>
                <a:gd name="T12" fmla="*/ 0 w 283"/>
                <a:gd name="T13" fmla="*/ 0 h 252"/>
                <a:gd name="T14" fmla="*/ 0 w 283"/>
                <a:gd name="T15" fmla="*/ 0 h 252"/>
                <a:gd name="T16" fmla="*/ 0 w 283"/>
                <a:gd name="T17" fmla="*/ 0 h 252"/>
                <a:gd name="T18" fmla="*/ 0 w 283"/>
                <a:gd name="T19" fmla="*/ 0 h 252"/>
                <a:gd name="T20" fmla="*/ 0 w 283"/>
                <a:gd name="T21" fmla="*/ 0 h 252"/>
                <a:gd name="T22" fmla="*/ 0 w 283"/>
                <a:gd name="T23" fmla="*/ 0 h 252"/>
                <a:gd name="T24" fmla="*/ 0 w 283"/>
                <a:gd name="T25" fmla="*/ 0 h 252"/>
                <a:gd name="T26" fmla="*/ 0 w 283"/>
                <a:gd name="T27" fmla="*/ 0 h 252"/>
                <a:gd name="T28" fmla="*/ 0 w 283"/>
                <a:gd name="T29" fmla="*/ 0 h 252"/>
                <a:gd name="T30" fmla="*/ 0 w 283"/>
                <a:gd name="T31" fmla="*/ 0 h 252"/>
                <a:gd name="T32" fmla="*/ 0 w 283"/>
                <a:gd name="T33" fmla="*/ 0 h 252"/>
                <a:gd name="T34" fmla="*/ 0 w 283"/>
                <a:gd name="T35" fmla="*/ 0 h 252"/>
                <a:gd name="T36" fmla="*/ 0 w 283"/>
                <a:gd name="T37" fmla="*/ 0 h 252"/>
                <a:gd name="T38" fmla="*/ 0 w 283"/>
                <a:gd name="T39" fmla="*/ 0 h 252"/>
                <a:gd name="T40" fmla="*/ 0 w 283"/>
                <a:gd name="T41" fmla="*/ 0 h 252"/>
                <a:gd name="T42" fmla="*/ 0 w 283"/>
                <a:gd name="T43" fmla="*/ 0 h 252"/>
                <a:gd name="T44" fmla="*/ 0 w 283"/>
                <a:gd name="T45" fmla="*/ 0 h 252"/>
                <a:gd name="T46" fmla="*/ 0 w 283"/>
                <a:gd name="T47" fmla="*/ 0 h 252"/>
                <a:gd name="T48" fmla="*/ 0 w 283"/>
                <a:gd name="T49" fmla="*/ 0 h 252"/>
                <a:gd name="T50" fmla="*/ 0 w 283"/>
                <a:gd name="T51" fmla="*/ 0 h 252"/>
                <a:gd name="T52" fmla="*/ 0 w 283"/>
                <a:gd name="T53" fmla="*/ 0 h 252"/>
                <a:gd name="T54" fmla="*/ 0 w 283"/>
                <a:gd name="T55" fmla="*/ 0 h 252"/>
                <a:gd name="T56" fmla="*/ 0 w 283"/>
                <a:gd name="T57" fmla="*/ 0 h 252"/>
                <a:gd name="T58" fmla="*/ 0 w 283"/>
                <a:gd name="T59" fmla="*/ 0 h 252"/>
                <a:gd name="T60" fmla="*/ 0 w 283"/>
                <a:gd name="T61" fmla="*/ 0 h 252"/>
                <a:gd name="T62" fmla="*/ 0 w 283"/>
                <a:gd name="T63" fmla="*/ 0 h 252"/>
                <a:gd name="T64" fmla="*/ 0 w 283"/>
                <a:gd name="T65" fmla="*/ 0 h 252"/>
                <a:gd name="T66" fmla="*/ 0 w 283"/>
                <a:gd name="T67" fmla="*/ 0 h 252"/>
                <a:gd name="T68" fmla="*/ 0 w 283"/>
                <a:gd name="T69" fmla="*/ 0 h 252"/>
                <a:gd name="T70" fmla="*/ 0 w 283"/>
                <a:gd name="T71" fmla="*/ 0 h 252"/>
                <a:gd name="T72" fmla="*/ 0 w 283"/>
                <a:gd name="T73" fmla="*/ 0 h 252"/>
                <a:gd name="T74" fmla="*/ 0 w 283"/>
                <a:gd name="T75" fmla="*/ 0 h 252"/>
                <a:gd name="T76" fmla="*/ 0 w 283"/>
                <a:gd name="T77" fmla="*/ 0 h 252"/>
                <a:gd name="T78" fmla="*/ 0 w 283"/>
                <a:gd name="T79" fmla="*/ 0 h 252"/>
                <a:gd name="T80" fmla="*/ 0 w 283"/>
                <a:gd name="T81" fmla="*/ 0 h 252"/>
                <a:gd name="T82" fmla="*/ 0 w 283"/>
                <a:gd name="T83" fmla="*/ 0 h 252"/>
                <a:gd name="T84" fmla="*/ 0 w 283"/>
                <a:gd name="T85" fmla="*/ 0 h 252"/>
                <a:gd name="T86" fmla="*/ 0 w 283"/>
                <a:gd name="T87" fmla="*/ 0 h 252"/>
                <a:gd name="T88" fmla="*/ 0 w 283"/>
                <a:gd name="T89" fmla="*/ 0 h 252"/>
                <a:gd name="T90" fmla="*/ 0 w 283"/>
                <a:gd name="T91" fmla="*/ 0 h 252"/>
                <a:gd name="T92" fmla="*/ 0 w 283"/>
                <a:gd name="T93" fmla="*/ 0 h 252"/>
                <a:gd name="T94" fmla="*/ 0 w 283"/>
                <a:gd name="T95" fmla="*/ 0 h 252"/>
                <a:gd name="T96" fmla="*/ 0 w 283"/>
                <a:gd name="T97" fmla="*/ 0 h 252"/>
                <a:gd name="T98" fmla="*/ 0 w 283"/>
                <a:gd name="T99" fmla="*/ 0 h 252"/>
                <a:gd name="T100" fmla="*/ 0 w 283"/>
                <a:gd name="T101" fmla="*/ 0 h 252"/>
                <a:gd name="T102" fmla="*/ 0 w 283"/>
                <a:gd name="T103" fmla="*/ 0 h 252"/>
                <a:gd name="T104" fmla="*/ 0 w 283"/>
                <a:gd name="T105" fmla="*/ 0 h 252"/>
                <a:gd name="T106" fmla="*/ 0 w 283"/>
                <a:gd name="T107" fmla="*/ 0 h 252"/>
                <a:gd name="T108" fmla="*/ 0 w 283"/>
                <a:gd name="T109" fmla="*/ 0 h 252"/>
                <a:gd name="T110" fmla="*/ 0 w 283"/>
                <a:gd name="T111" fmla="*/ 0 h 252"/>
                <a:gd name="T112" fmla="*/ 0 w 283"/>
                <a:gd name="T113" fmla="*/ 0 h 252"/>
                <a:gd name="T114" fmla="*/ 0 w 283"/>
                <a:gd name="T115" fmla="*/ 0 h 252"/>
                <a:gd name="T116" fmla="*/ 0 w 283"/>
                <a:gd name="T117" fmla="*/ 0 h 252"/>
                <a:gd name="T118" fmla="*/ 0 w 283"/>
                <a:gd name="T119" fmla="*/ 0 h 252"/>
                <a:gd name="T120" fmla="*/ 0 w 283"/>
                <a:gd name="T121" fmla="*/ 0 h 25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83"/>
                <a:gd name="T184" fmla="*/ 0 h 252"/>
                <a:gd name="T185" fmla="*/ 283 w 283"/>
                <a:gd name="T186" fmla="*/ 252 h 252"/>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83" h="252">
                  <a:moveTo>
                    <a:pt x="235" y="77"/>
                  </a:moveTo>
                  <a:lnTo>
                    <a:pt x="248" y="91"/>
                  </a:lnTo>
                  <a:lnTo>
                    <a:pt x="256" y="107"/>
                  </a:lnTo>
                  <a:lnTo>
                    <a:pt x="259" y="124"/>
                  </a:lnTo>
                  <a:lnTo>
                    <a:pt x="259" y="142"/>
                  </a:lnTo>
                  <a:lnTo>
                    <a:pt x="257" y="157"/>
                  </a:lnTo>
                  <a:lnTo>
                    <a:pt x="252" y="170"/>
                  </a:lnTo>
                  <a:lnTo>
                    <a:pt x="244" y="183"/>
                  </a:lnTo>
                  <a:lnTo>
                    <a:pt x="236" y="193"/>
                  </a:lnTo>
                  <a:lnTo>
                    <a:pt x="225" y="204"/>
                  </a:lnTo>
                  <a:lnTo>
                    <a:pt x="215" y="214"/>
                  </a:lnTo>
                  <a:lnTo>
                    <a:pt x="204" y="224"/>
                  </a:lnTo>
                  <a:lnTo>
                    <a:pt x="194" y="234"/>
                  </a:lnTo>
                  <a:lnTo>
                    <a:pt x="191" y="238"/>
                  </a:lnTo>
                  <a:lnTo>
                    <a:pt x="191" y="241"/>
                  </a:lnTo>
                  <a:lnTo>
                    <a:pt x="191" y="245"/>
                  </a:lnTo>
                  <a:lnTo>
                    <a:pt x="194" y="248"/>
                  </a:lnTo>
                  <a:lnTo>
                    <a:pt x="197" y="250"/>
                  </a:lnTo>
                  <a:lnTo>
                    <a:pt x="202" y="252"/>
                  </a:lnTo>
                  <a:lnTo>
                    <a:pt x="205" y="250"/>
                  </a:lnTo>
                  <a:lnTo>
                    <a:pt x="209" y="248"/>
                  </a:lnTo>
                  <a:lnTo>
                    <a:pt x="232" y="233"/>
                  </a:lnTo>
                  <a:lnTo>
                    <a:pt x="252" y="214"/>
                  </a:lnTo>
                  <a:lnTo>
                    <a:pt x="268" y="192"/>
                  </a:lnTo>
                  <a:lnTo>
                    <a:pt x="278" y="167"/>
                  </a:lnTo>
                  <a:lnTo>
                    <a:pt x="283" y="141"/>
                  </a:lnTo>
                  <a:lnTo>
                    <a:pt x="280" y="115"/>
                  </a:lnTo>
                  <a:lnTo>
                    <a:pt x="271" y="91"/>
                  </a:lnTo>
                  <a:lnTo>
                    <a:pt x="252" y="69"/>
                  </a:lnTo>
                  <a:lnTo>
                    <a:pt x="238" y="57"/>
                  </a:lnTo>
                  <a:lnTo>
                    <a:pt x="222" y="48"/>
                  </a:lnTo>
                  <a:lnTo>
                    <a:pt x="204" y="39"/>
                  </a:lnTo>
                  <a:lnTo>
                    <a:pt x="184" y="31"/>
                  </a:lnTo>
                  <a:lnTo>
                    <a:pt x="164" y="23"/>
                  </a:lnTo>
                  <a:lnTo>
                    <a:pt x="144" y="17"/>
                  </a:lnTo>
                  <a:lnTo>
                    <a:pt x="123" y="13"/>
                  </a:lnTo>
                  <a:lnTo>
                    <a:pt x="103" y="8"/>
                  </a:lnTo>
                  <a:lnTo>
                    <a:pt x="83" y="5"/>
                  </a:lnTo>
                  <a:lnTo>
                    <a:pt x="66" y="2"/>
                  </a:lnTo>
                  <a:lnTo>
                    <a:pt x="48" y="0"/>
                  </a:lnTo>
                  <a:lnTo>
                    <a:pt x="34" y="0"/>
                  </a:lnTo>
                  <a:lnTo>
                    <a:pt x="21" y="0"/>
                  </a:lnTo>
                  <a:lnTo>
                    <a:pt x="11" y="0"/>
                  </a:lnTo>
                  <a:lnTo>
                    <a:pt x="4" y="2"/>
                  </a:lnTo>
                  <a:lnTo>
                    <a:pt x="0" y="5"/>
                  </a:lnTo>
                  <a:lnTo>
                    <a:pt x="12" y="7"/>
                  </a:lnTo>
                  <a:lnTo>
                    <a:pt x="24" y="8"/>
                  </a:lnTo>
                  <a:lnTo>
                    <a:pt x="38" y="10"/>
                  </a:lnTo>
                  <a:lnTo>
                    <a:pt x="52" y="13"/>
                  </a:lnTo>
                  <a:lnTo>
                    <a:pt x="66" y="16"/>
                  </a:lnTo>
                  <a:lnTo>
                    <a:pt x="82" y="18"/>
                  </a:lnTo>
                  <a:lnTo>
                    <a:pt x="98" y="22"/>
                  </a:lnTo>
                  <a:lnTo>
                    <a:pt x="114" y="25"/>
                  </a:lnTo>
                  <a:lnTo>
                    <a:pt x="129" y="30"/>
                  </a:lnTo>
                  <a:lnTo>
                    <a:pt x="146" y="34"/>
                  </a:lnTo>
                  <a:lnTo>
                    <a:pt x="162" y="39"/>
                  </a:lnTo>
                  <a:lnTo>
                    <a:pt x="177" y="45"/>
                  </a:lnTo>
                  <a:lnTo>
                    <a:pt x="193" y="52"/>
                  </a:lnTo>
                  <a:lnTo>
                    <a:pt x="208" y="60"/>
                  </a:lnTo>
                  <a:lnTo>
                    <a:pt x="222" y="68"/>
                  </a:lnTo>
                  <a:lnTo>
                    <a:pt x="235" y="77"/>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7119" name="Freeform 309"/>
            <p:cNvSpPr>
              <a:spLocks/>
            </p:cNvSpPr>
            <p:nvPr/>
          </p:nvSpPr>
          <p:spPr bwMode="auto">
            <a:xfrm>
              <a:off x="4298" y="3153"/>
              <a:ext cx="19" cy="39"/>
            </a:xfrm>
            <a:custGeom>
              <a:avLst/>
              <a:gdLst>
                <a:gd name="T0" fmla="*/ 0 w 114"/>
                <a:gd name="T1" fmla="*/ 0 h 238"/>
                <a:gd name="T2" fmla="*/ 0 w 114"/>
                <a:gd name="T3" fmla="*/ 0 h 238"/>
                <a:gd name="T4" fmla="*/ 0 w 114"/>
                <a:gd name="T5" fmla="*/ 0 h 238"/>
                <a:gd name="T6" fmla="*/ 0 w 114"/>
                <a:gd name="T7" fmla="*/ 0 h 238"/>
                <a:gd name="T8" fmla="*/ 0 w 114"/>
                <a:gd name="T9" fmla="*/ 0 h 238"/>
                <a:gd name="T10" fmla="*/ 0 w 114"/>
                <a:gd name="T11" fmla="*/ 0 h 238"/>
                <a:gd name="T12" fmla="*/ 0 w 114"/>
                <a:gd name="T13" fmla="*/ 0 h 238"/>
                <a:gd name="T14" fmla="*/ 0 w 114"/>
                <a:gd name="T15" fmla="*/ 0 h 238"/>
                <a:gd name="T16" fmla="*/ 0 w 114"/>
                <a:gd name="T17" fmla="*/ 0 h 238"/>
                <a:gd name="T18" fmla="*/ 0 w 114"/>
                <a:gd name="T19" fmla="*/ 0 h 238"/>
                <a:gd name="T20" fmla="*/ 0 w 114"/>
                <a:gd name="T21" fmla="*/ 0 h 238"/>
                <a:gd name="T22" fmla="*/ 0 w 114"/>
                <a:gd name="T23" fmla="*/ 0 h 238"/>
                <a:gd name="T24" fmla="*/ 0 w 114"/>
                <a:gd name="T25" fmla="*/ 0 h 238"/>
                <a:gd name="T26" fmla="*/ 0 w 114"/>
                <a:gd name="T27" fmla="*/ 0 h 238"/>
                <a:gd name="T28" fmla="*/ 0 w 114"/>
                <a:gd name="T29" fmla="*/ 0 h 238"/>
                <a:gd name="T30" fmla="*/ 0 w 114"/>
                <a:gd name="T31" fmla="*/ 0 h 238"/>
                <a:gd name="T32" fmla="*/ 0 w 114"/>
                <a:gd name="T33" fmla="*/ 0 h 238"/>
                <a:gd name="T34" fmla="*/ 0 w 114"/>
                <a:gd name="T35" fmla="*/ 0 h 238"/>
                <a:gd name="T36" fmla="*/ 0 w 114"/>
                <a:gd name="T37" fmla="*/ 0 h 238"/>
                <a:gd name="T38" fmla="*/ 0 w 114"/>
                <a:gd name="T39" fmla="*/ 0 h 238"/>
                <a:gd name="T40" fmla="*/ 0 w 114"/>
                <a:gd name="T41" fmla="*/ 0 h 238"/>
                <a:gd name="T42" fmla="*/ 0 w 114"/>
                <a:gd name="T43" fmla="*/ 0 h 238"/>
                <a:gd name="T44" fmla="*/ 0 w 114"/>
                <a:gd name="T45" fmla="*/ 0 h 238"/>
                <a:gd name="T46" fmla="*/ 0 w 114"/>
                <a:gd name="T47" fmla="*/ 0 h 238"/>
                <a:gd name="T48" fmla="*/ 0 w 114"/>
                <a:gd name="T49" fmla="*/ 0 h 238"/>
                <a:gd name="T50" fmla="*/ 0 w 114"/>
                <a:gd name="T51" fmla="*/ 0 h 238"/>
                <a:gd name="T52" fmla="*/ 0 w 114"/>
                <a:gd name="T53" fmla="*/ 0 h 238"/>
                <a:gd name="T54" fmla="*/ 0 w 114"/>
                <a:gd name="T55" fmla="*/ 0 h 238"/>
                <a:gd name="T56" fmla="*/ 0 w 114"/>
                <a:gd name="T57" fmla="*/ 0 h 238"/>
                <a:gd name="T58" fmla="*/ 0 w 114"/>
                <a:gd name="T59" fmla="*/ 0 h 238"/>
                <a:gd name="T60" fmla="*/ 0 w 114"/>
                <a:gd name="T61" fmla="*/ 0 h 238"/>
                <a:gd name="T62" fmla="*/ 0 w 114"/>
                <a:gd name="T63" fmla="*/ 0 h 238"/>
                <a:gd name="T64" fmla="*/ 0 w 114"/>
                <a:gd name="T65" fmla="*/ 0 h 238"/>
                <a:gd name="T66" fmla="*/ 0 w 114"/>
                <a:gd name="T67" fmla="*/ 0 h 238"/>
                <a:gd name="T68" fmla="*/ 0 w 114"/>
                <a:gd name="T69" fmla="*/ 0 h 238"/>
                <a:gd name="T70" fmla="*/ 0 w 114"/>
                <a:gd name="T71" fmla="*/ 0 h 238"/>
                <a:gd name="T72" fmla="*/ 0 w 114"/>
                <a:gd name="T73" fmla="*/ 0 h 238"/>
                <a:gd name="T74" fmla="*/ 0 w 114"/>
                <a:gd name="T75" fmla="*/ 0 h 238"/>
                <a:gd name="T76" fmla="*/ 0 w 114"/>
                <a:gd name="T77" fmla="*/ 0 h 238"/>
                <a:gd name="T78" fmla="*/ 0 w 114"/>
                <a:gd name="T79" fmla="*/ 0 h 238"/>
                <a:gd name="T80" fmla="*/ 0 w 114"/>
                <a:gd name="T81" fmla="*/ 0 h 23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4"/>
                <a:gd name="T124" fmla="*/ 0 h 238"/>
                <a:gd name="T125" fmla="*/ 114 w 114"/>
                <a:gd name="T126" fmla="*/ 238 h 23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4" h="238">
                  <a:moveTo>
                    <a:pt x="0" y="130"/>
                  </a:moveTo>
                  <a:lnTo>
                    <a:pt x="0" y="149"/>
                  </a:lnTo>
                  <a:lnTo>
                    <a:pt x="4" y="168"/>
                  </a:lnTo>
                  <a:lnTo>
                    <a:pt x="12" y="185"/>
                  </a:lnTo>
                  <a:lnTo>
                    <a:pt x="24" y="200"/>
                  </a:lnTo>
                  <a:lnTo>
                    <a:pt x="38" y="213"/>
                  </a:lnTo>
                  <a:lnTo>
                    <a:pt x="55" y="224"/>
                  </a:lnTo>
                  <a:lnTo>
                    <a:pt x="73" y="232"/>
                  </a:lnTo>
                  <a:lnTo>
                    <a:pt x="92" y="237"/>
                  </a:lnTo>
                  <a:lnTo>
                    <a:pt x="98" y="238"/>
                  </a:lnTo>
                  <a:lnTo>
                    <a:pt x="104" y="235"/>
                  </a:lnTo>
                  <a:lnTo>
                    <a:pt x="109" y="232"/>
                  </a:lnTo>
                  <a:lnTo>
                    <a:pt x="111" y="227"/>
                  </a:lnTo>
                  <a:lnTo>
                    <a:pt x="111" y="222"/>
                  </a:lnTo>
                  <a:lnTo>
                    <a:pt x="110" y="216"/>
                  </a:lnTo>
                  <a:lnTo>
                    <a:pt x="106" y="211"/>
                  </a:lnTo>
                  <a:lnTo>
                    <a:pt x="100" y="209"/>
                  </a:lnTo>
                  <a:lnTo>
                    <a:pt x="82" y="202"/>
                  </a:lnTo>
                  <a:lnTo>
                    <a:pt x="64" y="193"/>
                  </a:lnTo>
                  <a:lnTo>
                    <a:pt x="50" y="180"/>
                  </a:lnTo>
                  <a:lnTo>
                    <a:pt x="39" y="167"/>
                  </a:lnTo>
                  <a:lnTo>
                    <a:pt x="32" y="149"/>
                  </a:lnTo>
                  <a:lnTo>
                    <a:pt x="29" y="131"/>
                  </a:lnTo>
                  <a:lnTo>
                    <a:pt x="29" y="111"/>
                  </a:lnTo>
                  <a:lnTo>
                    <a:pt x="35" y="91"/>
                  </a:lnTo>
                  <a:lnTo>
                    <a:pt x="42" y="76"/>
                  </a:lnTo>
                  <a:lnTo>
                    <a:pt x="51" y="62"/>
                  </a:lnTo>
                  <a:lnTo>
                    <a:pt x="62" y="49"/>
                  </a:lnTo>
                  <a:lnTo>
                    <a:pt x="73" y="38"/>
                  </a:lnTo>
                  <a:lnTo>
                    <a:pt x="84" y="28"/>
                  </a:lnTo>
                  <a:lnTo>
                    <a:pt x="96" y="18"/>
                  </a:lnTo>
                  <a:lnTo>
                    <a:pt x="106" y="9"/>
                  </a:lnTo>
                  <a:lnTo>
                    <a:pt x="114" y="1"/>
                  </a:lnTo>
                  <a:lnTo>
                    <a:pt x="106" y="0"/>
                  </a:lnTo>
                  <a:lnTo>
                    <a:pt x="93" y="6"/>
                  </a:lnTo>
                  <a:lnTo>
                    <a:pt x="76" y="18"/>
                  </a:lnTo>
                  <a:lnTo>
                    <a:pt x="56" y="36"/>
                  </a:lnTo>
                  <a:lnTo>
                    <a:pt x="37" y="57"/>
                  </a:lnTo>
                  <a:lnTo>
                    <a:pt x="20" y="80"/>
                  </a:lnTo>
                  <a:lnTo>
                    <a:pt x="7" y="106"/>
                  </a:lnTo>
                  <a:lnTo>
                    <a:pt x="0" y="130"/>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7120" name="Freeform 310"/>
            <p:cNvSpPr>
              <a:spLocks/>
            </p:cNvSpPr>
            <p:nvPr/>
          </p:nvSpPr>
          <p:spPr bwMode="auto">
            <a:xfrm>
              <a:off x="4432" y="3130"/>
              <a:ext cx="41" cy="52"/>
            </a:xfrm>
            <a:custGeom>
              <a:avLst/>
              <a:gdLst>
                <a:gd name="T0" fmla="*/ 0 w 246"/>
                <a:gd name="T1" fmla="*/ 0 h 310"/>
                <a:gd name="T2" fmla="*/ 0 w 246"/>
                <a:gd name="T3" fmla="*/ 0 h 310"/>
                <a:gd name="T4" fmla="*/ 0 w 246"/>
                <a:gd name="T5" fmla="*/ 0 h 310"/>
                <a:gd name="T6" fmla="*/ 0 w 246"/>
                <a:gd name="T7" fmla="*/ 0 h 310"/>
                <a:gd name="T8" fmla="*/ 0 w 246"/>
                <a:gd name="T9" fmla="*/ 0 h 310"/>
                <a:gd name="T10" fmla="*/ 0 w 246"/>
                <a:gd name="T11" fmla="*/ 0 h 310"/>
                <a:gd name="T12" fmla="*/ 0 w 246"/>
                <a:gd name="T13" fmla="*/ 0 h 310"/>
                <a:gd name="T14" fmla="*/ 0 w 246"/>
                <a:gd name="T15" fmla="*/ 0 h 310"/>
                <a:gd name="T16" fmla="*/ 0 w 246"/>
                <a:gd name="T17" fmla="*/ 0 h 310"/>
                <a:gd name="T18" fmla="*/ 0 w 246"/>
                <a:gd name="T19" fmla="*/ 0 h 310"/>
                <a:gd name="T20" fmla="*/ 0 w 246"/>
                <a:gd name="T21" fmla="*/ 0 h 310"/>
                <a:gd name="T22" fmla="*/ 0 w 246"/>
                <a:gd name="T23" fmla="*/ 0 h 310"/>
                <a:gd name="T24" fmla="*/ 0 w 246"/>
                <a:gd name="T25" fmla="*/ 0 h 310"/>
                <a:gd name="T26" fmla="*/ 0 w 246"/>
                <a:gd name="T27" fmla="*/ 0 h 310"/>
                <a:gd name="T28" fmla="*/ 0 w 246"/>
                <a:gd name="T29" fmla="*/ 0 h 310"/>
                <a:gd name="T30" fmla="*/ 0 w 246"/>
                <a:gd name="T31" fmla="*/ 0 h 310"/>
                <a:gd name="T32" fmla="*/ 0 w 246"/>
                <a:gd name="T33" fmla="*/ 0 h 310"/>
                <a:gd name="T34" fmla="*/ 0 w 246"/>
                <a:gd name="T35" fmla="*/ 0 h 310"/>
                <a:gd name="T36" fmla="*/ 0 w 246"/>
                <a:gd name="T37" fmla="*/ 0 h 310"/>
                <a:gd name="T38" fmla="*/ 0 w 246"/>
                <a:gd name="T39" fmla="*/ 0 h 310"/>
                <a:gd name="T40" fmla="*/ 0 w 246"/>
                <a:gd name="T41" fmla="*/ 0 h 310"/>
                <a:gd name="T42" fmla="*/ 0 w 246"/>
                <a:gd name="T43" fmla="*/ 0 h 310"/>
                <a:gd name="T44" fmla="*/ 0 w 246"/>
                <a:gd name="T45" fmla="*/ 0 h 310"/>
                <a:gd name="T46" fmla="*/ 0 w 246"/>
                <a:gd name="T47" fmla="*/ 0 h 310"/>
                <a:gd name="T48" fmla="*/ 0 w 246"/>
                <a:gd name="T49" fmla="*/ 0 h 310"/>
                <a:gd name="T50" fmla="*/ 0 w 246"/>
                <a:gd name="T51" fmla="*/ 0 h 310"/>
                <a:gd name="T52" fmla="*/ 0 w 246"/>
                <a:gd name="T53" fmla="*/ 0 h 310"/>
                <a:gd name="T54" fmla="*/ 0 w 246"/>
                <a:gd name="T55" fmla="*/ 0 h 310"/>
                <a:gd name="T56" fmla="*/ 0 w 246"/>
                <a:gd name="T57" fmla="*/ 0 h 310"/>
                <a:gd name="T58" fmla="*/ 0 w 246"/>
                <a:gd name="T59" fmla="*/ 0 h 310"/>
                <a:gd name="T60" fmla="*/ 0 w 246"/>
                <a:gd name="T61" fmla="*/ 0 h 310"/>
                <a:gd name="T62" fmla="*/ 0 w 246"/>
                <a:gd name="T63" fmla="*/ 0 h 310"/>
                <a:gd name="T64" fmla="*/ 0 w 246"/>
                <a:gd name="T65" fmla="*/ 0 h 310"/>
                <a:gd name="T66" fmla="*/ 0 w 246"/>
                <a:gd name="T67" fmla="*/ 0 h 310"/>
                <a:gd name="T68" fmla="*/ 0 w 246"/>
                <a:gd name="T69" fmla="*/ 0 h 310"/>
                <a:gd name="T70" fmla="*/ 0 w 246"/>
                <a:gd name="T71" fmla="*/ 0 h 310"/>
                <a:gd name="T72" fmla="*/ 0 w 246"/>
                <a:gd name="T73" fmla="*/ 0 h 310"/>
                <a:gd name="T74" fmla="*/ 0 w 246"/>
                <a:gd name="T75" fmla="*/ 0 h 31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46"/>
                <a:gd name="T115" fmla="*/ 0 h 310"/>
                <a:gd name="T116" fmla="*/ 246 w 246"/>
                <a:gd name="T117" fmla="*/ 310 h 31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46" h="310">
                  <a:moveTo>
                    <a:pt x="199" y="116"/>
                  </a:moveTo>
                  <a:lnTo>
                    <a:pt x="207" y="124"/>
                  </a:lnTo>
                  <a:lnTo>
                    <a:pt x="214" y="133"/>
                  </a:lnTo>
                  <a:lnTo>
                    <a:pt x="219" y="143"/>
                  </a:lnTo>
                  <a:lnTo>
                    <a:pt x="223" y="154"/>
                  </a:lnTo>
                  <a:lnTo>
                    <a:pt x="225" y="164"/>
                  </a:lnTo>
                  <a:lnTo>
                    <a:pt x="225" y="176"/>
                  </a:lnTo>
                  <a:lnTo>
                    <a:pt x="221" y="187"/>
                  </a:lnTo>
                  <a:lnTo>
                    <a:pt x="216" y="197"/>
                  </a:lnTo>
                  <a:lnTo>
                    <a:pt x="208" y="209"/>
                  </a:lnTo>
                  <a:lnTo>
                    <a:pt x="199" y="219"/>
                  </a:lnTo>
                  <a:lnTo>
                    <a:pt x="188" y="228"/>
                  </a:lnTo>
                  <a:lnTo>
                    <a:pt x="177" y="238"/>
                  </a:lnTo>
                  <a:lnTo>
                    <a:pt x="166" y="246"/>
                  </a:lnTo>
                  <a:lnTo>
                    <a:pt x="154" y="255"/>
                  </a:lnTo>
                  <a:lnTo>
                    <a:pt x="143" y="264"/>
                  </a:lnTo>
                  <a:lnTo>
                    <a:pt x="132" y="274"/>
                  </a:lnTo>
                  <a:lnTo>
                    <a:pt x="129" y="278"/>
                  </a:lnTo>
                  <a:lnTo>
                    <a:pt x="126" y="282"/>
                  </a:lnTo>
                  <a:lnTo>
                    <a:pt x="124" y="287"/>
                  </a:lnTo>
                  <a:lnTo>
                    <a:pt x="121" y="292"/>
                  </a:lnTo>
                  <a:lnTo>
                    <a:pt x="120" y="296"/>
                  </a:lnTo>
                  <a:lnTo>
                    <a:pt x="120" y="301"/>
                  </a:lnTo>
                  <a:lnTo>
                    <a:pt x="121" y="305"/>
                  </a:lnTo>
                  <a:lnTo>
                    <a:pt x="125" y="309"/>
                  </a:lnTo>
                  <a:lnTo>
                    <a:pt x="130" y="310"/>
                  </a:lnTo>
                  <a:lnTo>
                    <a:pt x="134" y="310"/>
                  </a:lnTo>
                  <a:lnTo>
                    <a:pt x="139" y="309"/>
                  </a:lnTo>
                  <a:lnTo>
                    <a:pt x="143" y="305"/>
                  </a:lnTo>
                  <a:lnTo>
                    <a:pt x="154" y="293"/>
                  </a:lnTo>
                  <a:lnTo>
                    <a:pt x="167" y="280"/>
                  </a:lnTo>
                  <a:lnTo>
                    <a:pt x="180" y="269"/>
                  </a:lnTo>
                  <a:lnTo>
                    <a:pt x="194" y="257"/>
                  </a:lnTo>
                  <a:lnTo>
                    <a:pt x="207" y="246"/>
                  </a:lnTo>
                  <a:lnTo>
                    <a:pt x="219" y="233"/>
                  </a:lnTo>
                  <a:lnTo>
                    <a:pt x="231" y="219"/>
                  </a:lnTo>
                  <a:lnTo>
                    <a:pt x="239" y="204"/>
                  </a:lnTo>
                  <a:lnTo>
                    <a:pt x="245" y="187"/>
                  </a:lnTo>
                  <a:lnTo>
                    <a:pt x="246" y="170"/>
                  </a:lnTo>
                  <a:lnTo>
                    <a:pt x="242" y="153"/>
                  </a:lnTo>
                  <a:lnTo>
                    <a:pt x="236" y="136"/>
                  </a:lnTo>
                  <a:lnTo>
                    <a:pt x="227" y="120"/>
                  </a:lnTo>
                  <a:lnTo>
                    <a:pt x="215" y="107"/>
                  </a:lnTo>
                  <a:lnTo>
                    <a:pt x="201" y="94"/>
                  </a:lnTo>
                  <a:lnTo>
                    <a:pt x="187" y="82"/>
                  </a:lnTo>
                  <a:lnTo>
                    <a:pt x="177" y="74"/>
                  </a:lnTo>
                  <a:lnTo>
                    <a:pt x="165" y="68"/>
                  </a:lnTo>
                  <a:lnTo>
                    <a:pt x="152" y="60"/>
                  </a:lnTo>
                  <a:lnTo>
                    <a:pt x="139" y="51"/>
                  </a:lnTo>
                  <a:lnTo>
                    <a:pt x="126" y="43"/>
                  </a:lnTo>
                  <a:lnTo>
                    <a:pt x="112" y="35"/>
                  </a:lnTo>
                  <a:lnTo>
                    <a:pt x="98" y="28"/>
                  </a:lnTo>
                  <a:lnTo>
                    <a:pt x="85" y="22"/>
                  </a:lnTo>
                  <a:lnTo>
                    <a:pt x="72" y="16"/>
                  </a:lnTo>
                  <a:lnTo>
                    <a:pt x="59" y="10"/>
                  </a:lnTo>
                  <a:lnTo>
                    <a:pt x="46" y="7"/>
                  </a:lnTo>
                  <a:lnTo>
                    <a:pt x="35" y="3"/>
                  </a:lnTo>
                  <a:lnTo>
                    <a:pt x="24" y="1"/>
                  </a:lnTo>
                  <a:lnTo>
                    <a:pt x="15" y="0"/>
                  </a:lnTo>
                  <a:lnTo>
                    <a:pt x="7" y="1"/>
                  </a:lnTo>
                  <a:lnTo>
                    <a:pt x="0" y="3"/>
                  </a:lnTo>
                  <a:lnTo>
                    <a:pt x="8" y="6"/>
                  </a:lnTo>
                  <a:lnTo>
                    <a:pt x="17" y="9"/>
                  </a:lnTo>
                  <a:lnTo>
                    <a:pt x="28" y="14"/>
                  </a:lnTo>
                  <a:lnTo>
                    <a:pt x="38" y="18"/>
                  </a:lnTo>
                  <a:lnTo>
                    <a:pt x="51" y="24"/>
                  </a:lnTo>
                  <a:lnTo>
                    <a:pt x="64" y="30"/>
                  </a:lnTo>
                  <a:lnTo>
                    <a:pt x="78" y="37"/>
                  </a:lnTo>
                  <a:lnTo>
                    <a:pt x="92" y="43"/>
                  </a:lnTo>
                  <a:lnTo>
                    <a:pt x="106" y="51"/>
                  </a:lnTo>
                  <a:lnTo>
                    <a:pt x="120" y="60"/>
                  </a:lnTo>
                  <a:lnTo>
                    <a:pt x="134" y="69"/>
                  </a:lnTo>
                  <a:lnTo>
                    <a:pt x="148" y="78"/>
                  </a:lnTo>
                  <a:lnTo>
                    <a:pt x="163" y="87"/>
                  </a:lnTo>
                  <a:lnTo>
                    <a:pt x="175" y="96"/>
                  </a:lnTo>
                  <a:lnTo>
                    <a:pt x="187" y="105"/>
                  </a:lnTo>
                  <a:lnTo>
                    <a:pt x="199" y="116"/>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7121" name="Freeform 311"/>
            <p:cNvSpPr>
              <a:spLocks/>
            </p:cNvSpPr>
            <p:nvPr/>
          </p:nvSpPr>
          <p:spPr bwMode="auto">
            <a:xfrm>
              <a:off x="4387" y="3191"/>
              <a:ext cx="14" cy="31"/>
            </a:xfrm>
            <a:custGeom>
              <a:avLst/>
              <a:gdLst>
                <a:gd name="T0" fmla="*/ 0 w 83"/>
                <a:gd name="T1" fmla="*/ 0 h 187"/>
                <a:gd name="T2" fmla="*/ 0 w 83"/>
                <a:gd name="T3" fmla="*/ 0 h 187"/>
                <a:gd name="T4" fmla="*/ 0 w 83"/>
                <a:gd name="T5" fmla="*/ 0 h 187"/>
                <a:gd name="T6" fmla="*/ 0 w 83"/>
                <a:gd name="T7" fmla="*/ 0 h 187"/>
                <a:gd name="T8" fmla="*/ 0 w 83"/>
                <a:gd name="T9" fmla="*/ 0 h 187"/>
                <a:gd name="T10" fmla="*/ 0 w 83"/>
                <a:gd name="T11" fmla="*/ 0 h 187"/>
                <a:gd name="T12" fmla="*/ 0 w 83"/>
                <a:gd name="T13" fmla="*/ 0 h 187"/>
                <a:gd name="T14" fmla="*/ 0 w 83"/>
                <a:gd name="T15" fmla="*/ 0 h 187"/>
                <a:gd name="T16" fmla="*/ 0 w 83"/>
                <a:gd name="T17" fmla="*/ 0 h 187"/>
                <a:gd name="T18" fmla="*/ 0 w 83"/>
                <a:gd name="T19" fmla="*/ 0 h 187"/>
                <a:gd name="T20" fmla="*/ 0 w 83"/>
                <a:gd name="T21" fmla="*/ 0 h 187"/>
                <a:gd name="T22" fmla="*/ 0 w 83"/>
                <a:gd name="T23" fmla="*/ 0 h 187"/>
                <a:gd name="T24" fmla="*/ 0 w 83"/>
                <a:gd name="T25" fmla="*/ 0 h 187"/>
                <a:gd name="T26" fmla="*/ 0 w 83"/>
                <a:gd name="T27" fmla="*/ 0 h 187"/>
                <a:gd name="T28" fmla="*/ 0 w 83"/>
                <a:gd name="T29" fmla="*/ 0 h 187"/>
                <a:gd name="T30" fmla="*/ 0 w 83"/>
                <a:gd name="T31" fmla="*/ 0 h 187"/>
                <a:gd name="T32" fmla="*/ 0 w 83"/>
                <a:gd name="T33" fmla="*/ 0 h 187"/>
                <a:gd name="T34" fmla="*/ 0 w 83"/>
                <a:gd name="T35" fmla="*/ 0 h 187"/>
                <a:gd name="T36" fmla="*/ 0 w 83"/>
                <a:gd name="T37" fmla="*/ 0 h 187"/>
                <a:gd name="T38" fmla="*/ 0 w 83"/>
                <a:gd name="T39" fmla="*/ 0 h 187"/>
                <a:gd name="T40" fmla="*/ 0 w 83"/>
                <a:gd name="T41" fmla="*/ 0 h 187"/>
                <a:gd name="T42" fmla="*/ 0 w 83"/>
                <a:gd name="T43" fmla="*/ 0 h 187"/>
                <a:gd name="T44" fmla="*/ 0 w 83"/>
                <a:gd name="T45" fmla="*/ 0 h 187"/>
                <a:gd name="T46" fmla="*/ 0 w 83"/>
                <a:gd name="T47" fmla="*/ 0 h 187"/>
                <a:gd name="T48" fmla="*/ 0 w 83"/>
                <a:gd name="T49" fmla="*/ 0 h 18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83"/>
                <a:gd name="T76" fmla="*/ 0 h 187"/>
                <a:gd name="T77" fmla="*/ 83 w 83"/>
                <a:gd name="T78" fmla="*/ 187 h 187"/>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83" h="187">
                  <a:moveTo>
                    <a:pt x="31" y="14"/>
                  </a:moveTo>
                  <a:lnTo>
                    <a:pt x="29" y="8"/>
                  </a:lnTo>
                  <a:lnTo>
                    <a:pt x="25" y="3"/>
                  </a:lnTo>
                  <a:lnTo>
                    <a:pt x="19" y="1"/>
                  </a:lnTo>
                  <a:lnTo>
                    <a:pt x="14" y="0"/>
                  </a:lnTo>
                  <a:lnTo>
                    <a:pt x="8" y="2"/>
                  </a:lnTo>
                  <a:lnTo>
                    <a:pt x="3" y="5"/>
                  </a:lnTo>
                  <a:lnTo>
                    <a:pt x="0" y="11"/>
                  </a:lnTo>
                  <a:lnTo>
                    <a:pt x="0" y="17"/>
                  </a:lnTo>
                  <a:lnTo>
                    <a:pt x="5" y="42"/>
                  </a:lnTo>
                  <a:lnTo>
                    <a:pt x="15" y="71"/>
                  </a:lnTo>
                  <a:lnTo>
                    <a:pt x="27" y="100"/>
                  </a:lnTo>
                  <a:lnTo>
                    <a:pt x="41" y="127"/>
                  </a:lnTo>
                  <a:lnTo>
                    <a:pt x="55" y="151"/>
                  </a:lnTo>
                  <a:lnTo>
                    <a:pt x="68" y="171"/>
                  </a:lnTo>
                  <a:lnTo>
                    <a:pt x="77" y="184"/>
                  </a:lnTo>
                  <a:lnTo>
                    <a:pt x="83" y="187"/>
                  </a:lnTo>
                  <a:lnTo>
                    <a:pt x="80" y="174"/>
                  </a:lnTo>
                  <a:lnTo>
                    <a:pt x="75" y="158"/>
                  </a:lnTo>
                  <a:lnTo>
                    <a:pt x="68" y="138"/>
                  </a:lnTo>
                  <a:lnTo>
                    <a:pt x="59" y="113"/>
                  </a:lnTo>
                  <a:lnTo>
                    <a:pt x="51" y="88"/>
                  </a:lnTo>
                  <a:lnTo>
                    <a:pt x="43" y="63"/>
                  </a:lnTo>
                  <a:lnTo>
                    <a:pt x="36" y="38"/>
                  </a:lnTo>
                  <a:lnTo>
                    <a:pt x="31" y="1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7122" name="Freeform 312"/>
            <p:cNvSpPr>
              <a:spLocks/>
            </p:cNvSpPr>
            <p:nvPr/>
          </p:nvSpPr>
          <p:spPr bwMode="auto">
            <a:xfrm>
              <a:off x="4381" y="3174"/>
              <a:ext cx="7" cy="16"/>
            </a:xfrm>
            <a:custGeom>
              <a:avLst/>
              <a:gdLst>
                <a:gd name="T0" fmla="*/ 0 w 44"/>
                <a:gd name="T1" fmla="*/ 0 h 94"/>
                <a:gd name="T2" fmla="*/ 0 w 44"/>
                <a:gd name="T3" fmla="*/ 0 h 94"/>
                <a:gd name="T4" fmla="*/ 0 w 44"/>
                <a:gd name="T5" fmla="*/ 0 h 94"/>
                <a:gd name="T6" fmla="*/ 0 w 44"/>
                <a:gd name="T7" fmla="*/ 0 h 94"/>
                <a:gd name="T8" fmla="*/ 0 w 44"/>
                <a:gd name="T9" fmla="*/ 0 h 94"/>
                <a:gd name="T10" fmla="*/ 0 w 44"/>
                <a:gd name="T11" fmla="*/ 0 h 94"/>
                <a:gd name="T12" fmla="*/ 0 w 44"/>
                <a:gd name="T13" fmla="*/ 0 h 94"/>
                <a:gd name="T14" fmla="*/ 0 w 44"/>
                <a:gd name="T15" fmla="*/ 0 h 94"/>
                <a:gd name="T16" fmla="*/ 0 w 44"/>
                <a:gd name="T17" fmla="*/ 0 h 94"/>
                <a:gd name="T18" fmla="*/ 0 w 44"/>
                <a:gd name="T19" fmla="*/ 0 h 94"/>
                <a:gd name="T20" fmla="*/ 0 w 44"/>
                <a:gd name="T21" fmla="*/ 0 h 94"/>
                <a:gd name="T22" fmla="*/ 0 w 44"/>
                <a:gd name="T23" fmla="*/ 0 h 94"/>
                <a:gd name="T24" fmla="*/ 0 w 44"/>
                <a:gd name="T25" fmla="*/ 0 h 94"/>
                <a:gd name="T26" fmla="*/ 0 w 44"/>
                <a:gd name="T27" fmla="*/ 0 h 94"/>
                <a:gd name="T28" fmla="*/ 0 w 44"/>
                <a:gd name="T29" fmla="*/ 0 h 94"/>
                <a:gd name="T30" fmla="*/ 0 w 44"/>
                <a:gd name="T31" fmla="*/ 0 h 94"/>
                <a:gd name="T32" fmla="*/ 0 w 44"/>
                <a:gd name="T33" fmla="*/ 0 h 94"/>
                <a:gd name="T34" fmla="*/ 0 w 44"/>
                <a:gd name="T35" fmla="*/ 0 h 94"/>
                <a:gd name="T36" fmla="*/ 0 w 44"/>
                <a:gd name="T37" fmla="*/ 0 h 94"/>
                <a:gd name="T38" fmla="*/ 0 w 44"/>
                <a:gd name="T39" fmla="*/ 0 h 94"/>
                <a:gd name="T40" fmla="*/ 0 w 44"/>
                <a:gd name="T41" fmla="*/ 0 h 9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44"/>
                <a:gd name="T64" fmla="*/ 0 h 94"/>
                <a:gd name="T65" fmla="*/ 44 w 44"/>
                <a:gd name="T66" fmla="*/ 94 h 9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44" h="94">
                  <a:moveTo>
                    <a:pt x="22" y="10"/>
                  </a:moveTo>
                  <a:lnTo>
                    <a:pt x="21" y="6"/>
                  </a:lnTo>
                  <a:lnTo>
                    <a:pt x="18" y="2"/>
                  </a:lnTo>
                  <a:lnTo>
                    <a:pt x="14" y="0"/>
                  </a:lnTo>
                  <a:lnTo>
                    <a:pt x="10" y="0"/>
                  </a:lnTo>
                  <a:lnTo>
                    <a:pt x="6" y="1"/>
                  </a:lnTo>
                  <a:lnTo>
                    <a:pt x="3" y="3"/>
                  </a:lnTo>
                  <a:lnTo>
                    <a:pt x="0" y="7"/>
                  </a:lnTo>
                  <a:lnTo>
                    <a:pt x="0" y="11"/>
                  </a:lnTo>
                  <a:lnTo>
                    <a:pt x="0" y="24"/>
                  </a:lnTo>
                  <a:lnTo>
                    <a:pt x="4" y="38"/>
                  </a:lnTo>
                  <a:lnTo>
                    <a:pt x="8" y="52"/>
                  </a:lnTo>
                  <a:lnTo>
                    <a:pt x="14" y="65"/>
                  </a:lnTo>
                  <a:lnTo>
                    <a:pt x="21" y="78"/>
                  </a:lnTo>
                  <a:lnTo>
                    <a:pt x="28" y="87"/>
                  </a:lnTo>
                  <a:lnTo>
                    <a:pt x="37" y="93"/>
                  </a:lnTo>
                  <a:lnTo>
                    <a:pt x="42" y="94"/>
                  </a:lnTo>
                  <a:lnTo>
                    <a:pt x="44" y="76"/>
                  </a:lnTo>
                  <a:lnTo>
                    <a:pt x="38" y="54"/>
                  </a:lnTo>
                  <a:lnTo>
                    <a:pt x="31" y="32"/>
                  </a:lnTo>
                  <a:lnTo>
                    <a:pt x="22"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7123" name="Freeform 313"/>
            <p:cNvSpPr>
              <a:spLocks/>
            </p:cNvSpPr>
            <p:nvPr/>
          </p:nvSpPr>
          <p:spPr bwMode="auto">
            <a:xfrm>
              <a:off x="4375" y="3163"/>
              <a:ext cx="6" cy="9"/>
            </a:xfrm>
            <a:custGeom>
              <a:avLst/>
              <a:gdLst>
                <a:gd name="T0" fmla="*/ 0 w 38"/>
                <a:gd name="T1" fmla="*/ 0 h 54"/>
                <a:gd name="T2" fmla="*/ 0 w 38"/>
                <a:gd name="T3" fmla="*/ 0 h 54"/>
                <a:gd name="T4" fmla="*/ 0 w 38"/>
                <a:gd name="T5" fmla="*/ 0 h 54"/>
                <a:gd name="T6" fmla="*/ 0 w 38"/>
                <a:gd name="T7" fmla="*/ 0 h 54"/>
                <a:gd name="T8" fmla="*/ 0 w 38"/>
                <a:gd name="T9" fmla="*/ 0 h 54"/>
                <a:gd name="T10" fmla="*/ 0 w 38"/>
                <a:gd name="T11" fmla="*/ 0 h 54"/>
                <a:gd name="T12" fmla="*/ 0 w 38"/>
                <a:gd name="T13" fmla="*/ 0 h 54"/>
                <a:gd name="T14" fmla="*/ 0 w 38"/>
                <a:gd name="T15" fmla="*/ 0 h 54"/>
                <a:gd name="T16" fmla="*/ 0 w 38"/>
                <a:gd name="T17" fmla="*/ 0 h 54"/>
                <a:gd name="T18" fmla="*/ 0 w 38"/>
                <a:gd name="T19" fmla="*/ 0 h 54"/>
                <a:gd name="T20" fmla="*/ 0 w 38"/>
                <a:gd name="T21" fmla="*/ 0 h 54"/>
                <a:gd name="T22" fmla="*/ 0 w 38"/>
                <a:gd name="T23" fmla="*/ 0 h 54"/>
                <a:gd name="T24" fmla="*/ 0 w 38"/>
                <a:gd name="T25" fmla="*/ 0 h 54"/>
                <a:gd name="T26" fmla="*/ 0 w 38"/>
                <a:gd name="T27" fmla="*/ 0 h 54"/>
                <a:gd name="T28" fmla="*/ 0 w 38"/>
                <a:gd name="T29" fmla="*/ 0 h 54"/>
                <a:gd name="T30" fmla="*/ 0 w 38"/>
                <a:gd name="T31" fmla="*/ 0 h 54"/>
                <a:gd name="T32" fmla="*/ 0 w 38"/>
                <a:gd name="T33" fmla="*/ 0 h 54"/>
                <a:gd name="T34" fmla="*/ 0 w 38"/>
                <a:gd name="T35" fmla="*/ 0 h 54"/>
                <a:gd name="T36" fmla="*/ 0 w 38"/>
                <a:gd name="T37" fmla="*/ 0 h 54"/>
                <a:gd name="T38" fmla="*/ 0 w 38"/>
                <a:gd name="T39" fmla="*/ 0 h 54"/>
                <a:gd name="T40" fmla="*/ 0 w 38"/>
                <a:gd name="T41" fmla="*/ 0 h 54"/>
                <a:gd name="T42" fmla="*/ 0 w 38"/>
                <a:gd name="T43" fmla="*/ 0 h 54"/>
                <a:gd name="T44" fmla="*/ 0 w 38"/>
                <a:gd name="T45" fmla="*/ 0 h 54"/>
                <a:gd name="T46" fmla="*/ 0 w 38"/>
                <a:gd name="T47" fmla="*/ 0 h 54"/>
                <a:gd name="T48" fmla="*/ 0 w 38"/>
                <a:gd name="T49" fmla="*/ 0 h 5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8"/>
                <a:gd name="T76" fmla="*/ 0 h 54"/>
                <a:gd name="T77" fmla="*/ 38 w 38"/>
                <a:gd name="T78" fmla="*/ 54 h 5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8" h="54">
                  <a:moveTo>
                    <a:pt x="20" y="7"/>
                  </a:moveTo>
                  <a:lnTo>
                    <a:pt x="20" y="8"/>
                  </a:lnTo>
                  <a:lnTo>
                    <a:pt x="19" y="4"/>
                  </a:lnTo>
                  <a:lnTo>
                    <a:pt x="15" y="1"/>
                  </a:lnTo>
                  <a:lnTo>
                    <a:pt x="12" y="0"/>
                  </a:lnTo>
                  <a:lnTo>
                    <a:pt x="7" y="0"/>
                  </a:lnTo>
                  <a:lnTo>
                    <a:pt x="4" y="1"/>
                  </a:lnTo>
                  <a:lnTo>
                    <a:pt x="1" y="4"/>
                  </a:lnTo>
                  <a:lnTo>
                    <a:pt x="0" y="8"/>
                  </a:lnTo>
                  <a:lnTo>
                    <a:pt x="0" y="11"/>
                  </a:lnTo>
                  <a:lnTo>
                    <a:pt x="1" y="17"/>
                  </a:lnTo>
                  <a:lnTo>
                    <a:pt x="4" y="24"/>
                  </a:lnTo>
                  <a:lnTo>
                    <a:pt x="8" y="32"/>
                  </a:lnTo>
                  <a:lnTo>
                    <a:pt x="14" y="39"/>
                  </a:lnTo>
                  <a:lnTo>
                    <a:pt x="20" y="46"/>
                  </a:lnTo>
                  <a:lnTo>
                    <a:pt x="27" y="50"/>
                  </a:lnTo>
                  <a:lnTo>
                    <a:pt x="33" y="54"/>
                  </a:lnTo>
                  <a:lnTo>
                    <a:pt x="38" y="54"/>
                  </a:lnTo>
                  <a:lnTo>
                    <a:pt x="36" y="42"/>
                  </a:lnTo>
                  <a:lnTo>
                    <a:pt x="32" y="29"/>
                  </a:lnTo>
                  <a:lnTo>
                    <a:pt x="25" y="16"/>
                  </a:lnTo>
                  <a:lnTo>
                    <a:pt x="20"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7124" name="Freeform 314"/>
            <p:cNvSpPr>
              <a:spLocks/>
            </p:cNvSpPr>
            <p:nvPr/>
          </p:nvSpPr>
          <p:spPr bwMode="auto">
            <a:xfrm>
              <a:off x="4370" y="3155"/>
              <a:ext cx="8" cy="6"/>
            </a:xfrm>
            <a:custGeom>
              <a:avLst/>
              <a:gdLst>
                <a:gd name="T0" fmla="*/ 0 w 52"/>
                <a:gd name="T1" fmla="*/ 0 h 36"/>
                <a:gd name="T2" fmla="*/ 0 w 52"/>
                <a:gd name="T3" fmla="*/ 0 h 36"/>
                <a:gd name="T4" fmla="*/ 0 w 52"/>
                <a:gd name="T5" fmla="*/ 0 h 36"/>
                <a:gd name="T6" fmla="*/ 0 w 52"/>
                <a:gd name="T7" fmla="*/ 0 h 36"/>
                <a:gd name="T8" fmla="*/ 0 w 52"/>
                <a:gd name="T9" fmla="*/ 0 h 36"/>
                <a:gd name="T10" fmla="*/ 0 w 52"/>
                <a:gd name="T11" fmla="*/ 0 h 36"/>
                <a:gd name="T12" fmla="*/ 0 w 52"/>
                <a:gd name="T13" fmla="*/ 0 h 36"/>
                <a:gd name="T14" fmla="*/ 0 w 52"/>
                <a:gd name="T15" fmla="*/ 0 h 36"/>
                <a:gd name="T16" fmla="*/ 0 w 52"/>
                <a:gd name="T17" fmla="*/ 0 h 36"/>
                <a:gd name="T18" fmla="*/ 0 w 52"/>
                <a:gd name="T19" fmla="*/ 0 h 36"/>
                <a:gd name="T20" fmla="*/ 0 w 52"/>
                <a:gd name="T21" fmla="*/ 0 h 36"/>
                <a:gd name="T22" fmla="*/ 0 w 52"/>
                <a:gd name="T23" fmla="*/ 0 h 36"/>
                <a:gd name="T24" fmla="*/ 0 w 52"/>
                <a:gd name="T25" fmla="*/ 0 h 36"/>
                <a:gd name="T26" fmla="*/ 0 w 52"/>
                <a:gd name="T27" fmla="*/ 0 h 36"/>
                <a:gd name="T28" fmla="*/ 0 w 52"/>
                <a:gd name="T29" fmla="*/ 0 h 36"/>
                <a:gd name="T30" fmla="*/ 0 w 52"/>
                <a:gd name="T31" fmla="*/ 0 h 36"/>
                <a:gd name="T32" fmla="*/ 0 w 52"/>
                <a:gd name="T33" fmla="*/ 0 h 36"/>
                <a:gd name="T34" fmla="*/ 0 w 52"/>
                <a:gd name="T35" fmla="*/ 0 h 36"/>
                <a:gd name="T36" fmla="*/ 0 w 52"/>
                <a:gd name="T37" fmla="*/ 0 h 36"/>
                <a:gd name="T38" fmla="*/ 0 w 52"/>
                <a:gd name="T39" fmla="*/ 0 h 36"/>
                <a:gd name="T40" fmla="*/ 0 w 52"/>
                <a:gd name="T41" fmla="*/ 0 h 36"/>
                <a:gd name="T42" fmla="*/ 0 w 52"/>
                <a:gd name="T43" fmla="*/ 0 h 36"/>
                <a:gd name="T44" fmla="*/ 0 w 52"/>
                <a:gd name="T45" fmla="*/ 0 h 36"/>
                <a:gd name="T46" fmla="*/ 0 w 52"/>
                <a:gd name="T47" fmla="*/ 0 h 36"/>
                <a:gd name="T48" fmla="*/ 0 w 52"/>
                <a:gd name="T49" fmla="*/ 0 h 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52"/>
                <a:gd name="T76" fmla="*/ 0 h 36"/>
                <a:gd name="T77" fmla="*/ 52 w 52"/>
                <a:gd name="T78" fmla="*/ 36 h 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52" h="36">
                  <a:moveTo>
                    <a:pt x="41" y="27"/>
                  </a:moveTo>
                  <a:lnTo>
                    <a:pt x="46" y="24"/>
                  </a:lnTo>
                  <a:lnTo>
                    <a:pt x="51" y="21"/>
                  </a:lnTo>
                  <a:lnTo>
                    <a:pt x="52" y="16"/>
                  </a:lnTo>
                  <a:lnTo>
                    <a:pt x="52" y="12"/>
                  </a:lnTo>
                  <a:lnTo>
                    <a:pt x="50" y="6"/>
                  </a:lnTo>
                  <a:lnTo>
                    <a:pt x="46" y="2"/>
                  </a:lnTo>
                  <a:lnTo>
                    <a:pt x="41" y="0"/>
                  </a:lnTo>
                  <a:lnTo>
                    <a:pt x="36" y="0"/>
                  </a:lnTo>
                  <a:lnTo>
                    <a:pt x="33" y="0"/>
                  </a:lnTo>
                  <a:lnTo>
                    <a:pt x="29" y="1"/>
                  </a:lnTo>
                  <a:lnTo>
                    <a:pt x="21" y="4"/>
                  </a:lnTo>
                  <a:lnTo>
                    <a:pt x="13" y="8"/>
                  </a:lnTo>
                  <a:lnTo>
                    <a:pt x="6" y="15"/>
                  </a:lnTo>
                  <a:lnTo>
                    <a:pt x="3" y="22"/>
                  </a:lnTo>
                  <a:lnTo>
                    <a:pt x="0" y="29"/>
                  </a:lnTo>
                  <a:lnTo>
                    <a:pt x="0" y="31"/>
                  </a:lnTo>
                  <a:lnTo>
                    <a:pt x="4" y="33"/>
                  </a:lnTo>
                  <a:lnTo>
                    <a:pt x="9" y="36"/>
                  </a:lnTo>
                  <a:lnTo>
                    <a:pt x="13" y="36"/>
                  </a:lnTo>
                  <a:lnTo>
                    <a:pt x="18" y="36"/>
                  </a:lnTo>
                  <a:lnTo>
                    <a:pt x="24" y="33"/>
                  </a:lnTo>
                  <a:lnTo>
                    <a:pt x="30" y="32"/>
                  </a:lnTo>
                  <a:lnTo>
                    <a:pt x="36" y="30"/>
                  </a:lnTo>
                  <a:lnTo>
                    <a:pt x="41" y="2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7125" name="Freeform 315"/>
            <p:cNvSpPr>
              <a:spLocks/>
            </p:cNvSpPr>
            <p:nvPr/>
          </p:nvSpPr>
          <p:spPr bwMode="auto">
            <a:xfrm>
              <a:off x="4330" y="3145"/>
              <a:ext cx="33" cy="39"/>
            </a:xfrm>
            <a:custGeom>
              <a:avLst/>
              <a:gdLst>
                <a:gd name="T0" fmla="*/ 0 w 198"/>
                <a:gd name="T1" fmla="*/ 0 h 236"/>
                <a:gd name="T2" fmla="*/ 0 w 198"/>
                <a:gd name="T3" fmla="*/ 0 h 236"/>
                <a:gd name="T4" fmla="*/ 0 w 198"/>
                <a:gd name="T5" fmla="*/ 0 h 236"/>
                <a:gd name="T6" fmla="*/ 0 w 198"/>
                <a:gd name="T7" fmla="*/ 0 h 236"/>
                <a:gd name="T8" fmla="*/ 0 w 198"/>
                <a:gd name="T9" fmla="*/ 0 h 236"/>
                <a:gd name="T10" fmla="*/ 0 w 198"/>
                <a:gd name="T11" fmla="*/ 0 h 236"/>
                <a:gd name="T12" fmla="*/ 0 w 198"/>
                <a:gd name="T13" fmla="*/ 0 h 236"/>
                <a:gd name="T14" fmla="*/ 0 w 198"/>
                <a:gd name="T15" fmla="*/ 0 h 236"/>
                <a:gd name="T16" fmla="*/ 0 w 198"/>
                <a:gd name="T17" fmla="*/ 0 h 236"/>
                <a:gd name="T18" fmla="*/ 0 w 198"/>
                <a:gd name="T19" fmla="*/ 0 h 236"/>
                <a:gd name="T20" fmla="*/ 0 w 198"/>
                <a:gd name="T21" fmla="*/ 0 h 236"/>
                <a:gd name="T22" fmla="*/ 0 w 198"/>
                <a:gd name="T23" fmla="*/ 0 h 236"/>
                <a:gd name="T24" fmla="*/ 0 w 198"/>
                <a:gd name="T25" fmla="*/ 0 h 236"/>
                <a:gd name="T26" fmla="*/ 0 w 198"/>
                <a:gd name="T27" fmla="*/ 0 h 236"/>
                <a:gd name="T28" fmla="*/ 0 w 198"/>
                <a:gd name="T29" fmla="*/ 0 h 236"/>
                <a:gd name="T30" fmla="*/ 0 w 198"/>
                <a:gd name="T31" fmla="*/ 0 h 236"/>
                <a:gd name="T32" fmla="*/ 0 w 198"/>
                <a:gd name="T33" fmla="*/ 0 h 236"/>
                <a:gd name="T34" fmla="*/ 0 w 198"/>
                <a:gd name="T35" fmla="*/ 0 h 236"/>
                <a:gd name="T36" fmla="*/ 0 w 198"/>
                <a:gd name="T37" fmla="*/ 0 h 236"/>
                <a:gd name="T38" fmla="*/ 0 w 198"/>
                <a:gd name="T39" fmla="*/ 0 h 236"/>
                <a:gd name="T40" fmla="*/ 0 w 198"/>
                <a:gd name="T41" fmla="*/ 0 h 236"/>
                <a:gd name="T42" fmla="*/ 0 w 198"/>
                <a:gd name="T43" fmla="*/ 0 h 236"/>
                <a:gd name="T44" fmla="*/ 0 w 198"/>
                <a:gd name="T45" fmla="*/ 0 h 236"/>
                <a:gd name="T46" fmla="*/ 0 w 198"/>
                <a:gd name="T47" fmla="*/ 0 h 236"/>
                <a:gd name="T48" fmla="*/ 0 w 198"/>
                <a:gd name="T49" fmla="*/ 0 h 236"/>
                <a:gd name="T50" fmla="*/ 0 w 198"/>
                <a:gd name="T51" fmla="*/ 0 h 236"/>
                <a:gd name="T52" fmla="*/ 0 w 198"/>
                <a:gd name="T53" fmla="*/ 0 h 236"/>
                <a:gd name="T54" fmla="*/ 0 w 198"/>
                <a:gd name="T55" fmla="*/ 0 h 236"/>
                <a:gd name="T56" fmla="*/ 0 w 198"/>
                <a:gd name="T57" fmla="*/ 0 h 236"/>
                <a:gd name="T58" fmla="*/ 0 w 198"/>
                <a:gd name="T59" fmla="*/ 0 h 236"/>
                <a:gd name="T60" fmla="*/ 0 w 198"/>
                <a:gd name="T61" fmla="*/ 0 h 236"/>
                <a:gd name="T62" fmla="*/ 0 w 198"/>
                <a:gd name="T63" fmla="*/ 0 h 236"/>
                <a:gd name="T64" fmla="*/ 0 w 198"/>
                <a:gd name="T65" fmla="*/ 0 h 236"/>
                <a:gd name="T66" fmla="*/ 0 w 198"/>
                <a:gd name="T67" fmla="*/ 0 h 236"/>
                <a:gd name="T68" fmla="*/ 0 w 198"/>
                <a:gd name="T69" fmla="*/ 0 h 236"/>
                <a:gd name="T70" fmla="*/ 0 w 198"/>
                <a:gd name="T71" fmla="*/ 0 h 236"/>
                <a:gd name="T72" fmla="*/ 0 w 198"/>
                <a:gd name="T73" fmla="*/ 0 h 236"/>
                <a:gd name="T74" fmla="*/ 0 w 198"/>
                <a:gd name="T75" fmla="*/ 0 h 236"/>
                <a:gd name="T76" fmla="*/ 0 w 198"/>
                <a:gd name="T77" fmla="*/ 0 h 236"/>
                <a:gd name="T78" fmla="*/ 0 w 198"/>
                <a:gd name="T79" fmla="*/ 0 h 236"/>
                <a:gd name="T80" fmla="*/ 0 w 198"/>
                <a:gd name="T81" fmla="*/ 0 h 236"/>
                <a:gd name="T82" fmla="*/ 0 w 198"/>
                <a:gd name="T83" fmla="*/ 0 h 236"/>
                <a:gd name="T84" fmla="*/ 0 w 198"/>
                <a:gd name="T85" fmla="*/ 0 h 236"/>
                <a:gd name="T86" fmla="*/ 0 w 198"/>
                <a:gd name="T87" fmla="*/ 0 h 236"/>
                <a:gd name="T88" fmla="*/ 0 w 198"/>
                <a:gd name="T89" fmla="*/ 0 h 236"/>
                <a:gd name="T90" fmla="*/ 0 w 198"/>
                <a:gd name="T91" fmla="*/ 0 h 236"/>
                <a:gd name="T92" fmla="*/ 0 w 198"/>
                <a:gd name="T93" fmla="*/ 0 h 236"/>
                <a:gd name="T94" fmla="*/ 0 w 198"/>
                <a:gd name="T95" fmla="*/ 0 h 236"/>
                <a:gd name="T96" fmla="*/ 0 w 198"/>
                <a:gd name="T97" fmla="*/ 0 h 236"/>
                <a:gd name="T98" fmla="*/ 0 w 198"/>
                <a:gd name="T99" fmla="*/ 0 h 236"/>
                <a:gd name="T100" fmla="*/ 0 w 198"/>
                <a:gd name="T101" fmla="*/ 0 h 236"/>
                <a:gd name="T102" fmla="*/ 0 w 198"/>
                <a:gd name="T103" fmla="*/ 0 h 236"/>
                <a:gd name="T104" fmla="*/ 0 w 198"/>
                <a:gd name="T105" fmla="*/ 0 h 236"/>
                <a:gd name="T106" fmla="*/ 0 w 198"/>
                <a:gd name="T107" fmla="*/ 0 h 236"/>
                <a:gd name="T108" fmla="*/ 0 w 198"/>
                <a:gd name="T109" fmla="*/ 0 h 236"/>
                <a:gd name="T110" fmla="*/ 0 w 198"/>
                <a:gd name="T111" fmla="*/ 0 h 236"/>
                <a:gd name="T112" fmla="*/ 0 w 198"/>
                <a:gd name="T113" fmla="*/ 0 h 236"/>
                <a:gd name="T114" fmla="*/ 0 w 198"/>
                <a:gd name="T115" fmla="*/ 0 h 236"/>
                <a:gd name="T116" fmla="*/ 0 w 198"/>
                <a:gd name="T117" fmla="*/ 0 h 236"/>
                <a:gd name="T118" fmla="*/ 0 w 198"/>
                <a:gd name="T119" fmla="*/ 0 h 236"/>
                <a:gd name="T120" fmla="*/ 0 w 198"/>
                <a:gd name="T121" fmla="*/ 0 h 2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98"/>
                <a:gd name="T184" fmla="*/ 0 h 236"/>
                <a:gd name="T185" fmla="*/ 198 w 198"/>
                <a:gd name="T186" fmla="*/ 236 h 2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98" h="236">
                  <a:moveTo>
                    <a:pt x="73" y="36"/>
                  </a:moveTo>
                  <a:lnTo>
                    <a:pt x="58" y="46"/>
                  </a:lnTo>
                  <a:lnTo>
                    <a:pt x="46" y="58"/>
                  </a:lnTo>
                  <a:lnTo>
                    <a:pt x="33" y="72"/>
                  </a:lnTo>
                  <a:lnTo>
                    <a:pt x="22" y="85"/>
                  </a:lnTo>
                  <a:lnTo>
                    <a:pt x="14" y="100"/>
                  </a:lnTo>
                  <a:lnTo>
                    <a:pt x="7" y="115"/>
                  </a:lnTo>
                  <a:lnTo>
                    <a:pt x="2" y="130"/>
                  </a:lnTo>
                  <a:lnTo>
                    <a:pt x="0" y="146"/>
                  </a:lnTo>
                  <a:lnTo>
                    <a:pt x="2" y="170"/>
                  </a:lnTo>
                  <a:lnTo>
                    <a:pt x="12" y="190"/>
                  </a:lnTo>
                  <a:lnTo>
                    <a:pt x="26" y="207"/>
                  </a:lnTo>
                  <a:lnTo>
                    <a:pt x="43" y="220"/>
                  </a:lnTo>
                  <a:lnTo>
                    <a:pt x="64" y="229"/>
                  </a:lnTo>
                  <a:lnTo>
                    <a:pt x="88" y="235"/>
                  </a:lnTo>
                  <a:lnTo>
                    <a:pt x="110" y="236"/>
                  </a:lnTo>
                  <a:lnTo>
                    <a:pt x="132" y="232"/>
                  </a:lnTo>
                  <a:lnTo>
                    <a:pt x="137" y="232"/>
                  </a:lnTo>
                  <a:lnTo>
                    <a:pt x="142" y="230"/>
                  </a:lnTo>
                  <a:lnTo>
                    <a:pt x="145" y="226"/>
                  </a:lnTo>
                  <a:lnTo>
                    <a:pt x="146" y="221"/>
                  </a:lnTo>
                  <a:lnTo>
                    <a:pt x="145" y="219"/>
                  </a:lnTo>
                  <a:lnTo>
                    <a:pt x="142" y="219"/>
                  </a:lnTo>
                  <a:lnTo>
                    <a:pt x="137" y="217"/>
                  </a:lnTo>
                  <a:lnTo>
                    <a:pt x="131" y="217"/>
                  </a:lnTo>
                  <a:lnTo>
                    <a:pt x="124" y="217"/>
                  </a:lnTo>
                  <a:lnTo>
                    <a:pt x="118" y="217"/>
                  </a:lnTo>
                  <a:lnTo>
                    <a:pt x="112" y="217"/>
                  </a:lnTo>
                  <a:lnTo>
                    <a:pt x="109" y="217"/>
                  </a:lnTo>
                  <a:lnTo>
                    <a:pt x="97" y="216"/>
                  </a:lnTo>
                  <a:lnTo>
                    <a:pt x="87" y="215"/>
                  </a:lnTo>
                  <a:lnTo>
                    <a:pt x="75" y="214"/>
                  </a:lnTo>
                  <a:lnTo>
                    <a:pt x="63" y="211"/>
                  </a:lnTo>
                  <a:lnTo>
                    <a:pt x="51" y="207"/>
                  </a:lnTo>
                  <a:lnTo>
                    <a:pt x="40" y="199"/>
                  </a:lnTo>
                  <a:lnTo>
                    <a:pt x="29" y="189"/>
                  </a:lnTo>
                  <a:lnTo>
                    <a:pt x="17" y="174"/>
                  </a:lnTo>
                  <a:lnTo>
                    <a:pt x="15" y="157"/>
                  </a:lnTo>
                  <a:lnTo>
                    <a:pt x="16" y="141"/>
                  </a:lnTo>
                  <a:lnTo>
                    <a:pt x="21" y="124"/>
                  </a:lnTo>
                  <a:lnTo>
                    <a:pt x="28" y="109"/>
                  </a:lnTo>
                  <a:lnTo>
                    <a:pt x="39" y="96"/>
                  </a:lnTo>
                  <a:lnTo>
                    <a:pt x="50" y="82"/>
                  </a:lnTo>
                  <a:lnTo>
                    <a:pt x="63" y="70"/>
                  </a:lnTo>
                  <a:lnTo>
                    <a:pt x="78" y="59"/>
                  </a:lnTo>
                  <a:lnTo>
                    <a:pt x="94" y="49"/>
                  </a:lnTo>
                  <a:lnTo>
                    <a:pt x="110" y="39"/>
                  </a:lnTo>
                  <a:lnTo>
                    <a:pt x="126" y="31"/>
                  </a:lnTo>
                  <a:lnTo>
                    <a:pt x="142" y="24"/>
                  </a:lnTo>
                  <a:lnTo>
                    <a:pt x="158" y="19"/>
                  </a:lnTo>
                  <a:lnTo>
                    <a:pt x="172" y="13"/>
                  </a:lnTo>
                  <a:lnTo>
                    <a:pt x="186" y="10"/>
                  </a:lnTo>
                  <a:lnTo>
                    <a:pt x="198" y="7"/>
                  </a:lnTo>
                  <a:lnTo>
                    <a:pt x="190" y="3"/>
                  </a:lnTo>
                  <a:lnTo>
                    <a:pt x="177" y="0"/>
                  </a:lnTo>
                  <a:lnTo>
                    <a:pt x="162" y="3"/>
                  </a:lnTo>
                  <a:lnTo>
                    <a:pt x="144" y="6"/>
                  </a:lnTo>
                  <a:lnTo>
                    <a:pt x="124" y="12"/>
                  </a:lnTo>
                  <a:lnTo>
                    <a:pt x="105" y="19"/>
                  </a:lnTo>
                  <a:lnTo>
                    <a:pt x="88" y="28"/>
                  </a:lnTo>
                  <a:lnTo>
                    <a:pt x="73" y="36"/>
                  </a:lnTo>
                  <a:close/>
                </a:path>
              </a:pathLst>
            </a:custGeom>
            <a:solidFill>
              <a:srgbClr val="000000"/>
            </a:solidFill>
            <a:ln w="9525">
              <a:solidFill>
                <a:schemeClr val="bg2"/>
              </a:solidFill>
              <a:round/>
              <a:headEnd/>
              <a:tailEnd/>
            </a:ln>
          </p:spPr>
          <p:txBody>
            <a:bodyPr/>
            <a:lstStyle/>
            <a:p>
              <a:endParaRPr lang="zh-CN" altLang="en-US"/>
            </a:p>
          </p:txBody>
        </p:sp>
        <p:sp>
          <p:nvSpPr>
            <p:cNvPr id="127126" name="Freeform 316"/>
            <p:cNvSpPr>
              <a:spLocks/>
            </p:cNvSpPr>
            <p:nvPr/>
          </p:nvSpPr>
          <p:spPr bwMode="auto">
            <a:xfrm>
              <a:off x="4386" y="3145"/>
              <a:ext cx="22" cy="30"/>
            </a:xfrm>
            <a:custGeom>
              <a:avLst/>
              <a:gdLst>
                <a:gd name="T0" fmla="*/ 0 w 128"/>
                <a:gd name="T1" fmla="*/ 0 h 183"/>
                <a:gd name="T2" fmla="*/ 0 w 128"/>
                <a:gd name="T3" fmla="*/ 0 h 183"/>
                <a:gd name="T4" fmla="*/ 0 w 128"/>
                <a:gd name="T5" fmla="*/ 0 h 183"/>
                <a:gd name="T6" fmla="*/ 0 w 128"/>
                <a:gd name="T7" fmla="*/ 0 h 183"/>
                <a:gd name="T8" fmla="*/ 0 w 128"/>
                <a:gd name="T9" fmla="*/ 0 h 183"/>
                <a:gd name="T10" fmla="*/ 0 w 128"/>
                <a:gd name="T11" fmla="*/ 0 h 183"/>
                <a:gd name="T12" fmla="*/ 0 w 128"/>
                <a:gd name="T13" fmla="*/ 0 h 183"/>
                <a:gd name="T14" fmla="*/ 0 w 128"/>
                <a:gd name="T15" fmla="*/ 0 h 183"/>
                <a:gd name="T16" fmla="*/ 0 w 128"/>
                <a:gd name="T17" fmla="*/ 0 h 183"/>
                <a:gd name="T18" fmla="*/ 0 w 128"/>
                <a:gd name="T19" fmla="*/ 0 h 183"/>
                <a:gd name="T20" fmla="*/ 0 w 128"/>
                <a:gd name="T21" fmla="*/ 0 h 183"/>
                <a:gd name="T22" fmla="*/ 0 w 128"/>
                <a:gd name="T23" fmla="*/ 0 h 183"/>
                <a:gd name="T24" fmla="*/ 0 w 128"/>
                <a:gd name="T25" fmla="*/ 0 h 183"/>
                <a:gd name="T26" fmla="*/ 0 w 128"/>
                <a:gd name="T27" fmla="*/ 0 h 183"/>
                <a:gd name="T28" fmla="*/ 0 w 128"/>
                <a:gd name="T29" fmla="*/ 0 h 183"/>
                <a:gd name="T30" fmla="*/ 0 w 128"/>
                <a:gd name="T31" fmla="*/ 0 h 183"/>
                <a:gd name="T32" fmla="*/ 0 w 128"/>
                <a:gd name="T33" fmla="*/ 0 h 183"/>
                <a:gd name="T34" fmla="*/ 0 w 128"/>
                <a:gd name="T35" fmla="*/ 0 h 183"/>
                <a:gd name="T36" fmla="*/ 0 w 128"/>
                <a:gd name="T37" fmla="*/ 0 h 183"/>
                <a:gd name="T38" fmla="*/ 0 w 128"/>
                <a:gd name="T39" fmla="*/ 0 h 183"/>
                <a:gd name="T40" fmla="*/ 0 w 128"/>
                <a:gd name="T41" fmla="*/ 0 h 183"/>
                <a:gd name="T42" fmla="*/ 0 w 128"/>
                <a:gd name="T43" fmla="*/ 0 h 183"/>
                <a:gd name="T44" fmla="*/ 0 w 128"/>
                <a:gd name="T45" fmla="*/ 0 h 183"/>
                <a:gd name="T46" fmla="*/ 0 w 128"/>
                <a:gd name="T47" fmla="*/ 0 h 183"/>
                <a:gd name="T48" fmla="*/ 0 w 128"/>
                <a:gd name="T49" fmla="*/ 0 h 183"/>
                <a:gd name="T50" fmla="*/ 0 w 128"/>
                <a:gd name="T51" fmla="*/ 0 h 183"/>
                <a:gd name="T52" fmla="*/ 0 w 128"/>
                <a:gd name="T53" fmla="*/ 0 h 183"/>
                <a:gd name="T54" fmla="*/ 0 w 128"/>
                <a:gd name="T55" fmla="*/ 0 h 183"/>
                <a:gd name="T56" fmla="*/ 0 w 128"/>
                <a:gd name="T57" fmla="*/ 0 h 183"/>
                <a:gd name="T58" fmla="*/ 0 w 128"/>
                <a:gd name="T59" fmla="*/ 0 h 183"/>
                <a:gd name="T60" fmla="*/ 0 w 128"/>
                <a:gd name="T61" fmla="*/ 0 h 183"/>
                <a:gd name="T62" fmla="*/ 0 w 128"/>
                <a:gd name="T63" fmla="*/ 0 h 183"/>
                <a:gd name="T64" fmla="*/ 0 w 128"/>
                <a:gd name="T65" fmla="*/ 0 h 183"/>
                <a:gd name="T66" fmla="*/ 0 w 128"/>
                <a:gd name="T67" fmla="*/ 0 h 183"/>
                <a:gd name="T68" fmla="*/ 0 w 128"/>
                <a:gd name="T69" fmla="*/ 0 h 183"/>
                <a:gd name="T70" fmla="*/ 0 w 128"/>
                <a:gd name="T71" fmla="*/ 0 h 183"/>
                <a:gd name="T72" fmla="*/ 0 w 128"/>
                <a:gd name="T73" fmla="*/ 0 h 183"/>
                <a:gd name="T74" fmla="*/ 0 w 128"/>
                <a:gd name="T75" fmla="*/ 0 h 183"/>
                <a:gd name="T76" fmla="*/ 0 w 128"/>
                <a:gd name="T77" fmla="*/ 0 h 183"/>
                <a:gd name="T78" fmla="*/ 0 w 128"/>
                <a:gd name="T79" fmla="*/ 0 h 183"/>
                <a:gd name="T80" fmla="*/ 0 w 128"/>
                <a:gd name="T81" fmla="*/ 0 h 18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28"/>
                <a:gd name="T124" fmla="*/ 0 h 183"/>
                <a:gd name="T125" fmla="*/ 128 w 128"/>
                <a:gd name="T126" fmla="*/ 183 h 183"/>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28" h="183">
                  <a:moveTo>
                    <a:pt x="108" y="61"/>
                  </a:moveTo>
                  <a:lnTo>
                    <a:pt x="111" y="80"/>
                  </a:lnTo>
                  <a:lnTo>
                    <a:pt x="109" y="97"/>
                  </a:lnTo>
                  <a:lnTo>
                    <a:pt x="101" y="110"/>
                  </a:lnTo>
                  <a:lnTo>
                    <a:pt x="89" y="123"/>
                  </a:lnTo>
                  <a:lnTo>
                    <a:pt x="75" y="134"/>
                  </a:lnTo>
                  <a:lnTo>
                    <a:pt x="60" y="145"/>
                  </a:lnTo>
                  <a:lnTo>
                    <a:pt x="43" y="156"/>
                  </a:lnTo>
                  <a:lnTo>
                    <a:pt x="29" y="167"/>
                  </a:lnTo>
                  <a:lnTo>
                    <a:pt x="27" y="170"/>
                  </a:lnTo>
                  <a:lnTo>
                    <a:pt x="26" y="172"/>
                  </a:lnTo>
                  <a:lnTo>
                    <a:pt x="26" y="176"/>
                  </a:lnTo>
                  <a:lnTo>
                    <a:pt x="28" y="179"/>
                  </a:lnTo>
                  <a:lnTo>
                    <a:pt x="30" y="182"/>
                  </a:lnTo>
                  <a:lnTo>
                    <a:pt x="34" y="183"/>
                  </a:lnTo>
                  <a:lnTo>
                    <a:pt x="37" y="183"/>
                  </a:lnTo>
                  <a:lnTo>
                    <a:pt x="41" y="182"/>
                  </a:lnTo>
                  <a:lnTo>
                    <a:pt x="58" y="171"/>
                  </a:lnTo>
                  <a:lnTo>
                    <a:pt x="76" y="160"/>
                  </a:lnTo>
                  <a:lnTo>
                    <a:pt x="92" y="147"/>
                  </a:lnTo>
                  <a:lnTo>
                    <a:pt x="108" y="132"/>
                  </a:lnTo>
                  <a:lnTo>
                    <a:pt x="118" y="116"/>
                  </a:lnTo>
                  <a:lnTo>
                    <a:pt x="125" y="98"/>
                  </a:lnTo>
                  <a:lnTo>
                    <a:pt x="128" y="78"/>
                  </a:lnTo>
                  <a:lnTo>
                    <a:pt x="123" y="58"/>
                  </a:lnTo>
                  <a:lnTo>
                    <a:pt x="112" y="41"/>
                  </a:lnTo>
                  <a:lnTo>
                    <a:pt x="98" y="28"/>
                  </a:lnTo>
                  <a:lnTo>
                    <a:pt x="80" y="16"/>
                  </a:lnTo>
                  <a:lnTo>
                    <a:pt x="61" y="8"/>
                  </a:lnTo>
                  <a:lnTo>
                    <a:pt x="41" y="2"/>
                  </a:lnTo>
                  <a:lnTo>
                    <a:pt x="23" y="0"/>
                  </a:lnTo>
                  <a:lnTo>
                    <a:pt x="9" y="1"/>
                  </a:lnTo>
                  <a:lnTo>
                    <a:pt x="0" y="6"/>
                  </a:lnTo>
                  <a:lnTo>
                    <a:pt x="16" y="10"/>
                  </a:lnTo>
                  <a:lnTo>
                    <a:pt x="33" y="14"/>
                  </a:lnTo>
                  <a:lnTo>
                    <a:pt x="48" y="17"/>
                  </a:lnTo>
                  <a:lnTo>
                    <a:pt x="63" y="22"/>
                  </a:lnTo>
                  <a:lnTo>
                    <a:pt x="77" y="28"/>
                  </a:lnTo>
                  <a:lnTo>
                    <a:pt x="90" y="36"/>
                  </a:lnTo>
                  <a:lnTo>
                    <a:pt x="101" y="46"/>
                  </a:lnTo>
                  <a:lnTo>
                    <a:pt x="108" y="61"/>
                  </a:lnTo>
                  <a:close/>
                </a:path>
              </a:pathLst>
            </a:custGeom>
            <a:solidFill>
              <a:srgbClr val="000000"/>
            </a:solidFill>
            <a:ln w="9525">
              <a:solidFill>
                <a:schemeClr val="bg2"/>
              </a:solidFill>
              <a:round/>
              <a:headEnd/>
              <a:tailEnd/>
            </a:ln>
          </p:spPr>
          <p:txBody>
            <a:bodyPr/>
            <a:lstStyle/>
            <a:p>
              <a:endParaRPr lang="zh-CN" altLang="en-US"/>
            </a:p>
          </p:txBody>
        </p:sp>
        <p:sp>
          <p:nvSpPr>
            <p:cNvPr id="127127" name="Freeform 317"/>
            <p:cNvSpPr>
              <a:spLocks/>
            </p:cNvSpPr>
            <p:nvPr/>
          </p:nvSpPr>
          <p:spPr bwMode="auto">
            <a:xfrm>
              <a:off x="4309" y="3138"/>
              <a:ext cx="53" cy="63"/>
            </a:xfrm>
            <a:custGeom>
              <a:avLst/>
              <a:gdLst>
                <a:gd name="T0" fmla="*/ 0 w 323"/>
                <a:gd name="T1" fmla="*/ 0 h 379"/>
                <a:gd name="T2" fmla="*/ 0 w 323"/>
                <a:gd name="T3" fmla="*/ 0 h 379"/>
                <a:gd name="T4" fmla="*/ 0 w 323"/>
                <a:gd name="T5" fmla="*/ 0 h 379"/>
                <a:gd name="T6" fmla="*/ 0 w 323"/>
                <a:gd name="T7" fmla="*/ 0 h 379"/>
                <a:gd name="T8" fmla="*/ 0 w 323"/>
                <a:gd name="T9" fmla="*/ 0 h 379"/>
                <a:gd name="T10" fmla="*/ 0 w 323"/>
                <a:gd name="T11" fmla="*/ 0 h 379"/>
                <a:gd name="T12" fmla="*/ 0 w 323"/>
                <a:gd name="T13" fmla="*/ 0 h 379"/>
                <a:gd name="T14" fmla="*/ 0 w 323"/>
                <a:gd name="T15" fmla="*/ 0 h 379"/>
                <a:gd name="T16" fmla="*/ 0 w 323"/>
                <a:gd name="T17" fmla="*/ 0 h 379"/>
                <a:gd name="T18" fmla="*/ 0 w 323"/>
                <a:gd name="T19" fmla="*/ 0 h 379"/>
                <a:gd name="T20" fmla="*/ 0 w 323"/>
                <a:gd name="T21" fmla="*/ 0 h 379"/>
                <a:gd name="T22" fmla="*/ 0 w 323"/>
                <a:gd name="T23" fmla="*/ 0 h 379"/>
                <a:gd name="T24" fmla="*/ 0 w 323"/>
                <a:gd name="T25" fmla="*/ 0 h 379"/>
                <a:gd name="T26" fmla="*/ 0 w 323"/>
                <a:gd name="T27" fmla="*/ 0 h 379"/>
                <a:gd name="T28" fmla="*/ 0 w 323"/>
                <a:gd name="T29" fmla="*/ 0 h 379"/>
                <a:gd name="T30" fmla="*/ 0 w 323"/>
                <a:gd name="T31" fmla="*/ 0 h 379"/>
                <a:gd name="T32" fmla="*/ 0 w 323"/>
                <a:gd name="T33" fmla="*/ 0 h 379"/>
                <a:gd name="T34" fmla="*/ 0 w 323"/>
                <a:gd name="T35" fmla="*/ 0 h 379"/>
                <a:gd name="T36" fmla="*/ 0 w 323"/>
                <a:gd name="T37" fmla="*/ 0 h 379"/>
                <a:gd name="T38" fmla="*/ 0 w 323"/>
                <a:gd name="T39" fmla="*/ 0 h 379"/>
                <a:gd name="T40" fmla="*/ 0 w 323"/>
                <a:gd name="T41" fmla="*/ 0 h 379"/>
                <a:gd name="T42" fmla="*/ 0 w 323"/>
                <a:gd name="T43" fmla="*/ 0 h 379"/>
                <a:gd name="T44" fmla="*/ 0 w 323"/>
                <a:gd name="T45" fmla="*/ 0 h 379"/>
                <a:gd name="T46" fmla="*/ 0 w 323"/>
                <a:gd name="T47" fmla="*/ 0 h 379"/>
                <a:gd name="T48" fmla="*/ 0 w 323"/>
                <a:gd name="T49" fmla="*/ 0 h 379"/>
                <a:gd name="T50" fmla="*/ 0 w 323"/>
                <a:gd name="T51" fmla="*/ 0 h 379"/>
                <a:gd name="T52" fmla="*/ 0 w 323"/>
                <a:gd name="T53" fmla="*/ 0 h 379"/>
                <a:gd name="T54" fmla="*/ 0 w 323"/>
                <a:gd name="T55" fmla="*/ 0 h 379"/>
                <a:gd name="T56" fmla="*/ 0 w 323"/>
                <a:gd name="T57" fmla="*/ 0 h 379"/>
                <a:gd name="T58" fmla="*/ 0 w 323"/>
                <a:gd name="T59" fmla="*/ 0 h 379"/>
                <a:gd name="T60" fmla="*/ 0 w 323"/>
                <a:gd name="T61" fmla="*/ 0 h 379"/>
                <a:gd name="T62" fmla="*/ 0 w 323"/>
                <a:gd name="T63" fmla="*/ 0 h 379"/>
                <a:gd name="T64" fmla="*/ 0 w 323"/>
                <a:gd name="T65" fmla="*/ 0 h 379"/>
                <a:gd name="T66" fmla="*/ 0 w 323"/>
                <a:gd name="T67" fmla="*/ 0 h 379"/>
                <a:gd name="T68" fmla="*/ 0 w 323"/>
                <a:gd name="T69" fmla="*/ 0 h 379"/>
                <a:gd name="T70" fmla="*/ 0 w 323"/>
                <a:gd name="T71" fmla="*/ 0 h 379"/>
                <a:gd name="T72" fmla="*/ 0 w 323"/>
                <a:gd name="T73" fmla="*/ 0 h 379"/>
                <a:gd name="T74" fmla="*/ 0 w 323"/>
                <a:gd name="T75" fmla="*/ 0 h 379"/>
                <a:gd name="T76" fmla="*/ 0 w 323"/>
                <a:gd name="T77" fmla="*/ 0 h 379"/>
                <a:gd name="T78" fmla="*/ 0 w 323"/>
                <a:gd name="T79" fmla="*/ 0 h 379"/>
                <a:gd name="T80" fmla="*/ 0 w 323"/>
                <a:gd name="T81" fmla="*/ 0 h 379"/>
                <a:gd name="T82" fmla="*/ 0 w 323"/>
                <a:gd name="T83" fmla="*/ 0 h 379"/>
                <a:gd name="T84" fmla="*/ 0 w 323"/>
                <a:gd name="T85" fmla="*/ 0 h 379"/>
                <a:gd name="T86" fmla="*/ 0 w 323"/>
                <a:gd name="T87" fmla="*/ 0 h 379"/>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23"/>
                <a:gd name="T133" fmla="*/ 0 h 379"/>
                <a:gd name="T134" fmla="*/ 323 w 323"/>
                <a:gd name="T135" fmla="*/ 379 h 379"/>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23" h="379">
                  <a:moveTo>
                    <a:pt x="126" y="50"/>
                  </a:moveTo>
                  <a:lnTo>
                    <a:pt x="101" y="70"/>
                  </a:lnTo>
                  <a:lnTo>
                    <a:pt x="76" y="92"/>
                  </a:lnTo>
                  <a:lnTo>
                    <a:pt x="54" y="115"/>
                  </a:lnTo>
                  <a:lnTo>
                    <a:pt x="34" y="140"/>
                  </a:lnTo>
                  <a:lnTo>
                    <a:pt x="18" y="167"/>
                  </a:lnTo>
                  <a:lnTo>
                    <a:pt x="6" y="196"/>
                  </a:lnTo>
                  <a:lnTo>
                    <a:pt x="0" y="227"/>
                  </a:lnTo>
                  <a:lnTo>
                    <a:pt x="1" y="259"/>
                  </a:lnTo>
                  <a:lnTo>
                    <a:pt x="4" y="267"/>
                  </a:lnTo>
                  <a:lnTo>
                    <a:pt x="7" y="277"/>
                  </a:lnTo>
                  <a:lnTo>
                    <a:pt x="11" y="283"/>
                  </a:lnTo>
                  <a:lnTo>
                    <a:pt x="15" y="291"/>
                  </a:lnTo>
                  <a:lnTo>
                    <a:pt x="21" y="298"/>
                  </a:lnTo>
                  <a:lnTo>
                    <a:pt x="27" y="305"/>
                  </a:lnTo>
                  <a:lnTo>
                    <a:pt x="34" y="311"/>
                  </a:lnTo>
                  <a:lnTo>
                    <a:pt x="41" y="316"/>
                  </a:lnTo>
                  <a:lnTo>
                    <a:pt x="57" y="325"/>
                  </a:lnTo>
                  <a:lnTo>
                    <a:pt x="72" y="333"/>
                  </a:lnTo>
                  <a:lnTo>
                    <a:pt x="87" y="340"/>
                  </a:lnTo>
                  <a:lnTo>
                    <a:pt x="103" y="345"/>
                  </a:lnTo>
                  <a:lnTo>
                    <a:pt x="120" y="351"/>
                  </a:lnTo>
                  <a:lnTo>
                    <a:pt x="136" y="356"/>
                  </a:lnTo>
                  <a:lnTo>
                    <a:pt x="153" y="360"/>
                  </a:lnTo>
                  <a:lnTo>
                    <a:pt x="169" y="364"/>
                  </a:lnTo>
                  <a:lnTo>
                    <a:pt x="187" y="367"/>
                  </a:lnTo>
                  <a:lnTo>
                    <a:pt x="204" y="370"/>
                  </a:lnTo>
                  <a:lnTo>
                    <a:pt x="221" y="372"/>
                  </a:lnTo>
                  <a:lnTo>
                    <a:pt x="238" y="374"/>
                  </a:lnTo>
                  <a:lnTo>
                    <a:pt x="256" y="375"/>
                  </a:lnTo>
                  <a:lnTo>
                    <a:pt x="273" y="376"/>
                  </a:lnTo>
                  <a:lnTo>
                    <a:pt x="290" y="378"/>
                  </a:lnTo>
                  <a:lnTo>
                    <a:pt x="307" y="379"/>
                  </a:lnTo>
                  <a:lnTo>
                    <a:pt x="312" y="379"/>
                  </a:lnTo>
                  <a:lnTo>
                    <a:pt x="317" y="375"/>
                  </a:lnTo>
                  <a:lnTo>
                    <a:pt x="320" y="372"/>
                  </a:lnTo>
                  <a:lnTo>
                    <a:pt x="323" y="366"/>
                  </a:lnTo>
                  <a:lnTo>
                    <a:pt x="323" y="360"/>
                  </a:lnTo>
                  <a:lnTo>
                    <a:pt x="320" y="356"/>
                  </a:lnTo>
                  <a:lnTo>
                    <a:pt x="316" y="352"/>
                  </a:lnTo>
                  <a:lnTo>
                    <a:pt x="311" y="351"/>
                  </a:lnTo>
                  <a:lnTo>
                    <a:pt x="295" y="351"/>
                  </a:lnTo>
                  <a:lnTo>
                    <a:pt x="279" y="351"/>
                  </a:lnTo>
                  <a:lnTo>
                    <a:pt x="263" y="350"/>
                  </a:lnTo>
                  <a:lnTo>
                    <a:pt x="248" y="349"/>
                  </a:lnTo>
                  <a:lnTo>
                    <a:pt x="231" y="348"/>
                  </a:lnTo>
                  <a:lnTo>
                    <a:pt x="215" y="345"/>
                  </a:lnTo>
                  <a:lnTo>
                    <a:pt x="200" y="343"/>
                  </a:lnTo>
                  <a:lnTo>
                    <a:pt x="183" y="341"/>
                  </a:lnTo>
                  <a:lnTo>
                    <a:pt x="168" y="337"/>
                  </a:lnTo>
                  <a:lnTo>
                    <a:pt x="151" y="334"/>
                  </a:lnTo>
                  <a:lnTo>
                    <a:pt x="136" y="329"/>
                  </a:lnTo>
                  <a:lnTo>
                    <a:pt x="121" y="325"/>
                  </a:lnTo>
                  <a:lnTo>
                    <a:pt x="106" y="320"/>
                  </a:lnTo>
                  <a:lnTo>
                    <a:pt x="92" y="313"/>
                  </a:lnTo>
                  <a:lnTo>
                    <a:pt x="76" y="306"/>
                  </a:lnTo>
                  <a:lnTo>
                    <a:pt x="62" y="300"/>
                  </a:lnTo>
                  <a:lnTo>
                    <a:pt x="51" y="291"/>
                  </a:lnTo>
                  <a:lnTo>
                    <a:pt x="41" y="280"/>
                  </a:lnTo>
                  <a:lnTo>
                    <a:pt x="35" y="269"/>
                  </a:lnTo>
                  <a:lnTo>
                    <a:pt x="31" y="255"/>
                  </a:lnTo>
                  <a:lnTo>
                    <a:pt x="31" y="239"/>
                  </a:lnTo>
                  <a:lnTo>
                    <a:pt x="33" y="218"/>
                  </a:lnTo>
                  <a:lnTo>
                    <a:pt x="38" y="197"/>
                  </a:lnTo>
                  <a:lnTo>
                    <a:pt x="42" y="182"/>
                  </a:lnTo>
                  <a:lnTo>
                    <a:pt x="51" y="165"/>
                  </a:lnTo>
                  <a:lnTo>
                    <a:pt x="60" y="150"/>
                  </a:lnTo>
                  <a:lnTo>
                    <a:pt x="68" y="136"/>
                  </a:lnTo>
                  <a:lnTo>
                    <a:pt x="79" y="124"/>
                  </a:lnTo>
                  <a:lnTo>
                    <a:pt x="89" y="111"/>
                  </a:lnTo>
                  <a:lnTo>
                    <a:pt x="101" y="100"/>
                  </a:lnTo>
                  <a:lnTo>
                    <a:pt x="114" y="88"/>
                  </a:lnTo>
                  <a:lnTo>
                    <a:pt x="129" y="76"/>
                  </a:lnTo>
                  <a:lnTo>
                    <a:pt x="144" y="64"/>
                  </a:lnTo>
                  <a:lnTo>
                    <a:pt x="162" y="53"/>
                  </a:lnTo>
                  <a:lnTo>
                    <a:pt x="181" y="41"/>
                  </a:lnTo>
                  <a:lnTo>
                    <a:pt x="201" y="31"/>
                  </a:lnTo>
                  <a:lnTo>
                    <a:pt x="219" y="22"/>
                  </a:lnTo>
                  <a:lnTo>
                    <a:pt x="237" y="14"/>
                  </a:lnTo>
                  <a:lnTo>
                    <a:pt x="253" y="7"/>
                  </a:lnTo>
                  <a:lnTo>
                    <a:pt x="268" y="1"/>
                  </a:lnTo>
                  <a:lnTo>
                    <a:pt x="255" y="0"/>
                  </a:lnTo>
                  <a:lnTo>
                    <a:pt x="238" y="1"/>
                  </a:lnTo>
                  <a:lnTo>
                    <a:pt x="221" y="5"/>
                  </a:lnTo>
                  <a:lnTo>
                    <a:pt x="201" y="11"/>
                  </a:lnTo>
                  <a:lnTo>
                    <a:pt x="181" y="19"/>
                  </a:lnTo>
                  <a:lnTo>
                    <a:pt x="161" y="28"/>
                  </a:lnTo>
                  <a:lnTo>
                    <a:pt x="142" y="39"/>
                  </a:lnTo>
                  <a:lnTo>
                    <a:pt x="126" y="50"/>
                  </a:lnTo>
                  <a:close/>
                </a:path>
              </a:pathLst>
            </a:custGeom>
            <a:solidFill>
              <a:srgbClr val="000000"/>
            </a:solidFill>
            <a:ln w="9525">
              <a:solidFill>
                <a:schemeClr val="bg2"/>
              </a:solidFill>
              <a:round/>
              <a:headEnd/>
              <a:tailEnd/>
            </a:ln>
          </p:spPr>
          <p:txBody>
            <a:bodyPr/>
            <a:lstStyle/>
            <a:p>
              <a:endParaRPr lang="zh-CN" altLang="en-US"/>
            </a:p>
          </p:txBody>
        </p:sp>
        <p:sp>
          <p:nvSpPr>
            <p:cNvPr id="127128" name="Freeform 318"/>
            <p:cNvSpPr>
              <a:spLocks/>
            </p:cNvSpPr>
            <p:nvPr/>
          </p:nvSpPr>
          <p:spPr bwMode="auto">
            <a:xfrm>
              <a:off x="4384" y="3136"/>
              <a:ext cx="47" cy="42"/>
            </a:xfrm>
            <a:custGeom>
              <a:avLst/>
              <a:gdLst>
                <a:gd name="T0" fmla="*/ 0 w 282"/>
                <a:gd name="T1" fmla="*/ 0 h 253"/>
                <a:gd name="T2" fmla="*/ 0 w 282"/>
                <a:gd name="T3" fmla="*/ 0 h 253"/>
                <a:gd name="T4" fmla="*/ 0 w 282"/>
                <a:gd name="T5" fmla="*/ 0 h 253"/>
                <a:gd name="T6" fmla="*/ 0 w 282"/>
                <a:gd name="T7" fmla="*/ 0 h 253"/>
                <a:gd name="T8" fmla="*/ 0 w 282"/>
                <a:gd name="T9" fmla="*/ 0 h 253"/>
                <a:gd name="T10" fmla="*/ 0 w 282"/>
                <a:gd name="T11" fmla="*/ 0 h 253"/>
                <a:gd name="T12" fmla="*/ 0 w 282"/>
                <a:gd name="T13" fmla="*/ 0 h 253"/>
                <a:gd name="T14" fmla="*/ 0 w 282"/>
                <a:gd name="T15" fmla="*/ 0 h 253"/>
                <a:gd name="T16" fmla="*/ 0 w 282"/>
                <a:gd name="T17" fmla="*/ 0 h 253"/>
                <a:gd name="T18" fmla="*/ 0 w 282"/>
                <a:gd name="T19" fmla="*/ 0 h 253"/>
                <a:gd name="T20" fmla="*/ 0 w 282"/>
                <a:gd name="T21" fmla="*/ 0 h 253"/>
                <a:gd name="T22" fmla="*/ 0 w 282"/>
                <a:gd name="T23" fmla="*/ 0 h 253"/>
                <a:gd name="T24" fmla="*/ 0 w 282"/>
                <a:gd name="T25" fmla="*/ 0 h 253"/>
                <a:gd name="T26" fmla="*/ 0 w 282"/>
                <a:gd name="T27" fmla="*/ 0 h 253"/>
                <a:gd name="T28" fmla="*/ 0 w 282"/>
                <a:gd name="T29" fmla="*/ 0 h 253"/>
                <a:gd name="T30" fmla="*/ 0 w 282"/>
                <a:gd name="T31" fmla="*/ 0 h 253"/>
                <a:gd name="T32" fmla="*/ 0 w 282"/>
                <a:gd name="T33" fmla="*/ 0 h 253"/>
                <a:gd name="T34" fmla="*/ 0 w 282"/>
                <a:gd name="T35" fmla="*/ 0 h 253"/>
                <a:gd name="T36" fmla="*/ 0 w 282"/>
                <a:gd name="T37" fmla="*/ 0 h 253"/>
                <a:gd name="T38" fmla="*/ 0 w 282"/>
                <a:gd name="T39" fmla="*/ 0 h 253"/>
                <a:gd name="T40" fmla="*/ 0 w 282"/>
                <a:gd name="T41" fmla="*/ 0 h 253"/>
                <a:gd name="T42" fmla="*/ 0 w 282"/>
                <a:gd name="T43" fmla="*/ 0 h 253"/>
                <a:gd name="T44" fmla="*/ 0 w 282"/>
                <a:gd name="T45" fmla="*/ 0 h 253"/>
                <a:gd name="T46" fmla="*/ 0 w 282"/>
                <a:gd name="T47" fmla="*/ 0 h 253"/>
                <a:gd name="T48" fmla="*/ 0 w 282"/>
                <a:gd name="T49" fmla="*/ 0 h 253"/>
                <a:gd name="T50" fmla="*/ 0 w 282"/>
                <a:gd name="T51" fmla="*/ 0 h 253"/>
                <a:gd name="T52" fmla="*/ 0 w 282"/>
                <a:gd name="T53" fmla="*/ 0 h 253"/>
                <a:gd name="T54" fmla="*/ 0 w 282"/>
                <a:gd name="T55" fmla="*/ 0 h 253"/>
                <a:gd name="T56" fmla="*/ 0 w 282"/>
                <a:gd name="T57" fmla="*/ 0 h 253"/>
                <a:gd name="T58" fmla="*/ 0 w 282"/>
                <a:gd name="T59" fmla="*/ 0 h 253"/>
                <a:gd name="T60" fmla="*/ 0 w 282"/>
                <a:gd name="T61" fmla="*/ 0 h 253"/>
                <a:gd name="T62" fmla="*/ 0 w 282"/>
                <a:gd name="T63" fmla="*/ 0 h 253"/>
                <a:gd name="T64" fmla="*/ 0 w 282"/>
                <a:gd name="T65" fmla="*/ 0 h 253"/>
                <a:gd name="T66" fmla="*/ 0 w 282"/>
                <a:gd name="T67" fmla="*/ 0 h 253"/>
                <a:gd name="T68" fmla="*/ 0 w 282"/>
                <a:gd name="T69" fmla="*/ 0 h 253"/>
                <a:gd name="T70" fmla="*/ 0 w 282"/>
                <a:gd name="T71" fmla="*/ 0 h 253"/>
                <a:gd name="T72" fmla="*/ 0 w 282"/>
                <a:gd name="T73" fmla="*/ 0 h 253"/>
                <a:gd name="T74" fmla="*/ 0 w 282"/>
                <a:gd name="T75" fmla="*/ 0 h 253"/>
                <a:gd name="T76" fmla="*/ 0 w 282"/>
                <a:gd name="T77" fmla="*/ 0 h 253"/>
                <a:gd name="T78" fmla="*/ 0 w 282"/>
                <a:gd name="T79" fmla="*/ 0 h 253"/>
                <a:gd name="T80" fmla="*/ 0 w 282"/>
                <a:gd name="T81" fmla="*/ 0 h 253"/>
                <a:gd name="T82" fmla="*/ 0 w 282"/>
                <a:gd name="T83" fmla="*/ 0 h 253"/>
                <a:gd name="T84" fmla="*/ 0 w 282"/>
                <a:gd name="T85" fmla="*/ 0 h 253"/>
                <a:gd name="T86" fmla="*/ 0 w 282"/>
                <a:gd name="T87" fmla="*/ 0 h 253"/>
                <a:gd name="T88" fmla="*/ 0 w 282"/>
                <a:gd name="T89" fmla="*/ 0 h 253"/>
                <a:gd name="T90" fmla="*/ 0 w 282"/>
                <a:gd name="T91" fmla="*/ 0 h 253"/>
                <a:gd name="T92" fmla="*/ 0 w 282"/>
                <a:gd name="T93" fmla="*/ 0 h 253"/>
                <a:gd name="T94" fmla="*/ 0 w 282"/>
                <a:gd name="T95" fmla="*/ 0 h 253"/>
                <a:gd name="T96" fmla="*/ 0 w 282"/>
                <a:gd name="T97" fmla="*/ 0 h 253"/>
                <a:gd name="T98" fmla="*/ 0 w 282"/>
                <a:gd name="T99" fmla="*/ 0 h 253"/>
                <a:gd name="T100" fmla="*/ 0 w 282"/>
                <a:gd name="T101" fmla="*/ 0 h 253"/>
                <a:gd name="T102" fmla="*/ 0 w 282"/>
                <a:gd name="T103" fmla="*/ 0 h 253"/>
                <a:gd name="T104" fmla="*/ 0 w 282"/>
                <a:gd name="T105" fmla="*/ 0 h 253"/>
                <a:gd name="T106" fmla="*/ 0 w 282"/>
                <a:gd name="T107" fmla="*/ 0 h 253"/>
                <a:gd name="T108" fmla="*/ 0 w 282"/>
                <a:gd name="T109" fmla="*/ 0 h 253"/>
                <a:gd name="T110" fmla="*/ 0 w 282"/>
                <a:gd name="T111" fmla="*/ 0 h 253"/>
                <a:gd name="T112" fmla="*/ 0 w 282"/>
                <a:gd name="T113" fmla="*/ 0 h 253"/>
                <a:gd name="T114" fmla="*/ 0 w 282"/>
                <a:gd name="T115" fmla="*/ 0 h 253"/>
                <a:gd name="T116" fmla="*/ 0 w 282"/>
                <a:gd name="T117" fmla="*/ 0 h 253"/>
                <a:gd name="T118" fmla="*/ 0 w 282"/>
                <a:gd name="T119" fmla="*/ 0 h 253"/>
                <a:gd name="T120" fmla="*/ 0 w 282"/>
                <a:gd name="T121" fmla="*/ 0 h 253"/>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82"/>
                <a:gd name="T184" fmla="*/ 0 h 253"/>
                <a:gd name="T185" fmla="*/ 282 w 282"/>
                <a:gd name="T186" fmla="*/ 253 h 253"/>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82" h="253">
                  <a:moveTo>
                    <a:pt x="235" y="78"/>
                  </a:moveTo>
                  <a:lnTo>
                    <a:pt x="248" y="92"/>
                  </a:lnTo>
                  <a:lnTo>
                    <a:pt x="255" y="108"/>
                  </a:lnTo>
                  <a:lnTo>
                    <a:pt x="259" y="125"/>
                  </a:lnTo>
                  <a:lnTo>
                    <a:pt x="259" y="144"/>
                  </a:lnTo>
                  <a:lnTo>
                    <a:pt x="257" y="159"/>
                  </a:lnTo>
                  <a:lnTo>
                    <a:pt x="252" y="171"/>
                  </a:lnTo>
                  <a:lnTo>
                    <a:pt x="244" y="184"/>
                  </a:lnTo>
                  <a:lnTo>
                    <a:pt x="236" y="194"/>
                  </a:lnTo>
                  <a:lnTo>
                    <a:pt x="225" y="206"/>
                  </a:lnTo>
                  <a:lnTo>
                    <a:pt x="215" y="215"/>
                  </a:lnTo>
                  <a:lnTo>
                    <a:pt x="204" y="225"/>
                  </a:lnTo>
                  <a:lnTo>
                    <a:pt x="194" y="236"/>
                  </a:lnTo>
                  <a:lnTo>
                    <a:pt x="191" y="239"/>
                  </a:lnTo>
                  <a:lnTo>
                    <a:pt x="190" y="242"/>
                  </a:lnTo>
                  <a:lnTo>
                    <a:pt x="191" y="246"/>
                  </a:lnTo>
                  <a:lnTo>
                    <a:pt x="194" y="249"/>
                  </a:lnTo>
                  <a:lnTo>
                    <a:pt x="197" y="252"/>
                  </a:lnTo>
                  <a:lnTo>
                    <a:pt x="201" y="253"/>
                  </a:lnTo>
                  <a:lnTo>
                    <a:pt x="205" y="252"/>
                  </a:lnTo>
                  <a:lnTo>
                    <a:pt x="209" y="249"/>
                  </a:lnTo>
                  <a:lnTo>
                    <a:pt x="232" y="234"/>
                  </a:lnTo>
                  <a:lnTo>
                    <a:pt x="251" y="215"/>
                  </a:lnTo>
                  <a:lnTo>
                    <a:pt x="267" y="192"/>
                  </a:lnTo>
                  <a:lnTo>
                    <a:pt x="278" y="168"/>
                  </a:lnTo>
                  <a:lnTo>
                    <a:pt x="282" y="141"/>
                  </a:lnTo>
                  <a:lnTo>
                    <a:pt x="279" y="116"/>
                  </a:lnTo>
                  <a:lnTo>
                    <a:pt x="270" y="92"/>
                  </a:lnTo>
                  <a:lnTo>
                    <a:pt x="251" y="70"/>
                  </a:lnTo>
                  <a:lnTo>
                    <a:pt x="237" y="59"/>
                  </a:lnTo>
                  <a:lnTo>
                    <a:pt x="221" y="48"/>
                  </a:lnTo>
                  <a:lnTo>
                    <a:pt x="202" y="39"/>
                  </a:lnTo>
                  <a:lnTo>
                    <a:pt x="183" y="31"/>
                  </a:lnTo>
                  <a:lnTo>
                    <a:pt x="163" y="24"/>
                  </a:lnTo>
                  <a:lnTo>
                    <a:pt x="142" y="18"/>
                  </a:lnTo>
                  <a:lnTo>
                    <a:pt x="122" y="13"/>
                  </a:lnTo>
                  <a:lnTo>
                    <a:pt x="101" y="8"/>
                  </a:lnTo>
                  <a:lnTo>
                    <a:pt x="82" y="5"/>
                  </a:lnTo>
                  <a:lnTo>
                    <a:pt x="63" y="2"/>
                  </a:lnTo>
                  <a:lnTo>
                    <a:pt x="47" y="0"/>
                  </a:lnTo>
                  <a:lnTo>
                    <a:pt x="32" y="0"/>
                  </a:lnTo>
                  <a:lnTo>
                    <a:pt x="19" y="0"/>
                  </a:lnTo>
                  <a:lnTo>
                    <a:pt x="10" y="1"/>
                  </a:lnTo>
                  <a:lnTo>
                    <a:pt x="4" y="4"/>
                  </a:lnTo>
                  <a:lnTo>
                    <a:pt x="0" y="6"/>
                  </a:lnTo>
                  <a:lnTo>
                    <a:pt x="12" y="8"/>
                  </a:lnTo>
                  <a:lnTo>
                    <a:pt x="25" y="9"/>
                  </a:lnTo>
                  <a:lnTo>
                    <a:pt x="38" y="12"/>
                  </a:lnTo>
                  <a:lnTo>
                    <a:pt x="52" y="14"/>
                  </a:lnTo>
                  <a:lnTo>
                    <a:pt x="67" y="16"/>
                  </a:lnTo>
                  <a:lnTo>
                    <a:pt x="82" y="18"/>
                  </a:lnTo>
                  <a:lnTo>
                    <a:pt x="97" y="22"/>
                  </a:lnTo>
                  <a:lnTo>
                    <a:pt x="114" y="25"/>
                  </a:lnTo>
                  <a:lnTo>
                    <a:pt x="129" y="30"/>
                  </a:lnTo>
                  <a:lnTo>
                    <a:pt x="146" y="35"/>
                  </a:lnTo>
                  <a:lnTo>
                    <a:pt x="162" y="40"/>
                  </a:lnTo>
                  <a:lnTo>
                    <a:pt x="177" y="46"/>
                  </a:lnTo>
                  <a:lnTo>
                    <a:pt x="192" y="53"/>
                  </a:lnTo>
                  <a:lnTo>
                    <a:pt x="208" y="60"/>
                  </a:lnTo>
                  <a:lnTo>
                    <a:pt x="222" y="69"/>
                  </a:lnTo>
                  <a:lnTo>
                    <a:pt x="235" y="78"/>
                  </a:lnTo>
                  <a:close/>
                </a:path>
              </a:pathLst>
            </a:custGeom>
            <a:solidFill>
              <a:srgbClr val="000000"/>
            </a:solidFill>
            <a:ln w="9525">
              <a:solidFill>
                <a:schemeClr val="bg2"/>
              </a:solidFill>
              <a:round/>
              <a:headEnd/>
              <a:tailEnd/>
            </a:ln>
          </p:spPr>
          <p:txBody>
            <a:bodyPr/>
            <a:lstStyle/>
            <a:p>
              <a:endParaRPr lang="zh-CN" altLang="en-US"/>
            </a:p>
          </p:txBody>
        </p:sp>
        <p:sp>
          <p:nvSpPr>
            <p:cNvPr id="127129" name="Freeform 319"/>
            <p:cNvSpPr>
              <a:spLocks/>
            </p:cNvSpPr>
            <p:nvPr/>
          </p:nvSpPr>
          <p:spPr bwMode="auto">
            <a:xfrm>
              <a:off x="4290" y="3159"/>
              <a:ext cx="19" cy="39"/>
            </a:xfrm>
            <a:custGeom>
              <a:avLst/>
              <a:gdLst>
                <a:gd name="T0" fmla="*/ 0 w 115"/>
                <a:gd name="T1" fmla="*/ 0 h 236"/>
                <a:gd name="T2" fmla="*/ 0 w 115"/>
                <a:gd name="T3" fmla="*/ 0 h 236"/>
                <a:gd name="T4" fmla="*/ 0 w 115"/>
                <a:gd name="T5" fmla="*/ 0 h 236"/>
                <a:gd name="T6" fmla="*/ 0 w 115"/>
                <a:gd name="T7" fmla="*/ 0 h 236"/>
                <a:gd name="T8" fmla="*/ 0 w 115"/>
                <a:gd name="T9" fmla="*/ 0 h 236"/>
                <a:gd name="T10" fmla="*/ 0 w 115"/>
                <a:gd name="T11" fmla="*/ 0 h 236"/>
                <a:gd name="T12" fmla="*/ 0 w 115"/>
                <a:gd name="T13" fmla="*/ 0 h 236"/>
                <a:gd name="T14" fmla="*/ 0 w 115"/>
                <a:gd name="T15" fmla="*/ 0 h 236"/>
                <a:gd name="T16" fmla="*/ 0 w 115"/>
                <a:gd name="T17" fmla="*/ 0 h 236"/>
                <a:gd name="T18" fmla="*/ 0 w 115"/>
                <a:gd name="T19" fmla="*/ 0 h 236"/>
                <a:gd name="T20" fmla="*/ 0 w 115"/>
                <a:gd name="T21" fmla="*/ 0 h 236"/>
                <a:gd name="T22" fmla="*/ 0 w 115"/>
                <a:gd name="T23" fmla="*/ 0 h 236"/>
                <a:gd name="T24" fmla="*/ 0 w 115"/>
                <a:gd name="T25" fmla="*/ 0 h 236"/>
                <a:gd name="T26" fmla="*/ 0 w 115"/>
                <a:gd name="T27" fmla="*/ 0 h 236"/>
                <a:gd name="T28" fmla="*/ 0 w 115"/>
                <a:gd name="T29" fmla="*/ 0 h 236"/>
                <a:gd name="T30" fmla="*/ 0 w 115"/>
                <a:gd name="T31" fmla="*/ 0 h 236"/>
                <a:gd name="T32" fmla="*/ 0 w 115"/>
                <a:gd name="T33" fmla="*/ 0 h 236"/>
                <a:gd name="T34" fmla="*/ 0 w 115"/>
                <a:gd name="T35" fmla="*/ 0 h 236"/>
                <a:gd name="T36" fmla="*/ 0 w 115"/>
                <a:gd name="T37" fmla="*/ 0 h 236"/>
                <a:gd name="T38" fmla="*/ 0 w 115"/>
                <a:gd name="T39" fmla="*/ 0 h 236"/>
                <a:gd name="T40" fmla="*/ 0 w 115"/>
                <a:gd name="T41" fmla="*/ 0 h 236"/>
                <a:gd name="T42" fmla="*/ 0 w 115"/>
                <a:gd name="T43" fmla="*/ 0 h 236"/>
                <a:gd name="T44" fmla="*/ 0 w 115"/>
                <a:gd name="T45" fmla="*/ 0 h 236"/>
                <a:gd name="T46" fmla="*/ 0 w 115"/>
                <a:gd name="T47" fmla="*/ 0 h 236"/>
                <a:gd name="T48" fmla="*/ 0 w 115"/>
                <a:gd name="T49" fmla="*/ 0 h 236"/>
                <a:gd name="T50" fmla="*/ 0 w 115"/>
                <a:gd name="T51" fmla="*/ 0 h 236"/>
                <a:gd name="T52" fmla="*/ 0 w 115"/>
                <a:gd name="T53" fmla="*/ 0 h 236"/>
                <a:gd name="T54" fmla="*/ 0 w 115"/>
                <a:gd name="T55" fmla="*/ 0 h 236"/>
                <a:gd name="T56" fmla="*/ 0 w 115"/>
                <a:gd name="T57" fmla="*/ 0 h 236"/>
                <a:gd name="T58" fmla="*/ 0 w 115"/>
                <a:gd name="T59" fmla="*/ 0 h 236"/>
                <a:gd name="T60" fmla="*/ 0 w 115"/>
                <a:gd name="T61" fmla="*/ 0 h 236"/>
                <a:gd name="T62" fmla="*/ 0 w 115"/>
                <a:gd name="T63" fmla="*/ 0 h 236"/>
                <a:gd name="T64" fmla="*/ 0 w 115"/>
                <a:gd name="T65" fmla="*/ 0 h 236"/>
                <a:gd name="T66" fmla="*/ 0 w 115"/>
                <a:gd name="T67" fmla="*/ 0 h 236"/>
                <a:gd name="T68" fmla="*/ 0 w 115"/>
                <a:gd name="T69" fmla="*/ 0 h 236"/>
                <a:gd name="T70" fmla="*/ 0 w 115"/>
                <a:gd name="T71" fmla="*/ 0 h 236"/>
                <a:gd name="T72" fmla="*/ 0 w 115"/>
                <a:gd name="T73" fmla="*/ 0 h 236"/>
                <a:gd name="T74" fmla="*/ 0 w 115"/>
                <a:gd name="T75" fmla="*/ 0 h 236"/>
                <a:gd name="T76" fmla="*/ 0 w 115"/>
                <a:gd name="T77" fmla="*/ 0 h 236"/>
                <a:gd name="T78" fmla="*/ 0 w 115"/>
                <a:gd name="T79" fmla="*/ 0 h 236"/>
                <a:gd name="T80" fmla="*/ 0 w 115"/>
                <a:gd name="T81" fmla="*/ 0 h 2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5"/>
                <a:gd name="T124" fmla="*/ 0 h 236"/>
                <a:gd name="T125" fmla="*/ 115 w 115"/>
                <a:gd name="T126" fmla="*/ 236 h 2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5" h="236">
                  <a:moveTo>
                    <a:pt x="0" y="128"/>
                  </a:moveTo>
                  <a:lnTo>
                    <a:pt x="0" y="148"/>
                  </a:lnTo>
                  <a:lnTo>
                    <a:pt x="5" y="166"/>
                  </a:lnTo>
                  <a:lnTo>
                    <a:pt x="13" y="184"/>
                  </a:lnTo>
                  <a:lnTo>
                    <a:pt x="24" y="198"/>
                  </a:lnTo>
                  <a:lnTo>
                    <a:pt x="39" y="211"/>
                  </a:lnTo>
                  <a:lnTo>
                    <a:pt x="55" y="223"/>
                  </a:lnTo>
                  <a:lnTo>
                    <a:pt x="74" y="231"/>
                  </a:lnTo>
                  <a:lnTo>
                    <a:pt x="92" y="235"/>
                  </a:lnTo>
                  <a:lnTo>
                    <a:pt x="98" y="236"/>
                  </a:lnTo>
                  <a:lnTo>
                    <a:pt x="104" y="234"/>
                  </a:lnTo>
                  <a:lnTo>
                    <a:pt x="109" y="231"/>
                  </a:lnTo>
                  <a:lnTo>
                    <a:pt x="111" y="226"/>
                  </a:lnTo>
                  <a:lnTo>
                    <a:pt x="111" y="220"/>
                  </a:lnTo>
                  <a:lnTo>
                    <a:pt x="110" y="215"/>
                  </a:lnTo>
                  <a:lnTo>
                    <a:pt x="107" y="210"/>
                  </a:lnTo>
                  <a:lnTo>
                    <a:pt x="101" y="208"/>
                  </a:lnTo>
                  <a:lnTo>
                    <a:pt x="82" y="201"/>
                  </a:lnTo>
                  <a:lnTo>
                    <a:pt x="64" y="192"/>
                  </a:lnTo>
                  <a:lnTo>
                    <a:pt x="50" y="179"/>
                  </a:lnTo>
                  <a:lnTo>
                    <a:pt x="40" y="165"/>
                  </a:lnTo>
                  <a:lnTo>
                    <a:pt x="33" y="148"/>
                  </a:lnTo>
                  <a:lnTo>
                    <a:pt x="29" y="130"/>
                  </a:lnTo>
                  <a:lnTo>
                    <a:pt x="29" y="110"/>
                  </a:lnTo>
                  <a:lnTo>
                    <a:pt x="35" y="89"/>
                  </a:lnTo>
                  <a:lnTo>
                    <a:pt x="43" y="74"/>
                  </a:lnTo>
                  <a:lnTo>
                    <a:pt x="56" y="60"/>
                  </a:lnTo>
                  <a:lnTo>
                    <a:pt x="70" y="46"/>
                  </a:lnTo>
                  <a:lnTo>
                    <a:pt x="85" y="33"/>
                  </a:lnTo>
                  <a:lnTo>
                    <a:pt x="98" y="23"/>
                  </a:lnTo>
                  <a:lnTo>
                    <a:pt x="109" y="12"/>
                  </a:lnTo>
                  <a:lnTo>
                    <a:pt x="115" y="6"/>
                  </a:lnTo>
                  <a:lnTo>
                    <a:pt x="115" y="0"/>
                  </a:lnTo>
                  <a:lnTo>
                    <a:pt x="102" y="4"/>
                  </a:lnTo>
                  <a:lnTo>
                    <a:pt x="85" y="12"/>
                  </a:lnTo>
                  <a:lnTo>
                    <a:pt x="68" y="26"/>
                  </a:lnTo>
                  <a:lnTo>
                    <a:pt x="49" y="42"/>
                  </a:lnTo>
                  <a:lnTo>
                    <a:pt x="32" y="61"/>
                  </a:lnTo>
                  <a:lnTo>
                    <a:pt x="17" y="82"/>
                  </a:lnTo>
                  <a:lnTo>
                    <a:pt x="6" y="105"/>
                  </a:lnTo>
                  <a:lnTo>
                    <a:pt x="0" y="128"/>
                  </a:lnTo>
                  <a:close/>
                </a:path>
              </a:pathLst>
            </a:custGeom>
            <a:solidFill>
              <a:srgbClr val="000000"/>
            </a:solidFill>
            <a:ln w="9525">
              <a:solidFill>
                <a:schemeClr val="bg2"/>
              </a:solidFill>
              <a:round/>
              <a:headEnd/>
              <a:tailEnd/>
            </a:ln>
          </p:spPr>
          <p:txBody>
            <a:bodyPr/>
            <a:lstStyle/>
            <a:p>
              <a:endParaRPr lang="zh-CN" altLang="en-US"/>
            </a:p>
          </p:txBody>
        </p:sp>
        <p:sp>
          <p:nvSpPr>
            <p:cNvPr id="127130" name="Freeform 320"/>
            <p:cNvSpPr>
              <a:spLocks/>
            </p:cNvSpPr>
            <p:nvPr/>
          </p:nvSpPr>
          <p:spPr bwMode="auto">
            <a:xfrm>
              <a:off x="4423" y="3133"/>
              <a:ext cx="41" cy="52"/>
            </a:xfrm>
            <a:custGeom>
              <a:avLst/>
              <a:gdLst>
                <a:gd name="T0" fmla="*/ 0 w 245"/>
                <a:gd name="T1" fmla="*/ 0 h 310"/>
                <a:gd name="T2" fmla="*/ 0 w 245"/>
                <a:gd name="T3" fmla="*/ 0 h 310"/>
                <a:gd name="T4" fmla="*/ 0 w 245"/>
                <a:gd name="T5" fmla="*/ 0 h 310"/>
                <a:gd name="T6" fmla="*/ 0 w 245"/>
                <a:gd name="T7" fmla="*/ 0 h 310"/>
                <a:gd name="T8" fmla="*/ 0 w 245"/>
                <a:gd name="T9" fmla="*/ 0 h 310"/>
                <a:gd name="T10" fmla="*/ 0 w 245"/>
                <a:gd name="T11" fmla="*/ 0 h 310"/>
                <a:gd name="T12" fmla="*/ 0 w 245"/>
                <a:gd name="T13" fmla="*/ 0 h 310"/>
                <a:gd name="T14" fmla="*/ 0 w 245"/>
                <a:gd name="T15" fmla="*/ 0 h 310"/>
                <a:gd name="T16" fmla="*/ 0 w 245"/>
                <a:gd name="T17" fmla="*/ 0 h 310"/>
                <a:gd name="T18" fmla="*/ 0 w 245"/>
                <a:gd name="T19" fmla="*/ 0 h 310"/>
                <a:gd name="T20" fmla="*/ 0 w 245"/>
                <a:gd name="T21" fmla="*/ 0 h 310"/>
                <a:gd name="T22" fmla="*/ 0 w 245"/>
                <a:gd name="T23" fmla="*/ 0 h 310"/>
                <a:gd name="T24" fmla="*/ 0 w 245"/>
                <a:gd name="T25" fmla="*/ 0 h 310"/>
                <a:gd name="T26" fmla="*/ 0 w 245"/>
                <a:gd name="T27" fmla="*/ 0 h 310"/>
                <a:gd name="T28" fmla="*/ 0 w 245"/>
                <a:gd name="T29" fmla="*/ 0 h 310"/>
                <a:gd name="T30" fmla="*/ 0 w 245"/>
                <a:gd name="T31" fmla="*/ 0 h 310"/>
                <a:gd name="T32" fmla="*/ 0 w 245"/>
                <a:gd name="T33" fmla="*/ 0 h 310"/>
                <a:gd name="T34" fmla="*/ 0 w 245"/>
                <a:gd name="T35" fmla="*/ 0 h 310"/>
                <a:gd name="T36" fmla="*/ 0 w 245"/>
                <a:gd name="T37" fmla="*/ 0 h 310"/>
                <a:gd name="T38" fmla="*/ 0 w 245"/>
                <a:gd name="T39" fmla="*/ 0 h 310"/>
                <a:gd name="T40" fmla="*/ 0 w 245"/>
                <a:gd name="T41" fmla="*/ 0 h 310"/>
                <a:gd name="T42" fmla="*/ 0 w 245"/>
                <a:gd name="T43" fmla="*/ 0 h 310"/>
                <a:gd name="T44" fmla="*/ 0 w 245"/>
                <a:gd name="T45" fmla="*/ 0 h 310"/>
                <a:gd name="T46" fmla="*/ 0 w 245"/>
                <a:gd name="T47" fmla="*/ 0 h 310"/>
                <a:gd name="T48" fmla="*/ 0 w 245"/>
                <a:gd name="T49" fmla="*/ 0 h 310"/>
                <a:gd name="T50" fmla="*/ 0 w 245"/>
                <a:gd name="T51" fmla="*/ 0 h 310"/>
                <a:gd name="T52" fmla="*/ 0 w 245"/>
                <a:gd name="T53" fmla="*/ 0 h 310"/>
                <a:gd name="T54" fmla="*/ 0 w 245"/>
                <a:gd name="T55" fmla="*/ 0 h 310"/>
                <a:gd name="T56" fmla="*/ 0 w 245"/>
                <a:gd name="T57" fmla="*/ 0 h 310"/>
                <a:gd name="T58" fmla="*/ 0 w 245"/>
                <a:gd name="T59" fmla="*/ 0 h 310"/>
                <a:gd name="T60" fmla="*/ 0 w 245"/>
                <a:gd name="T61" fmla="*/ 0 h 310"/>
                <a:gd name="T62" fmla="*/ 0 w 245"/>
                <a:gd name="T63" fmla="*/ 0 h 310"/>
                <a:gd name="T64" fmla="*/ 0 w 245"/>
                <a:gd name="T65" fmla="*/ 0 h 310"/>
                <a:gd name="T66" fmla="*/ 0 w 245"/>
                <a:gd name="T67" fmla="*/ 0 h 310"/>
                <a:gd name="T68" fmla="*/ 0 w 245"/>
                <a:gd name="T69" fmla="*/ 0 h 310"/>
                <a:gd name="T70" fmla="*/ 0 w 245"/>
                <a:gd name="T71" fmla="*/ 0 h 310"/>
                <a:gd name="T72" fmla="*/ 0 w 245"/>
                <a:gd name="T73" fmla="*/ 0 h 310"/>
                <a:gd name="T74" fmla="*/ 0 w 245"/>
                <a:gd name="T75" fmla="*/ 0 h 31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45"/>
                <a:gd name="T115" fmla="*/ 0 h 310"/>
                <a:gd name="T116" fmla="*/ 245 w 245"/>
                <a:gd name="T117" fmla="*/ 310 h 31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45" h="310">
                  <a:moveTo>
                    <a:pt x="200" y="116"/>
                  </a:moveTo>
                  <a:lnTo>
                    <a:pt x="208" y="124"/>
                  </a:lnTo>
                  <a:lnTo>
                    <a:pt x="214" y="133"/>
                  </a:lnTo>
                  <a:lnTo>
                    <a:pt x="220" y="144"/>
                  </a:lnTo>
                  <a:lnTo>
                    <a:pt x="223" y="154"/>
                  </a:lnTo>
                  <a:lnTo>
                    <a:pt x="226" y="164"/>
                  </a:lnTo>
                  <a:lnTo>
                    <a:pt x="224" y="176"/>
                  </a:lnTo>
                  <a:lnTo>
                    <a:pt x="222" y="187"/>
                  </a:lnTo>
                  <a:lnTo>
                    <a:pt x="216" y="198"/>
                  </a:lnTo>
                  <a:lnTo>
                    <a:pt x="208" y="209"/>
                  </a:lnTo>
                  <a:lnTo>
                    <a:pt x="199" y="219"/>
                  </a:lnTo>
                  <a:lnTo>
                    <a:pt x="188" y="229"/>
                  </a:lnTo>
                  <a:lnTo>
                    <a:pt x="177" y="238"/>
                  </a:lnTo>
                  <a:lnTo>
                    <a:pt x="166" y="246"/>
                  </a:lnTo>
                  <a:lnTo>
                    <a:pt x="154" y="255"/>
                  </a:lnTo>
                  <a:lnTo>
                    <a:pt x="142" y="264"/>
                  </a:lnTo>
                  <a:lnTo>
                    <a:pt x="132" y="275"/>
                  </a:lnTo>
                  <a:lnTo>
                    <a:pt x="128" y="278"/>
                  </a:lnTo>
                  <a:lnTo>
                    <a:pt x="126" y="283"/>
                  </a:lnTo>
                  <a:lnTo>
                    <a:pt x="124" y="287"/>
                  </a:lnTo>
                  <a:lnTo>
                    <a:pt x="121" y="292"/>
                  </a:lnTo>
                  <a:lnTo>
                    <a:pt x="120" y="296"/>
                  </a:lnTo>
                  <a:lnTo>
                    <a:pt x="120" y="301"/>
                  </a:lnTo>
                  <a:lnTo>
                    <a:pt x="122" y="306"/>
                  </a:lnTo>
                  <a:lnTo>
                    <a:pt x="126" y="309"/>
                  </a:lnTo>
                  <a:lnTo>
                    <a:pt x="131" y="310"/>
                  </a:lnTo>
                  <a:lnTo>
                    <a:pt x="135" y="310"/>
                  </a:lnTo>
                  <a:lnTo>
                    <a:pt x="139" y="309"/>
                  </a:lnTo>
                  <a:lnTo>
                    <a:pt x="142" y="306"/>
                  </a:lnTo>
                  <a:lnTo>
                    <a:pt x="154" y="292"/>
                  </a:lnTo>
                  <a:lnTo>
                    <a:pt x="167" y="280"/>
                  </a:lnTo>
                  <a:lnTo>
                    <a:pt x="180" y="269"/>
                  </a:lnTo>
                  <a:lnTo>
                    <a:pt x="194" y="257"/>
                  </a:lnTo>
                  <a:lnTo>
                    <a:pt x="207" y="246"/>
                  </a:lnTo>
                  <a:lnTo>
                    <a:pt x="220" y="233"/>
                  </a:lnTo>
                  <a:lnTo>
                    <a:pt x="230" y="219"/>
                  </a:lnTo>
                  <a:lnTo>
                    <a:pt x="238" y="204"/>
                  </a:lnTo>
                  <a:lnTo>
                    <a:pt x="244" y="186"/>
                  </a:lnTo>
                  <a:lnTo>
                    <a:pt x="245" y="169"/>
                  </a:lnTo>
                  <a:lnTo>
                    <a:pt x="243" y="152"/>
                  </a:lnTo>
                  <a:lnTo>
                    <a:pt x="237" y="134"/>
                  </a:lnTo>
                  <a:lnTo>
                    <a:pt x="228" y="119"/>
                  </a:lnTo>
                  <a:lnTo>
                    <a:pt x="217" y="105"/>
                  </a:lnTo>
                  <a:lnTo>
                    <a:pt x="203" y="93"/>
                  </a:lnTo>
                  <a:lnTo>
                    <a:pt x="188" y="83"/>
                  </a:lnTo>
                  <a:lnTo>
                    <a:pt x="176" y="76"/>
                  </a:lnTo>
                  <a:lnTo>
                    <a:pt x="163" y="69"/>
                  </a:lnTo>
                  <a:lnTo>
                    <a:pt x="151" y="61"/>
                  </a:lnTo>
                  <a:lnTo>
                    <a:pt x="136" y="54"/>
                  </a:lnTo>
                  <a:lnTo>
                    <a:pt x="122" y="46"/>
                  </a:lnTo>
                  <a:lnTo>
                    <a:pt x="107" y="39"/>
                  </a:lnTo>
                  <a:lnTo>
                    <a:pt x="93" y="31"/>
                  </a:lnTo>
                  <a:lnTo>
                    <a:pt x="79" y="24"/>
                  </a:lnTo>
                  <a:lnTo>
                    <a:pt x="66" y="18"/>
                  </a:lnTo>
                  <a:lnTo>
                    <a:pt x="53" y="13"/>
                  </a:lnTo>
                  <a:lnTo>
                    <a:pt x="40" y="8"/>
                  </a:lnTo>
                  <a:lnTo>
                    <a:pt x="30" y="5"/>
                  </a:lnTo>
                  <a:lnTo>
                    <a:pt x="20" y="1"/>
                  </a:lnTo>
                  <a:lnTo>
                    <a:pt x="12" y="0"/>
                  </a:lnTo>
                  <a:lnTo>
                    <a:pt x="5" y="0"/>
                  </a:lnTo>
                  <a:lnTo>
                    <a:pt x="0" y="2"/>
                  </a:lnTo>
                  <a:lnTo>
                    <a:pt x="11" y="8"/>
                  </a:lnTo>
                  <a:lnTo>
                    <a:pt x="23" y="14"/>
                  </a:lnTo>
                  <a:lnTo>
                    <a:pt x="36" y="20"/>
                  </a:lnTo>
                  <a:lnTo>
                    <a:pt x="47" y="25"/>
                  </a:lnTo>
                  <a:lnTo>
                    <a:pt x="60" y="31"/>
                  </a:lnTo>
                  <a:lnTo>
                    <a:pt x="73" y="37"/>
                  </a:lnTo>
                  <a:lnTo>
                    <a:pt x="86" y="44"/>
                  </a:lnTo>
                  <a:lnTo>
                    <a:pt x="99" y="51"/>
                  </a:lnTo>
                  <a:lnTo>
                    <a:pt x="113" y="57"/>
                  </a:lnTo>
                  <a:lnTo>
                    <a:pt x="126" y="64"/>
                  </a:lnTo>
                  <a:lnTo>
                    <a:pt x="139" y="71"/>
                  </a:lnTo>
                  <a:lnTo>
                    <a:pt x="152" y="79"/>
                  </a:lnTo>
                  <a:lnTo>
                    <a:pt x="165" y="88"/>
                  </a:lnTo>
                  <a:lnTo>
                    <a:pt x="176" y="96"/>
                  </a:lnTo>
                  <a:lnTo>
                    <a:pt x="188" y="106"/>
                  </a:lnTo>
                  <a:lnTo>
                    <a:pt x="200" y="116"/>
                  </a:lnTo>
                  <a:close/>
                </a:path>
              </a:pathLst>
            </a:custGeom>
            <a:solidFill>
              <a:srgbClr val="000000"/>
            </a:solidFill>
            <a:ln w="9525">
              <a:solidFill>
                <a:schemeClr val="bg2"/>
              </a:solidFill>
              <a:round/>
              <a:headEnd/>
              <a:tailEnd/>
            </a:ln>
          </p:spPr>
          <p:txBody>
            <a:bodyPr/>
            <a:lstStyle/>
            <a:p>
              <a:endParaRPr lang="zh-CN" altLang="en-US"/>
            </a:p>
          </p:txBody>
        </p:sp>
        <p:sp>
          <p:nvSpPr>
            <p:cNvPr id="127131" name="Freeform 321"/>
            <p:cNvSpPr>
              <a:spLocks/>
            </p:cNvSpPr>
            <p:nvPr/>
          </p:nvSpPr>
          <p:spPr bwMode="auto">
            <a:xfrm>
              <a:off x="4338" y="3209"/>
              <a:ext cx="125" cy="175"/>
            </a:xfrm>
            <a:custGeom>
              <a:avLst/>
              <a:gdLst>
                <a:gd name="T0" fmla="*/ 0 w 125"/>
                <a:gd name="T1" fmla="*/ 175 h 175"/>
                <a:gd name="T2" fmla="*/ 0 w 125"/>
                <a:gd name="T3" fmla="*/ 144 h 175"/>
                <a:gd name="T4" fmla="*/ 11 w 125"/>
                <a:gd name="T5" fmla="*/ 144 h 175"/>
                <a:gd name="T6" fmla="*/ 11 w 125"/>
                <a:gd name="T7" fmla="*/ 118 h 175"/>
                <a:gd name="T8" fmla="*/ 23 w 125"/>
                <a:gd name="T9" fmla="*/ 114 h 175"/>
                <a:gd name="T10" fmla="*/ 20 w 125"/>
                <a:gd name="T11" fmla="*/ 88 h 175"/>
                <a:gd name="T12" fmla="*/ 30 w 125"/>
                <a:gd name="T13" fmla="*/ 84 h 175"/>
                <a:gd name="T14" fmla="*/ 30 w 125"/>
                <a:gd name="T15" fmla="*/ 58 h 175"/>
                <a:gd name="T16" fmla="*/ 39 w 125"/>
                <a:gd name="T17" fmla="*/ 54 h 175"/>
                <a:gd name="T18" fmla="*/ 39 w 125"/>
                <a:gd name="T19" fmla="*/ 28 h 175"/>
                <a:gd name="T20" fmla="*/ 48 w 125"/>
                <a:gd name="T21" fmla="*/ 28 h 175"/>
                <a:gd name="T22" fmla="*/ 56 w 125"/>
                <a:gd name="T23" fmla="*/ 0 h 175"/>
                <a:gd name="T24" fmla="*/ 80 w 125"/>
                <a:gd name="T25" fmla="*/ 0 h 175"/>
                <a:gd name="T26" fmla="*/ 81 w 125"/>
                <a:gd name="T27" fmla="*/ 25 h 175"/>
                <a:gd name="T28" fmla="*/ 92 w 125"/>
                <a:gd name="T29" fmla="*/ 24 h 175"/>
                <a:gd name="T30" fmla="*/ 93 w 125"/>
                <a:gd name="T31" fmla="*/ 49 h 175"/>
                <a:gd name="T32" fmla="*/ 102 w 125"/>
                <a:gd name="T33" fmla="*/ 54 h 175"/>
                <a:gd name="T34" fmla="*/ 99 w 125"/>
                <a:gd name="T35" fmla="*/ 81 h 175"/>
                <a:gd name="T36" fmla="*/ 114 w 125"/>
                <a:gd name="T37" fmla="*/ 82 h 175"/>
                <a:gd name="T38" fmla="*/ 107 w 125"/>
                <a:gd name="T39" fmla="*/ 81 h 175"/>
                <a:gd name="T40" fmla="*/ 108 w 125"/>
                <a:gd name="T41" fmla="*/ 114 h 175"/>
                <a:gd name="T42" fmla="*/ 117 w 125"/>
                <a:gd name="T43" fmla="*/ 117 h 175"/>
                <a:gd name="T44" fmla="*/ 122 w 125"/>
                <a:gd name="T45" fmla="*/ 142 h 175"/>
                <a:gd name="T46" fmla="*/ 125 w 125"/>
                <a:gd name="T47" fmla="*/ 175 h 175"/>
                <a:gd name="T48" fmla="*/ 0 w 125"/>
                <a:gd name="T49" fmla="*/ 175 h 17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25"/>
                <a:gd name="T76" fmla="*/ 0 h 175"/>
                <a:gd name="T77" fmla="*/ 125 w 125"/>
                <a:gd name="T78" fmla="*/ 175 h 17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25" h="175">
                  <a:moveTo>
                    <a:pt x="0" y="175"/>
                  </a:moveTo>
                  <a:lnTo>
                    <a:pt x="0" y="144"/>
                  </a:lnTo>
                  <a:lnTo>
                    <a:pt x="11" y="144"/>
                  </a:lnTo>
                  <a:lnTo>
                    <a:pt x="11" y="118"/>
                  </a:lnTo>
                  <a:lnTo>
                    <a:pt x="23" y="114"/>
                  </a:lnTo>
                  <a:lnTo>
                    <a:pt x="20" y="88"/>
                  </a:lnTo>
                  <a:lnTo>
                    <a:pt x="30" y="84"/>
                  </a:lnTo>
                  <a:lnTo>
                    <a:pt x="30" y="58"/>
                  </a:lnTo>
                  <a:lnTo>
                    <a:pt x="39" y="54"/>
                  </a:lnTo>
                  <a:lnTo>
                    <a:pt x="39" y="28"/>
                  </a:lnTo>
                  <a:lnTo>
                    <a:pt x="48" y="28"/>
                  </a:lnTo>
                  <a:lnTo>
                    <a:pt x="56" y="0"/>
                  </a:lnTo>
                  <a:lnTo>
                    <a:pt x="80" y="0"/>
                  </a:lnTo>
                  <a:lnTo>
                    <a:pt x="81" y="25"/>
                  </a:lnTo>
                  <a:lnTo>
                    <a:pt x="92" y="24"/>
                  </a:lnTo>
                  <a:lnTo>
                    <a:pt x="93" y="49"/>
                  </a:lnTo>
                  <a:lnTo>
                    <a:pt x="102" y="54"/>
                  </a:lnTo>
                  <a:lnTo>
                    <a:pt x="99" y="81"/>
                  </a:lnTo>
                  <a:lnTo>
                    <a:pt x="114" y="82"/>
                  </a:lnTo>
                  <a:lnTo>
                    <a:pt x="107" y="81"/>
                  </a:lnTo>
                  <a:lnTo>
                    <a:pt x="108" y="114"/>
                  </a:lnTo>
                  <a:lnTo>
                    <a:pt x="117" y="117"/>
                  </a:lnTo>
                  <a:lnTo>
                    <a:pt x="122" y="142"/>
                  </a:lnTo>
                  <a:lnTo>
                    <a:pt x="125" y="175"/>
                  </a:lnTo>
                  <a:lnTo>
                    <a:pt x="0" y="175"/>
                  </a:lnTo>
                  <a:close/>
                </a:path>
              </a:pathLst>
            </a:custGeom>
            <a:solidFill>
              <a:srgbClr val="DDDDDD"/>
            </a:solidFill>
            <a:ln w="9525">
              <a:solidFill>
                <a:schemeClr val="bg2"/>
              </a:solidFill>
              <a:round/>
              <a:headEnd/>
              <a:tailEnd/>
            </a:ln>
          </p:spPr>
          <p:txBody>
            <a:bodyPr/>
            <a:lstStyle/>
            <a:p>
              <a:endParaRPr lang="zh-CN" altLang="en-US"/>
            </a:p>
          </p:txBody>
        </p:sp>
      </p:grpSp>
      <p:grpSp>
        <p:nvGrpSpPr>
          <p:cNvPr id="127090" name="Group 322"/>
          <p:cNvGrpSpPr>
            <a:grpSpLocks/>
          </p:cNvGrpSpPr>
          <p:nvPr/>
        </p:nvGrpSpPr>
        <p:grpSpPr bwMode="auto">
          <a:xfrm>
            <a:off x="5367338" y="3430588"/>
            <a:ext cx="290512" cy="404812"/>
            <a:chOff x="4290" y="3130"/>
            <a:chExt cx="183" cy="255"/>
          </a:xfrm>
        </p:grpSpPr>
        <p:pic>
          <p:nvPicPr>
            <p:cNvPr id="127096" name="Picture 323" descr="31u_bnrz[1]"/>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4343" y="3211"/>
              <a:ext cx="121" cy="174"/>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127097" name="Freeform 324"/>
            <p:cNvSpPr>
              <a:spLocks/>
            </p:cNvSpPr>
            <p:nvPr/>
          </p:nvSpPr>
          <p:spPr bwMode="auto">
            <a:xfrm>
              <a:off x="4339" y="3143"/>
              <a:ext cx="33" cy="39"/>
            </a:xfrm>
            <a:custGeom>
              <a:avLst/>
              <a:gdLst>
                <a:gd name="T0" fmla="*/ 0 w 199"/>
                <a:gd name="T1" fmla="*/ 0 h 232"/>
                <a:gd name="T2" fmla="*/ 0 w 199"/>
                <a:gd name="T3" fmla="*/ 0 h 232"/>
                <a:gd name="T4" fmla="*/ 0 w 199"/>
                <a:gd name="T5" fmla="*/ 0 h 232"/>
                <a:gd name="T6" fmla="*/ 0 w 199"/>
                <a:gd name="T7" fmla="*/ 0 h 232"/>
                <a:gd name="T8" fmla="*/ 0 w 199"/>
                <a:gd name="T9" fmla="*/ 0 h 232"/>
                <a:gd name="T10" fmla="*/ 0 w 199"/>
                <a:gd name="T11" fmla="*/ 0 h 232"/>
                <a:gd name="T12" fmla="*/ 0 w 199"/>
                <a:gd name="T13" fmla="*/ 0 h 232"/>
                <a:gd name="T14" fmla="*/ 0 w 199"/>
                <a:gd name="T15" fmla="*/ 0 h 232"/>
                <a:gd name="T16" fmla="*/ 0 w 199"/>
                <a:gd name="T17" fmla="*/ 0 h 232"/>
                <a:gd name="T18" fmla="*/ 0 w 199"/>
                <a:gd name="T19" fmla="*/ 0 h 232"/>
                <a:gd name="T20" fmla="*/ 0 w 199"/>
                <a:gd name="T21" fmla="*/ 0 h 232"/>
                <a:gd name="T22" fmla="*/ 0 w 199"/>
                <a:gd name="T23" fmla="*/ 0 h 232"/>
                <a:gd name="T24" fmla="*/ 0 w 199"/>
                <a:gd name="T25" fmla="*/ 0 h 232"/>
                <a:gd name="T26" fmla="*/ 0 w 199"/>
                <a:gd name="T27" fmla="*/ 0 h 232"/>
                <a:gd name="T28" fmla="*/ 0 w 199"/>
                <a:gd name="T29" fmla="*/ 0 h 232"/>
                <a:gd name="T30" fmla="*/ 0 w 199"/>
                <a:gd name="T31" fmla="*/ 0 h 232"/>
                <a:gd name="T32" fmla="*/ 0 w 199"/>
                <a:gd name="T33" fmla="*/ 0 h 232"/>
                <a:gd name="T34" fmla="*/ 0 w 199"/>
                <a:gd name="T35" fmla="*/ 0 h 232"/>
                <a:gd name="T36" fmla="*/ 0 w 199"/>
                <a:gd name="T37" fmla="*/ 0 h 232"/>
                <a:gd name="T38" fmla="*/ 0 w 199"/>
                <a:gd name="T39" fmla="*/ 0 h 232"/>
                <a:gd name="T40" fmla="*/ 0 w 199"/>
                <a:gd name="T41" fmla="*/ 0 h 232"/>
                <a:gd name="T42" fmla="*/ 0 w 199"/>
                <a:gd name="T43" fmla="*/ 0 h 232"/>
                <a:gd name="T44" fmla="*/ 0 w 199"/>
                <a:gd name="T45" fmla="*/ 0 h 232"/>
                <a:gd name="T46" fmla="*/ 0 w 199"/>
                <a:gd name="T47" fmla="*/ 0 h 232"/>
                <a:gd name="T48" fmla="*/ 0 w 199"/>
                <a:gd name="T49" fmla="*/ 0 h 232"/>
                <a:gd name="T50" fmla="*/ 0 w 199"/>
                <a:gd name="T51" fmla="*/ 0 h 232"/>
                <a:gd name="T52" fmla="*/ 0 w 199"/>
                <a:gd name="T53" fmla="*/ 0 h 232"/>
                <a:gd name="T54" fmla="*/ 0 w 199"/>
                <a:gd name="T55" fmla="*/ 0 h 232"/>
                <a:gd name="T56" fmla="*/ 0 w 199"/>
                <a:gd name="T57" fmla="*/ 0 h 232"/>
                <a:gd name="T58" fmla="*/ 0 w 199"/>
                <a:gd name="T59" fmla="*/ 0 h 232"/>
                <a:gd name="T60" fmla="*/ 0 w 199"/>
                <a:gd name="T61" fmla="*/ 0 h 232"/>
                <a:gd name="T62" fmla="*/ 0 w 199"/>
                <a:gd name="T63" fmla="*/ 0 h 232"/>
                <a:gd name="T64" fmla="*/ 0 w 199"/>
                <a:gd name="T65" fmla="*/ 0 h 232"/>
                <a:gd name="T66" fmla="*/ 0 w 199"/>
                <a:gd name="T67" fmla="*/ 0 h 232"/>
                <a:gd name="T68" fmla="*/ 0 w 199"/>
                <a:gd name="T69" fmla="*/ 0 h 232"/>
                <a:gd name="T70" fmla="*/ 0 w 199"/>
                <a:gd name="T71" fmla="*/ 0 h 232"/>
                <a:gd name="T72" fmla="*/ 0 w 199"/>
                <a:gd name="T73" fmla="*/ 0 h 232"/>
                <a:gd name="T74" fmla="*/ 0 w 199"/>
                <a:gd name="T75" fmla="*/ 0 h 232"/>
                <a:gd name="T76" fmla="*/ 0 w 199"/>
                <a:gd name="T77" fmla="*/ 0 h 232"/>
                <a:gd name="T78" fmla="*/ 0 w 199"/>
                <a:gd name="T79" fmla="*/ 0 h 232"/>
                <a:gd name="T80" fmla="*/ 0 w 199"/>
                <a:gd name="T81" fmla="*/ 0 h 232"/>
                <a:gd name="T82" fmla="*/ 0 w 199"/>
                <a:gd name="T83" fmla="*/ 0 h 232"/>
                <a:gd name="T84" fmla="*/ 0 w 199"/>
                <a:gd name="T85" fmla="*/ 0 h 232"/>
                <a:gd name="T86" fmla="*/ 0 w 199"/>
                <a:gd name="T87" fmla="*/ 0 h 232"/>
                <a:gd name="T88" fmla="*/ 0 w 199"/>
                <a:gd name="T89" fmla="*/ 0 h 232"/>
                <a:gd name="T90" fmla="*/ 0 w 199"/>
                <a:gd name="T91" fmla="*/ 0 h 232"/>
                <a:gd name="T92" fmla="*/ 0 w 199"/>
                <a:gd name="T93" fmla="*/ 0 h 232"/>
                <a:gd name="T94" fmla="*/ 0 w 199"/>
                <a:gd name="T95" fmla="*/ 0 h 232"/>
                <a:gd name="T96" fmla="*/ 0 w 199"/>
                <a:gd name="T97" fmla="*/ 0 h 23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99"/>
                <a:gd name="T148" fmla="*/ 0 h 232"/>
                <a:gd name="T149" fmla="*/ 199 w 199"/>
                <a:gd name="T150" fmla="*/ 232 h 232"/>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99" h="232">
                  <a:moveTo>
                    <a:pt x="70" y="29"/>
                  </a:moveTo>
                  <a:lnTo>
                    <a:pt x="55" y="39"/>
                  </a:lnTo>
                  <a:lnTo>
                    <a:pt x="42" y="50"/>
                  </a:lnTo>
                  <a:lnTo>
                    <a:pt x="30" y="63"/>
                  </a:lnTo>
                  <a:lnTo>
                    <a:pt x="20" y="77"/>
                  </a:lnTo>
                  <a:lnTo>
                    <a:pt x="12" y="91"/>
                  </a:lnTo>
                  <a:lnTo>
                    <a:pt x="6" y="108"/>
                  </a:lnTo>
                  <a:lnTo>
                    <a:pt x="2" y="125"/>
                  </a:lnTo>
                  <a:lnTo>
                    <a:pt x="0" y="142"/>
                  </a:lnTo>
                  <a:lnTo>
                    <a:pt x="2" y="166"/>
                  </a:lnTo>
                  <a:lnTo>
                    <a:pt x="12" y="186"/>
                  </a:lnTo>
                  <a:lnTo>
                    <a:pt x="26" y="203"/>
                  </a:lnTo>
                  <a:lnTo>
                    <a:pt x="45" y="216"/>
                  </a:lnTo>
                  <a:lnTo>
                    <a:pt x="66" y="226"/>
                  </a:lnTo>
                  <a:lnTo>
                    <a:pt x="88" y="230"/>
                  </a:lnTo>
                  <a:lnTo>
                    <a:pt x="111" y="232"/>
                  </a:lnTo>
                  <a:lnTo>
                    <a:pt x="134" y="228"/>
                  </a:lnTo>
                  <a:lnTo>
                    <a:pt x="138" y="228"/>
                  </a:lnTo>
                  <a:lnTo>
                    <a:pt x="143" y="226"/>
                  </a:lnTo>
                  <a:lnTo>
                    <a:pt x="147" y="222"/>
                  </a:lnTo>
                  <a:lnTo>
                    <a:pt x="148" y="218"/>
                  </a:lnTo>
                  <a:lnTo>
                    <a:pt x="145" y="212"/>
                  </a:lnTo>
                  <a:lnTo>
                    <a:pt x="141" y="207"/>
                  </a:lnTo>
                  <a:lnTo>
                    <a:pt x="135" y="203"/>
                  </a:lnTo>
                  <a:lnTo>
                    <a:pt x="129" y="201"/>
                  </a:lnTo>
                  <a:lnTo>
                    <a:pt x="117" y="197"/>
                  </a:lnTo>
                  <a:lnTo>
                    <a:pt x="105" y="195"/>
                  </a:lnTo>
                  <a:lnTo>
                    <a:pt x="94" y="193"/>
                  </a:lnTo>
                  <a:lnTo>
                    <a:pt x="83" y="190"/>
                  </a:lnTo>
                  <a:lnTo>
                    <a:pt x="73" y="187"/>
                  </a:lnTo>
                  <a:lnTo>
                    <a:pt x="62" y="182"/>
                  </a:lnTo>
                  <a:lnTo>
                    <a:pt x="53" y="176"/>
                  </a:lnTo>
                  <a:lnTo>
                    <a:pt x="43" y="167"/>
                  </a:lnTo>
                  <a:lnTo>
                    <a:pt x="40" y="128"/>
                  </a:lnTo>
                  <a:lnTo>
                    <a:pt x="49" y="96"/>
                  </a:lnTo>
                  <a:lnTo>
                    <a:pt x="68" y="71"/>
                  </a:lnTo>
                  <a:lnTo>
                    <a:pt x="94" y="50"/>
                  </a:lnTo>
                  <a:lnTo>
                    <a:pt x="122" y="34"/>
                  </a:lnTo>
                  <a:lnTo>
                    <a:pt x="151" y="21"/>
                  </a:lnTo>
                  <a:lnTo>
                    <a:pt x="178" y="12"/>
                  </a:lnTo>
                  <a:lnTo>
                    <a:pt x="199" y="4"/>
                  </a:lnTo>
                  <a:lnTo>
                    <a:pt x="186" y="1"/>
                  </a:lnTo>
                  <a:lnTo>
                    <a:pt x="172" y="0"/>
                  </a:lnTo>
                  <a:lnTo>
                    <a:pt x="156" y="2"/>
                  </a:lnTo>
                  <a:lnTo>
                    <a:pt x="138" y="4"/>
                  </a:lnTo>
                  <a:lnTo>
                    <a:pt x="121" y="10"/>
                  </a:lnTo>
                  <a:lnTo>
                    <a:pt x="103" y="16"/>
                  </a:lnTo>
                  <a:lnTo>
                    <a:pt x="86" y="23"/>
                  </a:lnTo>
                  <a:lnTo>
                    <a:pt x="70" y="29"/>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7098" name="Freeform 325"/>
            <p:cNvSpPr>
              <a:spLocks/>
            </p:cNvSpPr>
            <p:nvPr/>
          </p:nvSpPr>
          <p:spPr bwMode="auto">
            <a:xfrm>
              <a:off x="4395" y="3142"/>
              <a:ext cx="22" cy="30"/>
            </a:xfrm>
            <a:custGeom>
              <a:avLst/>
              <a:gdLst>
                <a:gd name="T0" fmla="*/ 0 w 128"/>
                <a:gd name="T1" fmla="*/ 0 h 180"/>
                <a:gd name="T2" fmla="*/ 0 w 128"/>
                <a:gd name="T3" fmla="*/ 0 h 180"/>
                <a:gd name="T4" fmla="*/ 0 w 128"/>
                <a:gd name="T5" fmla="*/ 0 h 180"/>
                <a:gd name="T6" fmla="*/ 0 w 128"/>
                <a:gd name="T7" fmla="*/ 0 h 180"/>
                <a:gd name="T8" fmla="*/ 0 w 128"/>
                <a:gd name="T9" fmla="*/ 0 h 180"/>
                <a:gd name="T10" fmla="*/ 0 w 128"/>
                <a:gd name="T11" fmla="*/ 0 h 180"/>
                <a:gd name="T12" fmla="*/ 0 w 128"/>
                <a:gd name="T13" fmla="*/ 0 h 180"/>
                <a:gd name="T14" fmla="*/ 0 w 128"/>
                <a:gd name="T15" fmla="*/ 0 h 180"/>
                <a:gd name="T16" fmla="*/ 0 w 128"/>
                <a:gd name="T17" fmla="*/ 0 h 180"/>
                <a:gd name="T18" fmla="*/ 0 w 128"/>
                <a:gd name="T19" fmla="*/ 0 h 180"/>
                <a:gd name="T20" fmla="*/ 0 w 128"/>
                <a:gd name="T21" fmla="*/ 0 h 180"/>
                <a:gd name="T22" fmla="*/ 0 w 128"/>
                <a:gd name="T23" fmla="*/ 0 h 180"/>
                <a:gd name="T24" fmla="*/ 0 w 128"/>
                <a:gd name="T25" fmla="*/ 0 h 180"/>
                <a:gd name="T26" fmla="*/ 0 w 128"/>
                <a:gd name="T27" fmla="*/ 0 h 180"/>
                <a:gd name="T28" fmla="*/ 0 w 128"/>
                <a:gd name="T29" fmla="*/ 0 h 180"/>
                <a:gd name="T30" fmla="*/ 0 w 128"/>
                <a:gd name="T31" fmla="*/ 0 h 180"/>
                <a:gd name="T32" fmla="*/ 0 w 128"/>
                <a:gd name="T33" fmla="*/ 0 h 180"/>
                <a:gd name="T34" fmla="*/ 0 w 128"/>
                <a:gd name="T35" fmla="*/ 0 h 180"/>
                <a:gd name="T36" fmla="*/ 0 w 128"/>
                <a:gd name="T37" fmla="*/ 0 h 180"/>
                <a:gd name="T38" fmla="*/ 0 w 128"/>
                <a:gd name="T39" fmla="*/ 0 h 180"/>
                <a:gd name="T40" fmla="*/ 0 w 128"/>
                <a:gd name="T41" fmla="*/ 0 h 180"/>
                <a:gd name="T42" fmla="*/ 0 w 128"/>
                <a:gd name="T43" fmla="*/ 0 h 180"/>
                <a:gd name="T44" fmla="*/ 0 w 128"/>
                <a:gd name="T45" fmla="*/ 0 h 180"/>
                <a:gd name="T46" fmla="*/ 0 w 128"/>
                <a:gd name="T47" fmla="*/ 0 h 180"/>
                <a:gd name="T48" fmla="*/ 0 w 128"/>
                <a:gd name="T49" fmla="*/ 0 h 180"/>
                <a:gd name="T50" fmla="*/ 0 w 128"/>
                <a:gd name="T51" fmla="*/ 0 h 180"/>
                <a:gd name="T52" fmla="*/ 0 w 128"/>
                <a:gd name="T53" fmla="*/ 0 h 180"/>
                <a:gd name="T54" fmla="*/ 0 w 128"/>
                <a:gd name="T55" fmla="*/ 0 h 180"/>
                <a:gd name="T56" fmla="*/ 0 w 128"/>
                <a:gd name="T57" fmla="*/ 0 h 180"/>
                <a:gd name="T58" fmla="*/ 0 w 128"/>
                <a:gd name="T59" fmla="*/ 0 h 180"/>
                <a:gd name="T60" fmla="*/ 0 w 128"/>
                <a:gd name="T61" fmla="*/ 0 h 180"/>
                <a:gd name="T62" fmla="*/ 0 w 128"/>
                <a:gd name="T63" fmla="*/ 0 h 180"/>
                <a:gd name="T64" fmla="*/ 0 w 128"/>
                <a:gd name="T65" fmla="*/ 0 h 180"/>
                <a:gd name="T66" fmla="*/ 0 w 128"/>
                <a:gd name="T67" fmla="*/ 0 h 180"/>
                <a:gd name="T68" fmla="*/ 0 w 128"/>
                <a:gd name="T69" fmla="*/ 0 h 180"/>
                <a:gd name="T70" fmla="*/ 0 w 128"/>
                <a:gd name="T71" fmla="*/ 0 h 180"/>
                <a:gd name="T72" fmla="*/ 0 w 128"/>
                <a:gd name="T73" fmla="*/ 0 h 180"/>
                <a:gd name="T74" fmla="*/ 0 w 128"/>
                <a:gd name="T75" fmla="*/ 0 h 180"/>
                <a:gd name="T76" fmla="*/ 0 w 128"/>
                <a:gd name="T77" fmla="*/ 0 h 180"/>
                <a:gd name="T78" fmla="*/ 0 w 128"/>
                <a:gd name="T79" fmla="*/ 0 h 180"/>
                <a:gd name="T80" fmla="*/ 0 w 128"/>
                <a:gd name="T81" fmla="*/ 0 h 18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28"/>
                <a:gd name="T124" fmla="*/ 0 h 180"/>
                <a:gd name="T125" fmla="*/ 128 w 128"/>
                <a:gd name="T126" fmla="*/ 180 h 18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28" h="180">
                  <a:moveTo>
                    <a:pt x="108" y="59"/>
                  </a:moveTo>
                  <a:lnTo>
                    <a:pt x="113" y="77"/>
                  </a:lnTo>
                  <a:lnTo>
                    <a:pt x="111" y="94"/>
                  </a:lnTo>
                  <a:lnTo>
                    <a:pt x="103" y="108"/>
                  </a:lnTo>
                  <a:lnTo>
                    <a:pt x="91" y="121"/>
                  </a:lnTo>
                  <a:lnTo>
                    <a:pt x="77" y="132"/>
                  </a:lnTo>
                  <a:lnTo>
                    <a:pt x="61" y="144"/>
                  </a:lnTo>
                  <a:lnTo>
                    <a:pt x="45" y="154"/>
                  </a:lnTo>
                  <a:lnTo>
                    <a:pt x="30" y="164"/>
                  </a:lnTo>
                  <a:lnTo>
                    <a:pt x="28" y="168"/>
                  </a:lnTo>
                  <a:lnTo>
                    <a:pt x="27" y="170"/>
                  </a:lnTo>
                  <a:lnTo>
                    <a:pt x="27" y="174"/>
                  </a:lnTo>
                  <a:lnTo>
                    <a:pt x="28" y="177"/>
                  </a:lnTo>
                  <a:lnTo>
                    <a:pt x="32" y="179"/>
                  </a:lnTo>
                  <a:lnTo>
                    <a:pt x="35" y="180"/>
                  </a:lnTo>
                  <a:lnTo>
                    <a:pt x="37" y="180"/>
                  </a:lnTo>
                  <a:lnTo>
                    <a:pt x="41" y="179"/>
                  </a:lnTo>
                  <a:lnTo>
                    <a:pt x="60" y="169"/>
                  </a:lnTo>
                  <a:lnTo>
                    <a:pt x="77" y="158"/>
                  </a:lnTo>
                  <a:lnTo>
                    <a:pt x="94" y="145"/>
                  </a:lnTo>
                  <a:lnTo>
                    <a:pt x="109" y="130"/>
                  </a:lnTo>
                  <a:lnTo>
                    <a:pt x="120" y="114"/>
                  </a:lnTo>
                  <a:lnTo>
                    <a:pt x="127" y="95"/>
                  </a:lnTo>
                  <a:lnTo>
                    <a:pt x="128" y="76"/>
                  </a:lnTo>
                  <a:lnTo>
                    <a:pt x="123" y="55"/>
                  </a:lnTo>
                  <a:lnTo>
                    <a:pt x="113" y="39"/>
                  </a:lnTo>
                  <a:lnTo>
                    <a:pt x="97" y="25"/>
                  </a:lnTo>
                  <a:lnTo>
                    <a:pt x="79" y="15"/>
                  </a:lnTo>
                  <a:lnTo>
                    <a:pt x="57" y="7"/>
                  </a:lnTo>
                  <a:lnTo>
                    <a:pt x="36" y="2"/>
                  </a:lnTo>
                  <a:lnTo>
                    <a:pt x="19" y="0"/>
                  </a:lnTo>
                  <a:lnTo>
                    <a:pt x="6" y="0"/>
                  </a:lnTo>
                  <a:lnTo>
                    <a:pt x="0" y="4"/>
                  </a:lnTo>
                  <a:lnTo>
                    <a:pt x="14" y="9"/>
                  </a:lnTo>
                  <a:lnTo>
                    <a:pt x="29" y="14"/>
                  </a:lnTo>
                  <a:lnTo>
                    <a:pt x="46" y="19"/>
                  </a:lnTo>
                  <a:lnTo>
                    <a:pt x="61" y="23"/>
                  </a:lnTo>
                  <a:lnTo>
                    <a:pt x="76" y="29"/>
                  </a:lnTo>
                  <a:lnTo>
                    <a:pt x="89" y="37"/>
                  </a:lnTo>
                  <a:lnTo>
                    <a:pt x="100" y="46"/>
                  </a:lnTo>
                  <a:lnTo>
                    <a:pt x="108" y="59"/>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7099" name="Freeform 326"/>
            <p:cNvSpPr>
              <a:spLocks/>
            </p:cNvSpPr>
            <p:nvPr/>
          </p:nvSpPr>
          <p:spPr bwMode="auto">
            <a:xfrm>
              <a:off x="4318" y="3135"/>
              <a:ext cx="54" cy="63"/>
            </a:xfrm>
            <a:custGeom>
              <a:avLst/>
              <a:gdLst>
                <a:gd name="T0" fmla="*/ 0 w 322"/>
                <a:gd name="T1" fmla="*/ 0 h 378"/>
                <a:gd name="T2" fmla="*/ 0 w 322"/>
                <a:gd name="T3" fmla="*/ 0 h 378"/>
                <a:gd name="T4" fmla="*/ 0 w 322"/>
                <a:gd name="T5" fmla="*/ 0 h 378"/>
                <a:gd name="T6" fmla="*/ 0 w 322"/>
                <a:gd name="T7" fmla="*/ 0 h 378"/>
                <a:gd name="T8" fmla="*/ 0 w 322"/>
                <a:gd name="T9" fmla="*/ 0 h 378"/>
                <a:gd name="T10" fmla="*/ 0 w 322"/>
                <a:gd name="T11" fmla="*/ 0 h 378"/>
                <a:gd name="T12" fmla="*/ 0 w 322"/>
                <a:gd name="T13" fmla="*/ 0 h 378"/>
                <a:gd name="T14" fmla="*/ 0 w 322"/>
                <a:gd name="T15" fmla="*/ 0 h 378"/>
                <a:gd name="T16" fmla="*/ 0 w 322"/>
                <a:gd name="T17" fmla="*/ 0 h 378"/>
                <a:gd name="T18" fmla="*/ 0 w 322"/>
                <a:gd name="T19" fmla="*/ 0 h 378"/>
                <a:gd name="T20" fmla="*/ 0 w 322"/>
                <a:gd name="T21" fmla="*/ 0 h 378"/>
                <a:gd name="T22" fmla="*/ 0 w 322"/>
                <a:gd name="T23" fmla="*/ 0 h 378"/>
                <a:gd name="T24" fmla="*/ 0 w 322"/>
                <a:gd name="T25" fmla="*/ 0 h 378"/>
                <a:gd name="T26" fmla="*/ 0 w 322"/>
                <a:gd name="T27" fmla="*/ 0 h 378"/>
                <a:gd name="T28" fmla="*/ 0 w 322"/>
                <a:gd name="T29" fmla="*/ 0 h 378"/>
                <a:gd name="T30" fmla="*/ 0 w 322"/>
                <a:gd name="T31" fmla="*/ 0 h 378"/>
                <a:gd name="T32" fmla="*/ 0 w 322"/>
                <a:gd name="T33" fmla="*/ 0 h 378"/>
                <a:gd name="T34" fmla="*/ 0 w 322"/>
                <a:gd name="T35" fmla="*/ 0 h 378"/>
                <a:gd name="T36" fmla="*/ 0 w 322"/>
                <a:gd name="T37" fmla="*/ 0 h 378"/>
                <a:gd name="T38" fmla="*/ 0 w 322"/>
                <a:gd name="T39" fmla="*/ 0 h 378"/>
                <a:gd name="T40" fmla="*/ 0 w 322"/>
                <a:gd name="T41" fmla="*/ 0 h 378"/>
                <a:gd name="T42" fmla="*/ 0 w 322"/>
                <a:gd name="T43" fmla="*/ 0 h 378"/>
                <a:gd name="T44" fmla="*/ 0 w 322"/>
                <a:gd name="T45" fmla="*/ 0 h 378"/>
                <a:gd name="T46" fmla="*/ 0 w 322"/>
                <a:gd name="T47" fmla="*/ 0 h 378"/>
                <a:gd name="T48" fmla="*/ 0 w 322"/>
                <a:gd name="T49" fmla="*/ 0 h 378"/>
                <a:gd name="T50" fmla="*/ 0 w 322"/>
                <a:gd name="T51" fmla="*/ 0 h 378"/>
                <a:gd name="T52" fmla="*/ 0 w 322"/>
                <a:gd name="T53" fmla="*/ 0 h 378"/>
                <a:gd name="T54" fmla="*/ 0 w 322"/>
                <a:gd name="T55" fmla="*/ 0 h 378"/>
                <a:gd name="T56" fmla="*/ 0 w 322"/>
                <a:gd name="T57" fmla="*/ 0 h 378"/>
                <a:gd name="T58" fmla="*/ 0 w 322"/>
                <a:gd name="T59" fmla="*/ 0 h 378"/>
                <a:gd name="T60" fmla="*/ 0 w 322"/>
                <a:gd name="T61" fmla="*/ 0 h 378"/>
                <a:gd name="T62" fmla="*/ 0 w 322"/>
                <a:gd name="T63" fmla="*/ 0 h 378"/>
                <a:gd name="T64" fmla="*/ 0 w 322"/>
                <a:gd name="T65" fmla="*/ 0 h 378"/>
                <a:gd name="T66" fmla="*/ 0 w 322"/>
                <a:gd name="T67" fmla="*/ 0 h 378"/>
                <a:gd name="T68" fmla="*/ 0 w 322"/>
                <a:gd name="T69" fmla="*/ 0 h 378"/>
                <a:gd name="T70" fmla="*/ 0 w 322"/>
                <a:gd name="T71" fmla="*/ 0 h 378"/>
                <a:gd name="T72" fmla="*/ 0 w 322"/>
                <a:gd name="T73" fmla="*/ 0 h 378"/>
                <a:gd name="T74" fmla="*/ 0 w 322"/>
                <a:gd name="T75" fmla="*/ 0 h 378"/>
                <a:gd name="T76" fmla="*/ 0 w 322"/>
                <a:gd name="T77" fmla="*/ 0 h 378"/>
                <a:gd name="T78" fmla="*/ 0 w 322"/>
                <a:gd name="T79" fmla="*/ 0 h 378"/>
                <a:gd name="T80" fmla="*/ 0 w 322"/>
                <a:gd name="T81" fmla="*/ 0 h 378"/>
                <a:gd name="T82" fmla="*/ 0 w 322"/>
                <a:gd name="T83" fmla="*/ 0 h 378"/>
                <a:gd name="T84" fmla="*/ 0 w 322"/>
                <a:gd name="T85" fmla="*/ 0 h 378"/>
                <a:gd name="T86" fmla="*/ 0 w 322"/>
                <a:gd name="T87" fmla="*/ 0 h 37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22"/>
                <a:gd name="T133" fmla="*/ 0 h 378"/>
                <a:gd name="T134" fmla="*/ 322 w 322"/>
                <a:gd name="T135" fmla="*/ 378 h 378"/>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22" h="378">
                  <a:moveTo>
                    <a:pt x="125" y="49"/>
                  </a:moveTo>
                  <a:lnTo>
                    <a:pt x="100" y="70"/>
                  </a:lnTo>
                  <a:lnTo>
                    <a:pt x="76" y="90"/>
                  </a:lnTo>
                  <a:lnTo>
                    <a:pt x="53" y="115"/>
                  </a:lnTo>
                  <a:lnTo>
                    <a:pt x="34" y="140"/>
                  </a:lnTo>
                  <a:lnTo>
                    <a:pt x="17" y="166"/>
                  </a:lnTo>
                  <a:lnTo>
                    <a:pt x="5" y="195"/>
                  </a:lnTo>
                  <a:lnTo>
                    <a:pt x="0" y="226"/>
                  </a:lnTo>
                  <a:lnTo>
                    <a:pt x="1" y="258"/>
                  </a:lnTo>
                  <a:lnTo>
                    <a:pt x="3" y="266"/>
                  </a:lnTo>
                  <a:lnTo>
                    <a:pt x="5" y="275"/>
                  </a:lnTo>
                  <a:lnTo>
                    <a:pt x="9" y="282"/>
                  </a:lnTo>
                  <a:lnTo>
                    <a:pt x="14" y="290"/>
                  </a:lnTo>
                  <a:lnTo>
                    <a:pt x="19" y="297"/>
                  </a:lnTo>
                  <a:lnTo>
                    <a:pt x="26" y="304"/>
                  </a:lnTo>
                  <a:lnTo>
                    <a:pt x="32" y="310"/>
                  </a:lnTo>
                  <a:lnTo>
                    <a:pt x="41" y="314"/>
                  </a:lnTo>
                  <a:lnTo>
                    <a:pt x="56" y="324"/>
                  </a:lnTo>
                  <a:lnTo>
                    <a:pt x="71" y="332"/>
                  </a:lnTo>
                  <a:lnTo>
                    <a:pt x="86" y="338"/>
                  </a:lnTo>
                  <a:lnTo>
                    <a:pt x="103" y="344"/>
                  </a:lnTo>
                  <a:lnTo>
                    <a:pt x="119" y="350"/>
                  </a:lnTo>
                  <a:lnTo>
                    <a:pt x="136" y="355"/>
                  </a:lnTo>
                  <a:lnTo>
                    <a:pt x="152" y="359"/>
                  </a:lnTo>
                  <a:lnTo>
                    <a:pt x="168" y="363"/>
                  </a:lnTo>
                  <a:lnTo>
                    <a:pt x="186" y="366"/>
                  </a:lnTo>
                  <a:lnTo>
                    <a:pt x="202" y="368"/>
                  </a:lnTo>
                  <a:lnTo>
                    <a:pt x="220" y="371"/>
                  </a:lnTo>
                  <a:lnTo>
                    <a:pt x="238" y="373"/>
                  </a:lnTo>
                  <a:lnTo>
                    <a:pt x="254" y="374"/>
                  </a:lnTo>
                  <a:lnTo>
                    <a:pt x="272" y="375"/>
                  </a:lnTo>
                  <a:lnTo>
                    <a:pt x="289" y="376"/>
                  </a:lnTo>
                  <a:lnTo>
                    <a:pt x="306" y="378"/>
                  </a:lnTo>
                  <a:lnTo>
                    <a:pt x="311" y="378"/>
                  </a:lnTo>
                  <a:lnTo>
                    <a:pt x="316" y="375"/>
                  </a:lnTo>
                  <a:lnTo>
                    <a:pt x="320" y="371"/>
                  </a:lnTo>
                  <a:lnTo>
                    <a:pt x="322" y="366"/>
                  </a:lnTo>
                  <a:lnTo>
                    <a:pt x="322" y="360"/>
                  </a:lnTo>
                  <a:lnTo>
                    <a:pt x="320" y="356"/>
                  </a:lnTo>
                  <a:lnTo>
                    <a:pt x="315" y="352"/>
                  </a:lnTo>
                  <a:lnTo>
                    <a:pt x="309" y="350"/>
                  </a:lnTo>
                  <a:lnTo>
                    <a:pt x="294" y="347"/>
                  </a:lnTo>
                  <a:lnTo>
                    <a:pt x="279" y="344"/>
                  </a:lnTo>
                  <a:lnTo>
                    <a:pt x="263" y="341"/>
                  </a:lnTo>
                  <a:lnTo>
                    <a:pt x="247" y="338"/>
                  </a:lnTo>
                  <a:lnTo>
                    <a:pt x="232" y="336"/>
                  </a:lnTo>
                  <a:lnTo>
                    <a:pt x="216" y="334"/>
                  </a:lnTo>
                  <a:lnTo>
                    <a:pt x="200" y="332"/>
                  </a:lnTo>
                  <a:lnTo>
                    <a:pt x="185" y="328"/>
                  </a:lnTo>
                  <a:lnTo>
                    <a:pt x="170" y="326"/>
                  </a:lnTo>
                  <a:lnTo>
                    <a:pt x="154" y="322"/>
                  </a:lnTo>
                  <a:lnTo>
                    <a:pt x="139" y="318"/>
                  </a:lnTo>
                  <a:lnTo>
                    <a:pt x="124" y="314"/>
                  </a:lnTo>
                  <a:lnTo>
                    <a:pt x="110" y="309"/>
                  </a:lnTo>
                  <a:lnTo>
                    <a:pt x="94" y="303"/>
                  </a:lnTo>
                  <a:lnTo>
                    <a:pt x="80" y="297"/>
                  </a:lnTo>
                  <a:lnTo>
                    <a:pt x="66" y="289"/>
                  </a:lnTo>
                  <a:lnTo>
                    <a:pt x="55" y="281"/>
                  </a:lnTo>
                  <a:lnTo>
                    <a:pt x="45" y="271"/>
                  </a:lnTo>
                  <a:lnTo>
                    <a:pt x="38" y="259"/>
                  </a:lnTo>
                  <a:lnTo>
                    <a:pt x="35" y="245"/>
                  </a:lnTo>
                  <a:lnTo>
                    <a:pt x="34" y="232"/>
                  </a:lnTo>
                  <a:lnTo>
                    <a:pt x="35" y="216"/>
                  </a:lnTo>
                  <a:lnTo>
                    <a:pt x="38" y="200"/>
                  </a:lnTo>
                  <a:lnTo>
                    <a:pt x="43" y="187"/>
                  </a:lnTo>
                  <a:lnTo>
                    <a:pt x="51" y="170"/>
                  </a:lnTo>
                  <a:lnTo>
                    <a:pt x="60" y="152"/>
                  </a:lnTo>
                  <a:lnTo>
                    <a:pt x="71" y="137"/>
                  </a:lnTo>
                  <a:lnTo>
                    <a:pt x="83" y="124"/>
                  </a:lnTo>
                  <a:lnTo>
                    <a:pt x="94" y="110"/>
                  </a:lnTo>
                  <a:lnTo>
                    <a:pt x="107" y="96"/>
                  </a:lnTo>
                  <a:lnTo>
                    <a:pt x="123" y="82"/>
                  </a:lnTo>
                  <a:lnTo>
                    <a:pt x="138" y="69"/>
                  </a:lnTo>
                  <a:lnTo>
                    <a:pt x="153" y="57"/>
                  </a:lnTo>
                  <a:lnTo>
                    <a:pt x="173" y="47"/>
                  </a:lnTo>
                  <a:lnTo>
                    <a:pt x="195" y="38"/>
                  </a:lnTo>
                  <a:lnTo>
                    <a:pt x="218" y="28"/>
                  </a:lnTo>
                  <a:lnTo>
                    <a:pt x="238" y="20"/>
                  </a:lnTo>
                  <a:lnTo>
                    <a:pt x="254" y="13"/>
                  </a:lnTo>
                  <a:lnTo>
                    <a:pt x="264" y="7"/>
                  </a:lnTo>
                  <a:lnTo>
                    <a:pt x="268" y="2"/>
                  </a:lnTo>
                  <a:lnTo>
                    <a:pt x="256" y="0"/>
                  </a:lnTo>
                  <a:lnTo>
                    <a:pt x="240" y="1"/>
                  </a:lnTo>
                  <a:lnTo>
                    <a:pt x="221" y="4"/>
                  </a:lnTo>
                  <a:lnTo>
                    <a:pt x="201" y="10"/>
                  </a:lnTo>
                  <a:lnTo>
                    <a:pt x="180" y="18"/>
                  </a:lnTo>
                  <a:lnTo>
                    <a:pt x="160" y="27"/>
                  </a:lnTo>
                  <a:lnTo>
                    <a:pt x="141" y="38"/>
                  </a:lnTo>
                  <a:lnTo>
                    <a:pt x="125" y="49"/>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7100" name="Freeform 327"/>
            <p:cNvSpPr>
              <a:spLocks/>
            </p:cNvSpPr>
            <p:nvPr/>
          </p:nvSpPr>
          <p:spPr bwMode="auto">
            <a:xfrm>
              <a:off x="4394" y="3133"/>
              <a:ext cx="47" cy="42"/>
            </a:xfrm>
            <a:custGeom>
              <a:avLst/>
              <a:gdLst>
                <a:gd name="T0" fmla="*/ 0 w 283"/>
                <a:gd name="T1" fmla="*/ 0 h 252"/>
                <a:gd name="T2" fmla="*/ 0 w 283"/>
                <a:gd name="T3" fmla="*/ 0 h 252"/>
                <a:gd name="T4" fmla="*/ 0 w 283"/>
                <a:gd name="T5" fmla="*/ 0 h 252"/>
                <a:gd name="T6" fmla="*/ 0 w 283"/>
                <a:gd name="T7" fmla="*/ 0 h 252"/>
                <a:gd name="T8" fmla="*/ 0 w 283"/>
                <a:gd name="T9" fmla="*/ 0 h 252"/>
                <a:gd name="T10" fmla="*/ 0 w 283"/>
                <a:gd name="T11" fmla="*/ 0 h 252"/>
                <a:gd name="T12" fmla="*/ 0 w 283"/>
                <a:gd name="T13" fmla="*/ 0 h 252"/>
                <a:gd name="T14" fmla="*/ 0 w 283"/>
                <a:gd name="T15" fmla="*/ 0 h 252"/>
                <a:gd name="T16" fmla="*/ 0 w 283"/>
                <a:gd name="T17" fmla="*/ 0 h 252"/>
                <a:gd name="T18" fmla="*/ 0 w 283"/>
                <a:gd name="T19" fmla="*/ 0 h 252"/>
                <a:gd name="T20" fmla="*/ 0 w 283"/>
                <a:gd name="T21" fmla="*/ 0 h 252"/>
                <a:gd name="T22" fmla="*/ 0 w 283"/>
                <a:gd name="T23" fmla="*/ 0 h 252"/>
                <a:gd name="T24" fmla="*/ 0 w 283"/>
                <a:gd name="T25" fmla="*/ 0 h 252"/>
                <a:gd name="T26" fmla="*/ 0 w 283"/>
                <a:gd name="T27" fmla="*/ 0 h 252"/>
                <a:gd name="T28" fmla="*/ 0 w 283"/>
                <a:gd name="T29" fmla="*/ 0 h 252"/>
                <a:gd name="T30" fmla="*/ 0 w 283"/>
                <a:gd name="T31" fmla="*/ 0 h 252"/>
                <a:gd name="T32" fmla="*/ 0 w 283"/>
                <a:gd name="T33" fmla="*/ 0 h 252"/>
                <a:gd name="T34" fmla="*/ 0 w 283"/>
                <a:gd name="T35" fmla="*/ 0 h 252"/>
                <a:gd name="T36" fmla="*/ 0 w 283"/>
                <a:gd name="T37" fmla="*/ 0 h 252"/>
                <a:gd name="T38" fmla="*/ 0 w 283"/>
                <a:gd name="T39" fmla="*/ 0 h 252"/>
                <a:gd name="T40" fmla="*/ 0 w 283"/>
                <a:gd name="T41" fmla="*/ 0 h 252"/>
                <a:gd name="T42" fmla="*/ 0 w 283"/>
                <a:gd name="T43" fmla="*/ 0 h 252"/>
                <a:gd name="T44" fmla="*/ 0 w 283"/>
                <a:gd name="T45" fmla="*/ 0 h 252"/>
                <a:gd name="T46" fmla="*/ 0 w 283"/>
                <a:gd name="T47" fmla="*/ 0 h 252"/>
                <a:gd name="T48" fmla="*/ 0 w 283"/>
                <a:gd name="T49" fmla="*/ 0 h 252"/>
                <a:gd name="T50" fmla="*/ 0 w 283"/>
                <a:gd name="T51" fmla="*/ 0 h 252"/>
                <a:gd name="T52" fmla="*/ 0 w 283"/>
                <a:gd name="T53" fmla="*/ 0 h 252"/>
                <a:gd name="T54" fmla="*/ 0 w 283"/>
                <a:gd name="T55" fmla="*/ 0 h 252"/>
                <a:gd name="T56" fmla="*/ 0 w 283"/>
                <a:gd name="T57" fmla="*/ 0 h 252"/>
                <a:gd name="T58" fmla="*/ 0 w 283"/>
                <a:gd name="T59" fmla="*/ 0 h 252"/>
                <a:gd name="T60" fmla="*/ 0 w 283"/>
                <a:gd name="T61" fmla="*/ 0 h 252"/>
                <a:gd name="T62" fmla="*/ 0 w 283"/>
                <a:gd name="T63" fmla="*/ 0 h 252"/>
                <a:gd name="T64" fmla="*/ 0 w 283"/>
                <a:gd name="T65" fmla="*/ 0 h 252"/>
                <a:gd name="T66" fmla="*/ 0 w 283"/>
                <a:gd name="T67" fmla="*/ 0 h 252"/>
                <a:gd name="T68" fmla="*/ 0 w 283"/>
                <a:gd name="T69" fmla="*/ 0 h 252"/>
                <a:gd name="T70" fmla="*/ 0 w 283"/>
                <a:gd name="T71" fmla="*/ 0 h 252"/>
                <a:gd name="T72" fmla="*/ 0 w 283"/>
                <a:gd name="T73" fmla="*/ 0 h 252"/>
                <a:gd name="T74" fmla="*/ 0 w 283"/>
                <a:gd name="T75" fmla="*/ 0 h 252"/>
                <a:gd name="T76" fmla="*/ 0 w 283"/>
                <a:gd name="T77" fmla="*/ 0 h 252"/>
                <a:gd name="T78" fmla="*/ 0 w 283"/>
                <a:gd name="T79" fmla="*/ 0 h 252"/>
                <a:gd name="T80" fmla="*/ 0 w 283"/>
                <a:gd name="T81" fmla="*/ 0 h 252"/>
                <a:gd name="T82" fmla="*/ 0 w 283"/>
                <a:gd name="T83" fmla="*/ 0 h 252"/>
                <a:gd name="T84" fmla="*/ 0 w 283"/>
                <a:gd name="T85" fmla="*/ 0 h 252"/>
                <a:gd name="T86" fmla="*/ 0 w 283"/>
                <a:gd name="T87" fmla="*/ 0 h 252"/>
                <a:gd name="T88" fmla="*/ 0 w 283"/>
                <a:gd name="T89" fmla="*/ 0 h 252"/>
                <a:gd name="T90" fmla="*/ 0 w 283"/>
                <a:gd name="T91" fmla="*/ 0 h 252"/>
                <a:gd name="T92" fmla="*/ 0 w 283"/>
                <a:gd name="T93" fmla="*/ 0 h 252"/>
                <a:gd name="T94" fmla="*/ 0 w 283"/>
                <a:gd name="T95" fmla="*/ 0 h 252"/>
                <a:gd name="T96" fmla="*/ 0 w 283"/>
                <a:gd name="T97" fmla="*/ 0 h 252"/>
                <a:gd name="T98" fmla="*/ 0 w 283"/>
                <a:gd name="T99" fmla="*/ 0 h 252"/>
                <a:gd name="T100" fmla="*/ 0 w 283"/>
                <a:gd name="T101" fmla="*/ 0 h 252"/>
                <a:gd name="T102" fmla="*/ 0 w 283"/>
                <a:gd name="T103" fmla="*/ 0 h 252"/>
                <a:gd name="T104" fmla="*/ 0 w 283"/>
                <a:gd name="T105" fmla="*/ 0 h 252"/>
                <a:gd name="T106" fmla="*/ 0 w 283"/>
                <a:gd name="T107" fmla="*/ 0 h 252"/>
                <a:gd name="T108" fmla="*/ 0 w 283"/>
                <a:gd name="T109" fmla="*/ 0 h 252"/>
                <a:gd name="T110" fmla="*/ 0 w 283"/>
                <a:gd name="T111" fmla="*/ 0 h 252"/>
                <a:gd name="T112" fmla="*/ 0 w 283"/>
                <a:gd name="T113" fmla="*/ 0 h 252"/>
                <a:gd name="T114" fmla="*/ 0 w 283"/>
                <a:gd name="T115" fmla="*/ 0 h 252"/>
                <a:gd name="T116" fmla="*/ 0 w 283"/>
                <a:gd name="T117" fmla="*/ 0 h 252"/>
                <a:gd name="T118" fmla="*/ 0 w 283"/>
                <a:gd name="T119" fmla="*/ 0 h 252"/>
                <a:gd name="T120" fmla="*/ 0 w 283"/>
                <a:gd name="T121" fmla="*/ 0 h 25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83"/>
                <a:gd name="T184" fmla="*/ 0 h 252"/>
                <a:gd name="T185" fmla="*/ 283 w 283"/>
                <a:gd name="T186" fmla="*/ 252 h 252"/>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83" h="252">
                  <a:moveTo>
                    <a:pt x="235" y="77"/>
                  </a:moveTo>
                  <a:lnTo>
                    <a:pt x="248" y="91"/>
                  </a:lnTo>
                  <a:lnTo>
                    <a:pt x="256" y="107"/>
                  </a:lnTo>
                  <a:lnTo>
                    <a:pt x="259" y="124"/>
                  </a:lnTo>
                  <a:lnTo>
                    <a:pt x="259" y="142"/>
                  </a:lnTo>
                  <a:lnTo>
                    <a:pt x="257" y="157"/>
                  </a:lnTo>
                  <a:lnTo>
                    <a:pt x="252" y="170"/>
                  </a:lnTo>
                  <a:lnTo>
                    <a:pt x="244" y="183"/>
                  </a:lnTo>
                  <a:lnTo>
                    <a:pt x="236" y="193"/>
                  </a:lnTo>
                  <a:lnTo>
                    <a:pt x="225" y="204"/>
                  </a:lnTo>
                  <a:lnTo>
                    <a:pt x="215" y="214"/>
                  </a:lnTo>
                  <a:lnTo>
                    <a:pt x="204" y="224"/>
                  </a:lnTo>
                  <a:lnTo>
                    <a:pt x="194" y="234"/>
                  </a:lnTo>
                  <a:lnTo>
                    <a:pt x="191" y="238"/>
                  </a:lnTo>
                  <a:lnTo>
                    <a:pt x="191" y="241"/>
                  </a:lnTo>
                  <a:lnTo>
                    <a:pt x="191" y="245"/>
                  </a:lnTo>
                  <a:lnTo>
                    <a:pt x="194" y="248"/>
                  </a:lnTo>
                  <a:lnTo>
                    <a:pt x="197" y="250"/>
                  </a:lnTo>
                  <a:lnTo>
                    <a:pt x="202" y="252"/>
                  </a:lnTo>
                  <a:lnTo>
                    <a:pt x="205" y="250"/>
                  </a:lnTo>
                  <a:lnTo>
                    <a:pt x="209" y="248"/>
                  </a:lnTo>
                  <a:lnTo>
                    <a:pt x="232" y="233"/>
                  </a:lnTo>
                  <a:lnTo>
                    <a:pt x="252" y="214"/>
                  </a:lnTo>
                  <a:lnTo>
                    <a:pt x="268" y="192"/>
                  </a:lnTo>
                  <a:lnTo>
                    <a:pt x="278" y="167"/>
                  </a:lnTo>
                  <a:lnTo>
                    <a:pt x="283" y="141"/>
                  </a:lnTo>
                  <a:lnTo>
                    <a:pt x="280" y="115"/>
                  </a:lnTo>
                  <a:lnTo>
                    <a:pt x="271" y="91"/>
                  </a:lnTo>
                  <a:lnTo>
                    <a:pt x="252" y="69"/>
                  </a:lnTo>
                  <a:lnTo>
                    <a:pt x="238" y="57"/>
                  </a:lnTo>
                  <a:lnTo>
                    <a:pt x="222" y="48"/>
                  </a:lnTo>
                  <a:lnTo>
                    <a:pt x="204" y="39"/>
                  </a:lnTo>
                  <a:lnTo>
                    <a:pt x="184" y="31"/>
                  </a:lnTo>
                  <a:lnTo>
                    <a:pt x="164" y="23"/>
                  </a:lnTo>
                  <a:lnTo>
                    <a:pt x="144" y="17"/>
                  </a:lnTo>
                  <a:lnTo>
                    <a:pt x="123" y="13"/>
                  </a:lnTo>
                  <a:lnTo>
                    <a:pt x="103" y="8"/>
                  </a:lnTo>
                  <a:lnTo>
                    <a:pt x="83" y="5"/>
                  </a:lnTo>
                  <a:lnTo>
                    <a:pt x="66" y="2"/>
                  </a:lnTo>
                  <a:lnTo>
                    <a:pt x="48" y="0"/>
                  </a:lnTo>
                  <a:lnTo>
                    <a:pt x="34" y="0"/>
                  </a:lnTo>
                  <a:lnTo>
                    <a:pt x="21" y="0"/>
                  </a:lnTo>
                  <a:lnTo>
                    <a:pt x="11" y="0"/>
                  </a:lnTo>
                  <a:lnTo>
                    <a:pt x="4" y="2"/>
                  </a:lnTo>
                  <a:lnTo>
                    <a:pt x="0" y="5"/>
                  </a:lnTo>
                  <a:lnTo>
                    <a:pt x="12" y="7"/>
                  </a:lnTo>
                  <a:lnTo>
                    <a:pt x="24" y="8"/>
                  </a:lnTo>
                  <a:lnTo>
                    <a:pt x="38" y="10"/>
                  </a:lnTo>
                  <a:lnTo>
                    <a:pt x="52" y="13"/>
                  </a:lnTo>
                  <a:lnTo>
                    <a:pt x="66" y="16"/>
                  </a:lnTo>
                  <a:lnTo>
                    <a:pt x="82" y="18"/>
                  </a:lnTo>
                  <a:lnTo>
                    <a:pt x="98" y="22"/>
                  </a:lnTo>
                  <a:lnTo>
                    <a:pt x="114" y="25"/>
                  </a:lnTo>
                  <a:lnTo>
                    <a:pt x="129" y="30"/>
                  </a:lnTo>
                  <a:lnTo>
                    <a:pt x="146" y="34"/>
                  </a:lnTo>
                  <a:lnTo>
                    <a:pt x="162" y="39"/>
                  </a:lnTo>
                  <a:lnTo>
                    <a:pt x="177" y="45"/>
                  </a:lnTo>
                  <a:lnTo>
                    <a:pt x="193" y="52"/>
                  </a:lnTo>
                  <a:lnTo>
                    <a:pt x="208" y="60"/>
                  </a:lnTo>
                  <a:lnTo>
                    <a:pt x="222" y="68"/>
                  </a:lnTo>
                  <a:lnTo>
                    <a:pt x="235" y="77"/>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7101" name="Freeform 328"/>
            <p:cNvSpPr>
              <a:spLocks/>
            </p:cNvSpPr>
            <p:nvPr/>
          </p:nvSpPr>
          <p:spPr bwMode="auto">
            <a:xfrm>
              <a:off x="4298" y="3153"/>
              <a:ext cx="19" cy="39"/>
            </a:xfrm>
            <a:custGeom>
              <a:avLst/>
              <a:gdLst>
                <a:gd name="T0" fmla="*/ 0 w 114"/>
                <a:gd name="T1" fmla="*/ 0 h 238"/>
                <a:gd name="T2" fmla="*/ 0 w 114"/>
                <a:gd name="T3" fmla="*/ 0 h 238"/>
                <a:gd name="T4" fmla="*/ 0 w 114"/>
                <a:gd name="T5" fmla="*/ 0 h 238"/>
                <a:gd name="T6" fmla="*/ 0 w 114"/>
                <a:gd name="T7" fmla="*/ 0 h 238"/>
                <a:gd name="T8" fmla="*/ 0 w 114"/>
                <a:gd name="T9" fmla="*/ 0 h 238"/>
                <a:gd name="T10" fmla="*/ 0 w 114"/>
                <a:gd name="T11" fmla="*/ 0 h 238"/>
                <a:gd name="T12" fmla="*/ 0 w 114"/>
                <a:gd name="T13" fmla="*/ 0 h 238"/>
                <a:gd name="T14" fmla="*/ 0 w 114"/>
                <a:gd name="T15" fmla="*/ 0 h 238"/>
                <a:gd name="T16" fmla="*/ 0 w 114"/>
                <a:gd name="T17" fmla="*/ 0 h 238"/>
                <a:gd name="T18" fmla="*/ 0 w 114"/>
                <a:gd name="T19" fmla="*/ 0 h 238"/>
                <a:gd name="T20" fmla="*/ 0 w 114"/>
                <a:gd name="T21" fmla="*/ 0 h 238"/>
                <a:gd name="T22" fmla="*/ 0 w 114"/>
                <a:gd name="T23" fmla="*/ 0 h 238"/>
                <a:gd name="T24" fmla="*/ 0 w 114"/>
                <a:gd name="T25" fmla="*/ 0 h 238"/>
                <a:gd name="T26" fmla="*/ 0 w 114"/>
                <a:gd name="T27" fmla="*/ 0 h 238"/>
                <a:gd name="T28" fmla="*/ 0 w 114"/>
                <a:gd name="T29" fmla="*/ 0 h 238"/>
                <a:gd name="T30" fmla="*/ 0 w 114"/>
                <a:gd name="T31" fmla="*/ 0 h 238"/>
                <a:gd name="T32" fmla="*/ 0 w 114"/>
                <a:gd name="T33" fmla="*/ 0 h 238"/>
                <a:gd name="T34" fmla="*/ 0 w 114"/>
                <a:gd name="T35" fmla="*/ 0 h 238"/>
                <a:gd name="T36" fmla="*/ 0 w 114"/>
                <a:gd name="T37" fmla="*/ 0 h 238"/>
                <a:gd name="T38" fmla="*/ 0 w 114"/>
                <a:gd name="T39" fmla="*/ 0 h 238"/>
                <a:gd name="T40" fmla="*/ 0 w 114"/>
                <a:gd name="T41" fmla="*/ 0 h 238"/>
                <a:gd name="T42" fmla="*/ 0 w 114"/>
                <a:gd name="T43" fmla="*/ 0 h 238"/>
                <a:gd name="T44" fmla="*/ 0 w 114"/>
                <a:gd name="T45" fmla="*/ 0 h 238"/>
                <a:gd name="T46" fmla="*/ 0 w 114"/>
                <a:gd name="T47" fmla="*/ 0 h 238"/>
                <a:gd name="T48" fmla="*/ 0 w 114"/>
                <a:gd name="T49" fmla="*/ 0 h 238"/>
                <a:gd name="T50" fmla="*/ 0 w 114"/>
                <a:gd name="T51" fmla="*/ 0 h 238"/>
                <a:gd name="T52" fmla="*/ 0 w 114"/>
                <a:gd name="T53" fmla="*/ 0 h 238"/>
                <a:gd name="T54" fmla="*/ 0 w 114"/>
                <a:gd name="T55" fmla="*/ 0 h 238"/>
                <a:gd name="T56" fmla="*/ 0 w 114"/>
                <a:gd name="T57" fmla="*/ 0 h 238"/>
                <a:gd name="T58" fmla="*/ 0 w 114"/>
                <a:gd name="T59" fmla="*/ 0 h 238"/>
                <a:gd name="T60" fmla="*/ 0 w 114"/>
                <a:gd name="T61" fmla="*/ 0 h 238"/>
                <a:gd name="T62" fmla="*/ 0 w 114"/>
                <a:gd name="T63" fmla="*/ 0 h 238"/>
                <a:gd name="T64" fmla="*/ 0 w 114"/>
                <a:gd name="T65" fmla="*/ 0 h 238"/>
                <a:gd name="T66" fmla="*/ 0 w 114"/>
                <a:gd name="T67" fmla="*/ 0 h 238"/>
                <a:gd name="T68" fmla="*/ 0 w 114"/>
                <a:gd name="T69" fmla="*/ 0 h 238"/>
                <a:gd name="T70" fmla="*/ 0 w 114"/>
                <a:gd name="T71" fmla="*/ 0 h 238"/>
                <a:gd name="T72" fmla="*/ 0 w 114"/>
                <a:gd name="T73" fmla="*/ 0 h 238"/>
                <a:gd name="T74" fmla="*/ 0 w 114"/>
                <a:gd name="T75" fmla="*/ 0 h 238"/>
                <a:gd name="T76" fmla="*/ 0 w 114"/>
                <a:gd name="T77" fmla="*/ 0 h 238"/>
                <a:gd name="T78" fmla="*/ 0 w 114"/>
                <a:gd name="T79" fmla="*/ 0 h 238"/>
                <a:gd name="T80" fmla="*/ 0 w 114"/>
                <a:gd name="T81" fmla="*/ 0 h 23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4"/>
                <a:gd name="T124" fmla="*/ 0 h 238"/>
                <a:gd name="T125" fmla="*/ 114 w 114"/>
                <a:gd name="T126" fmla="*/ 238 h 23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4" h="238">
                  <a:moveTo>
                    <a:pt x="0" y="130"/>
                  </a:moveTo>
                  <a:lnTo>
                    <a:pt x="0" y="149"/>
                  </a:lnTo>
                  <a:lnTo>
                    <a:pt x="4" y="168"/>
                  </a:lnTo>
                  <a:lnTo>
                    <a:pt x="12" y="185"/>
                  </a:lnTo>
                  <a:lnTo>
                    <a:pt x="24" y="200"/>
                  </a:lnTo>
                  <a:lnTo>
                    <a:pt x="38" y="213"/>
                  </a:lnTo>
                  <a:lnTo>
                    <a:pt x="55" y="224"/>
                  </a:lnTo>
                  <a:lnTo>
                    <a:pt x="73" y="232"/>
                  </a:lnTo>
                  <a:lnTo>
                    <a:pt x="92" y="237"/>
                  </a:lnTo>
                  <a:lnTo>
                    <a:pt x="98" y="238"/>
                  </a:lnTo>
                  <a:lnTo>
                    <a:pt x="104" y="235"/>
                  </a:lnTo>
                  <a:lnTo>
                    <a:pt x="109" y="232"/>
                  </a:lnTo>
                  <a:lnTo>
                    <a:pt x="111" y="227"/>
                  </a:lnTo>
                  <a:lnTo>
                    <a:pt x="111" y="222"/>
                  </a:lnTo>
                  <a:lnTo>
                    <a:pt x="110" y="216"/>
                  </a:lnTo>
                  <a:lnTo>
                    <a:pt x="106" y="211"/>
                  </a:lnTo>
                  <a:lnTo>
                    <a:pt x="100" y="209"/>
                  </a:lnTo>
                  <a:lnTo>
                    <a:pt x="82" y="202"/>
                  </a:lnTo>
                  <a:lnTo>
                    <a:pt x="64" y="193"/>
                  </a:lnTo>
                  <a:lnTo>
                    <a:pt x="50" y="180"/>
                  </a:lnTo>
                  <a:lnTo>
                    <a:pt x="39" y="167"/>
                  </a:lnTo>
                  <a:lnTo>
                    <a:pt x="32" y="149"/>
                  </a:lnTo>
                  <a:lnTo>
                    <a:pt x="29" y="131"/>
                  </a:lnTo>
                  <a:lnTo>
                    <a:pt x="29" y="111"/>
                  </a:lnTo>
                  <a:lnTo>
                    <a:pt x="35" y="91"/>
                  </a:lnTo>
                  <a:lnTo>
                    <a:pt x="42" y="76"/>
                  </a:lnTo>
                  <a:lnTo>
                    <a:pt x="51" y="62"/>
                  </a:lnTo>
                  <a:lnTo>
                    <a:pt x="62" y="49"/>
                  </a:lnTo>
                  <a:lnTo>
                    <a:pt x="73" y="38"/>
                  </a:lnTo>
                  <a:lnTo>
                    <a:pt x="84" y="28"/>
                  </a:lnTo>
                  <a:lnTo>
                    <a:pt x="96" y="18"/>
                  </a:lnTo>
                  <a:lnTo>
                    <a:pt x="106" y="9"/>
                  </a:lnTo>
                  <a:lnTo>
                    <a:pt x="114" y="1"/>
                  </a:lnTo>
                  <a:lnTo>
                    <a:pt x="106" y="0"/>
                  </a:lnTo>
                  <a:lnTo>
                    <a:pt x="93" y="6"/>
                  </a:lnTo>
                  <a:lnTo>
                    <a:pt x="76" y="18"/>
                  </a:lnTo>
                  <a:lnTo>
                    <a:pt x="56" y="36"/>
                  </a:lnTo>
                  <a:lnTo>
                    <a:pt x="37" y="57"/>
                  </a:lnTo>
                  <a:lnTo>
                    <a:pt x="20" y="80"/>
                  </a:lnTo>
                  <a:lnTo>
                    <a:pt x="7" y="106"/>
                  </a:lnTo>
                  <a:lnTo>
                    <a:pt x="0" y="130"/>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7102" name="Freeform 329"/>
            <p:cNvSpPr>
              <a:spLocks/>
            </p:cNvSpPr>
            <p:nvPr/>
          </p:nvSpPr>
          <p:spPr bwMode="auto">
            <a:xfrm>
              <a:off x="4432" y="3130"/>
              <a:ext cx="41" cy="52"/>
            </a:xfrm>
            <a:custGeom>
              <a:avLst/>
              <a:gdLst>
                <a:gd name="T0" fmla="*/ 0 w 246"/>
                <a:gd name="T1" fmla="*/ 0 h 310"/>
                <a:gd name="T2" fmla="*/ 0 w 246"/>
                <a:gd name="T3" fmla="*/ 0 h 310"/>
                <a:gd name="T4" fmla="*/ 0 w 246"/>
                <a:gd name="T5" fmla="*/ 0 h 310"/>
                <a:gd name="T6" fmla="*/ 0 w 246"/>
                <a:gd name="T7" fmla="*/ 0 h 310"/>
                <a:gd name="T8" fmla="*/ 0 w 246"/>
                <a:gd name="T9" fmla="*/ 0 h 310"/>
                <a:gd name="T10" fmla="*/ 0 w 246"/>
                <a:gd name="T11" fmla="*/ 0 h 310"/>
                <a:gd name="T12" fmla="*/ 0 w 246"/>
                <a:gd name="T13" fmla="*/ 0 h 310"/>
                <a:gd name="T14" fmla="*/ 0 w 246"/>
                <a:gd name="T15" fmla="*/ 0 h 310"/>
                <a:gd name="T16" fmla="*/ 0 w 246"/>
                <a:gd name="T17" fmla="*/ 0 h 310"/>
                <a:gd name="T18" fmla="*/ 0 w 246"/>
                <a:gd name="T19" fmla="*/ 0 h 310"/>
                <a:gd name="T20" fmla="*/ 0 w 246"/>
                <a:gd name="T21" fmla="*/ 0 h 310"/>
                <a:gd name="T22" fmla="*/ 0 w 246"/>
                <a:gd name="T23" fmla="*/ 0 h 310"/>
                <a:gd name="T24" fmla="*/ 0 w 246"/>
                <a:gd name="T25" fmla="*/ 0 h 310"/>
                <a:gd name="T26" fmla="*/ 0 w 246"/>
                <a:gd name="T27" fmla="*/ 0 h 310"/>
                <a:gd name="T28" fmla="*/ 0 w 246"/>
                <a:gd name="T29" fmla="*/ 0 h 310"/>
                <a:gd name="T30" fmla="*/ 0 w 246"/>
                <a:gd name="T31" fmla="*/ 0 h 310"/>
                <a:gd name="T32" fmla="*/ 0 w 246"/>
                <a:gd name="T33" fmla="*/ 0 h 310"/>
                <a:gd name="T34" fmla="*/ 0 w 246"/>
                <a:gd name="T35" fmla="*/ 0 h 310"/>
                <a:gd name="T36" fmla="*/ 0 w 246"/>
                <a:gd name="T37" fmla="*/ 0 h 310"/>
                <a:gd name="T38" fmla="*/ 0 w 246"/>
                <a:gd name="T39" fmla="*/ 0 h 310"/>
                <a:gd name="T40" fmla="*/ 0 w 246"/>
                <a:gd name="T41" fmla="*/ 0 h 310"/>
                <a:gd name="T42" fmla="*/ 0 w 246"/>
                <a:gd name="T43" fmla="*/ 0 h 310"/>
                <a:gd name="T44" fmla="*/ 0 w 246"/>
                <a:gd name="T45" fmla="*/ 0 h 310"/>
                <a:gd name="T46" fmla="*/ 0 w 246"/>
                <a:gd name="T47" fmla="*/ 0 h 310"/>
                <a:gd name="T48" fmla="*/ 0 w 246"/>
                <a:gd name="T49" fmla="*/ 0 h 310"/>
                <a:gd name="T50" fmla="*/ 0 w 246"/>
                <a:gd name="T51" fmla="*/ 0 h 310"/>
                <a:gd name="T52" fmla="*/ 0 w 246"/>
                <a:gd name="T53" fmla="*/ 0 h 310"/>
                <a:gd name="T54" fmla="*/ 0 w 246"/>
                <a:gd name="T55" fmla="*/ 0 h 310"/>
                <a:gd name="T56" fmla="*/ 0 w 246"/>
                <a:gd name="T57" fmla="*/ 0 h 310"/>
                <a:gd name="T58" fmla="*/ 0 w 246"/>
                <a:gd name="T59" fmla="*/ 0 h 310"/>
                <a:gd name="T60" fmla="*/ 0 w 246"/>
                <a:gd name="T61" fmla="*/ 0 h 310"/>
                <a:gd name="T62" fmla="*/ 0 w 246"/>
                <a:gd name="T63" fmla="*/ 0 h 310"/>
                <a:gd name="T64" fmla="*/ 0 w 246"/>
                <a:gd name="T65" fmla="*/ 0 h 310"/>
                <a:gd name="T66" fmla="*/ 0 w 246"/>
                <a:gd name="T67" fmla="*/ 0 h 310"/>
                <a:gd name="T68" fmla="*/ 0 w 246"/>
                <a:gd name="T69" fmla="*/ 0 h 310"/>
                <a:gd name="T70" fmla="*/ 0 w 246"/>
                <a:gd name="T71" fmla="*/ 0 h 310"/>
                <a:gd name="T72" fmla="*/ 0 w 246"/>
                <a:gd name="T73" fmla="*/ 0 h 310"/>
                <a:gd name="T74" fmla="*/ 0 w 246"/>
                <a:gd name="T75" fmla="*/ 0 h 31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46"/>
                <a:gd name="T115" fmla="*/ 0 h 310"/>
                <a:gd name="T116" fmla="*/ 246 w 246"/>
                <a:gd name="T117" fmla="*/ 310 h 31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46" h="310">
                  <a:moveTo>
                    <a:pt x="199" y="116"/>
                  </a:moveTo>
                  <a:lnTo>
                    <a:pt x="207" y="124"/>
                  </a:lnTo>
                  <a:lnTo>
                    <a:pt x="214" y="133"/>
                  </a:lnTo>
                  <a:lnTo>
                    <a:pt x="219" y="143"/>
                  </a:lnTo>
                  <a:lnTo>
                    <a:pt x="223" y="154"/>
                  </a:lnTo>
                  <a:lnTo>
                    <a:pt x="225" y="164"/>
                  </a:lnTo>
                  <a:lnTo>
                    <a:pt x="225" y="176"/>
                  </a:lnTo>
                  <a:lnTo>
                    <a:pt x="221" y="187"/>
                  </a:lnTo>
                  <a:lnTo>
                    <a:pt x="216" y="197"/>
                  </a:lnTo>
                  <a:lnTo>
                    <a:pt x="208" y="209"/>
                  </a:lnTo>
                  <a:lnTo>
                    <a:pt x="199" y="219"/>
                  </a:lnTo>
                  <a:lnTo>
                    <a:pt x="188" y="228"/>
                  </a:lnTo>
                  <a:lnTo>
                    <a:pt x="177" y="238"/>
                  </a:lnTo>
                  <a:lnTo>
                    <a:pt x="166" y="246"/>
                  </a:lnTo>
                  <a:lnTo>
                    <a:pt x="154" y="255"/>
                  </a:lnTo>
                  <a:lnTo>
                    <a:pt x="143" y="264"/>
                  </a:lnTo>
                  <a:lnTo>
                    <a:pt x="132" y="274"/>
                  </a:lnTo>
                  <a:lnTo>
                    <a:pt x="129" y="278"/>
                  </a:lnTo>
                  <a:lnTo>
                    <a:pt x="126" y="282"/>
                  </a:lnTo>
                  <a:lnTo>
                    <a:pt x="124" y="287"/>
                  </a:lnTo>
                  <a:lnTo>
                    <a:pt x="121" y="292"/>
                  </a:lnTo>
                  <a:lnTo>
                    <a:pt x="120" y="296"/>
                  </a:lnTo>
                  <a:lnTo>
                    <a:pt x="120" y="301"/>
                  </a:lnTo>
                  <a:lnTo>
                    <a:pt x="121" y="305"/>
                  </a:lnTo>
                  <a:lnTo>
                    <a:pt x="125" y="309"/>
                  </a:lnTo>
                  <a:lnTo>
                    <a:pt x="130" y="310"/>
                  </a:lnTo>
                  <a:lnTo>
                    <a:pt x="134" y="310"/>
                  </a:lnTo>
                  <a:lnTo>
                    <a:pt x="139" y="309"/>
                  </a:lnTo>
                  <a:lnTo>
                    <a:pt x="143" y="305"/>
                  </a:lnTo>
                  <a:lnTo>
                    <a:pt x="154" y="293"/>
                  </a:lnTo>
                  <a:lnTo>
                    <a:pt x="167" y="280"/>
                  </a:lnTo>
                  <a:lnTo>
                    <a:pt x="180" y="269"/>
                  </a:lnTo>
                  <a:lnTo>
                    <a:pt x="194" y="257"/>
                  </a:lnTo>
                  <a:lnTo>
                    <a:pt x="207" y="246"/>
                  </a:lnTo>
                  <a:lnTo>
                    <a:pt x="219" y="233"/>
                  </a:lnTo>
                  <a:lnTo>
                    <a:pt x="231" y="219"/>
                  </a:lnTo>
                  <a:lnTo>
                    <a:pt x="239" y="204"/>
                  </a:lnTo>
                  <a:lnTo>
                    <a:pt x="245" y="187"/>
                  </a:lnTo>
                  <a:lnTo>
                    <a:pt x="246" y="170"/>
                  </a:lnTo>
                  <a:lnTo>
                    <a:pt x="242" y="153"/>
                  </a:lnTo>
                  <a:lnTo>
                    <a:pt x="236" y="136"/>
                  </a:lnTo>
                  <a:lnTo>
                    <a:pt x="227" y="120"/>
                  </a:lnTo>
                  <a:lnTo>
                    <a:pt x="215" y="107"/>
                  </a:lnTo>
                  <a:lnTo>
                    <a:pt x="201" y="94"/>
                  </a:lnTo>
                  <a:lnTo>
                    <a:pt x="187" y="82"/>
                  </a:lnTo>
                  <a:lnTo>
                    <a:pt x="177" y="74"/>
                  </a:lnTo>
                  <a:lnTo>
                    <a:pt x="165" y="68"/>
                  </a:lnTo>
                  <a:lnTo>
                    <a:pt x="152" y="60"/>
                  </a:lnTo>
                  <a:lnTo>
                    <a:pt x="139" y="51"/>
                  </a:lnTo>
                  <a:lnTo>
                    <a:pt x="126" y="43"/>
                  </a:lnTo>
                  <a:lnTo>
                    <a:pt x="112" y="35"/>
                  </a:lnTo>
                  <a:lnTo>
                    <a:pt x="98" y="28"/>
                  </a:lnTo>
                  <a:lnTo>
                    <a:pt x="85" y="22"/>
                  </a:lnTo>
                  <a:lnTo>
                    <a:pt x="72" y="16"/>
                  </a:lnTo>
                  <a:lnTo>
                    <a:pt x="59" y="10"/>
                  </a:lnTo>
                  <a:lnTo>
                    <a:pt x="46" y="7"/>
                  </a:lnTo>
                  <a:lnTo>
                    <a:pt x="35" y="3"/>
                  </a:lnTo>
                  <a:lnTo>
                    <a:pt x="24" y="1"/>
                  </a:lnTo>
                  <a:lnTo>
                    <a:pt x="15" y="0"/>
                  </a:lnTo>
                  <a:lnTo>
                    <a:pt x="7" y="1"/>
                  </a:lnTo>
                  <a:lnTo>
                    <a:pt x="0" y="3"/>
                  </a:lnTo>
                  <a:lnTo>
                    <a:pt x="8" y="6"/>
                  </a:lnTo>
                  <a:lnTo>
                    <a:pt x="17" y="9"/>
                  </a:lnTo>
                  <a:lnTo>
                    <a:pt x="28" y="14"/>
                  </a:lnTo>
                  <a:lnTo>
                    <a:pt x="38" y="18"/>
                  </a:lnTo>
                  <a:lnTo>
                    <a:pt x="51" y="24"/>
                  </a:lnTo>
                  <a:lnTo>
                    <a:pt x="64" y="30"/>
                  </a:lnTo>
                  <a:lnTo>
                    <a:pt x="78" y="37"/>
                  </a:lnTo>
                  <a:lnTo>
                    <a:pt x="92" y="43"/>
                  </a:lnTo>
                  <a:lnTo>
                    <a:pt x="106" y="51"/>
                  </a:lnTo>
                  <a:lnTo>
                    <a:pt x="120" y="60"/>
                  </a:lnTo>
                  <a:lnTo>
                    <a:pt x="134" y="69"/>
                  </a:lnTo>
                  <a:lnTo>
                    <a:pt x="148" y="78"/>
                  </a:lnTo>
                  <a:lnTo>
                    <a:pt x="163" y="87"/>
                  </a:lnTo>
                  <a:lnTo>
                    <a:pt x="175" y="96"/>
                  </a:lnTo>
                  <a:lnTo>
                    <a:pt x="187" y="105"/>
                  </a:lnTo>
                  <a:lnTo>
                    <a:pt x="199" y="116"/>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7103" name="Freeform 330"/>
            <p:cNvSpPr>
              <a:spLocks/>
            </p:cNvSpPr>
            <p:nvPr/>
          </p:nvSpPr>
          <p:spPr bwMode="auto">
            <a:xfrm>
              <a:off x="4387" y="3191"/>
              <a:ext cx="14" cy="31"/>
            </a:xfrm>
            <a:custGeom>
              <a:avLst/>
              <a:gdLst>
                <a:gd name="T0" fmla="*/ 0 w 83"/>
                <a:gd name="T1" fmla="*/ 0 h 187"/>
                <a:gd name="T2" fmla="*/ 0 w 83"/>
                <a:gd name="T3" fmla="*/ 0 h 187"/>
                <a:gd name="T4" fmla="*/ 0 w 83"/>
                <a:gd name="T5" fmla="*/ 0 h 187"/>
                <a:gd name="T6" fmla="*/ 0 w 83"/>
                <a:gd name="T7" fmla="*/ 0 h 187"/>
                <a:gd name="T8" fmla="*/ 0 w 83"/>
                <a:gd name="T9" fmla="*/ 0 h 187"/>
                <a:gd name="T10" fmla="*/ 0 w 83"/>
                <a:gd name="T11" fmla="*/ 0 h 187"/>
                <a:gd name="T12" fmla="*/ 0 w 83"/>
                <a:gd name="T13" fmla="*/ 0 h 187"/>
                <a:gd name="T14" fmla="*/ 0 w 83"/>
                <a:gd name="T15" fmla="*/ 0 h 187"/>
                <a:gd name="T16" fmla="*/ 0 w 83"/>
                <a:gd name="T17" fmla="*/ 0 h 187"/>
                <a:gd name="T18" fmla="*/ 0 w 83"/>
                <a:gd name="T19" fmla="*/ 0 h 187"/>
                <a:gd name="T20" fmla="*/ 0 w 83"/>
                <a:gd name="T21" fmla="*/ 0 h 187"/>
                <a:gd name="T22" fmla="*/ 0 w 83"/>
                <a:gd name="T23" fmla="*/ 0 h 187"/>
                <a:gd name="T24" fmla="*/ 0 w 83"/>
                <a:gd name="T25" fmla="*/ 0 h 187"/>
                <a:gd name="T26" fmla="*/ 0 w 83"/>
                <a:gd name="T27" fmla="*/ 0 h 187"/>
                <a:gd name="T28" fmla="*/ 0 w 83"/>
                <a:gd name="T29" fmla="*/ 0 h 187"/>
                <a:gd name="T30" fmla="*/ 0 w 83"/>
                <a:gd name="T31" fmla="*/ 0 h 187"/>
                <a:gd name="T32" fmla="*/ 0 w 83"/>
                <a:gd name="T33" fmla="*/ 0 h 187"/>
                <a:gd name="T34" fmla="*/ 0 w 83"/>
                <a:gd name="T35" fmla="*/ 0 h 187"/>
                <a:gd name="T36" fmla="*/ 0 w 83"/>
                <a:gd name="T37" fmla="*/ 0 h 187"/>
                <a:gd name="T38" fmla="*/ 0 w 83"/>
                <a:gd name="T39" fmla="*/ 0 h 187"/>
                <a:gd name="T40" fmla="*/ 0 w 83"/>
                <a:gd name="T41" fmla="*/ 0 h 187"/>
                <a:gd name="T42" fmla="*/ 0 w 83"/>
                <a:gd name="T43" fmla="*/ 0 h 187"/>
                <a:gd name="T44" fmla="*/ 0 w 83"/>
                <a:gd name="T45" fmla="*/ 0 h 187"/>
                <a:gd name="T46" fmla="*/ 0 w 83"/>
                <a:gd name="T47" fmla="*/ 0 h 187"/>
                <a:gd name="T48" fmla="*/ 0 w 83"/>
                <a:gd name="T49" fmla="*/ 0 h 18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83"/>
                <a:gd name="T76" fmla="*/ 0 h 187"/>
                <a:gd name="T77" fmla="*/ 83 w 83"/>
                <a:gd name="T78" fmla="*/ 187 h 187"/>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83" h="187">
                  <a:moveTo>
                    <a:pt x="31" y="14"/>
                  </a:moveTo>
                  <a:lnTo>
                    <a:pt x="29" y="8"/>
                  </a:lnTo>
                  <a:lnTo>
                    <a:pt x="25" y="3"/>
                  </a:lnTo>
                  <a:lnTo>
                    <a:pt x="19" y="1"/>
                  </a:lnTo>
                  <a:lnTo>
                    <a:pt x="14" y="0"/>
                  </a:lnTo>
                  <a:lnTo>
                    <a:pt x="8" y="2"/>
                  </a:lnTo>
                  <a:lnTo>
                    <a:pt x="3" y="5"/>
                  </a:lnTo>
                  <a:lnTo>
                    <a:pt x="0" y="11"/>
                  </a:lnTo>
                  <a:lnTo>
                    <a:pt x="0" y="17"/>
                  </a:lnTo>
                  <a:lnTo>
                    <a:pt x="5" y="42"/>
                  </a:lnTo>
                  <a:lnTo>
                    <a:pt x="15" y="71"/>
                  </a:lnTo>
                  <a:lnTo>
                    <a:pt x="27" y="100"/>
                  </a:lnTo>
                  <a:lnTo>
                    <a:pt x="41" y="127"/>
                  </a:lnTo>
                  <a:lnTo>
                    <a:pt x="55" y="151"/>
                  </a:lnTo>
                  <a:lnTo>
                    <a:pt x="68" y="171"/>
                  </a:lnTo>
                  <a:lnTo>
                    <a:pt x="77" y="184"/>
                  </a:lnTo>
                  <a:lnTo>
                    <a:pt x="83" y="187"/>
                  </a:lnTo>
                  <a:lnTo>
                    <a:pt x="80" y="174"/>
                  </a:lnTo>
                  <a:lnTo>
                    <a:pt x="75" y="158"/>
                  </a:lnTo>
                  <a:lnTo>
                    <a:pt x="68" y="138"/>
                  </a:lnTo>
                  <a:lnTo>
                    <a:pt x="59" y="113"/>
                  </a:lnTo>
                  <a:lnTo>
                    <a:pt x="51" y="88"/>
                  </a:lnTo>
                  <a:lnTo>
                    <a:pt x="43" y="63"/>
                  </a:lnTo>
                  <a:lnTo>
                    <a:pt x="36" y="38"/>
                  </a:lnTo>
                  <a:lnTo>
                    <a:pt x="31" y="1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7104" name="Freeform 331"/>
            <p:cNvSpPr>
              <a:spLocks/>
            </p:cNvSpPr>
            <p:nvPr/>
          </p:nvSpPr>
          <p:spPr bwMode="auto">
            <a:xfrm>
              <a:off x="4381" y="3174"/>
              <a:ext cx="7" cy="16"/>
            </a:xfrm>
            <a:custGeom>
              <a:avLst/>
              <a:gdLst>
                <a:gd name="T0" fmla="*/ 0 w 44"/>
                <a:gd name="T1" fmla="*/ 0 h 94"/>
                <a:gd name="T2" fmla="*/ 0 w 44"/>
                <a:gd name="T3" fmla="*/ 0 h 94"/>
                <a:gd name="T4" fmla="*/ 0 w 44"/>
                <a:gd name="T5" fmla="*/ 0 h 94"/>
                <a:gd name="T6" fmla="*/ 0 w 44"/>
                <a:gd name="T7" fmla="*/ 0 h 94"/>
                <a:gd name="T8" fmla="*/ 0 w 44"/>
                <a:gd name="T9" fmla="*/ 0 h 94"/>
                <a:gd name="T10" fmla="*/ 0 w 44"/>
                <a:gd name="T11" fmla="*/ 0 h 94"/>
                <a:gd name="T12" fmla="*/ 0 w 44"/>
                <a:gd name="T13" fmla="*/ 0 h 94"/>
                <a:gd name="T14" fmla="*/ 0 w 44"/>
                <a:gd name="T15" fmla="*/ 0 h 94"/>
                <a:gd name="T16" fmla="*/ 0 w 44"/>
                <a:gd name="T17" fmla="*/ 0 h 94"/>
                <a:gd name="T18" fmla="*/ 0 w 44"/>
                <a:gd name="T19" fmla="*/ 0 h 94"/>
                <a:gd name="T20" fmla="*/ 0 w 44"/>
                <a:gd name="T21" fmla="*/ 0 h 94"/>
                <a:gd name="T22" fmla="*/ 0 w 44"/>
                <a:gd name="T23" fmla="*/ 0 h 94"/>
                <a:gd name="T24" fmla="*/ 0 w 44"/>
                <a:gd name="T25" fmla="*/ 0 h 94"/>
                <a:gd name="T26" fmla="*/ 0 w 44"/>
                <a:gd name="T27" fmla="*/ 0 h 94"/>
                <a:gd name="T28" fmla="*/ 0 w 44"/>
                <a:gd name="T29" fmla="*/ 0 h 94"/>
                <a:gd name="T30" fmla="*/ 0 w 44"/>
                <a:gd name="T31" fmla="*/ 0 h 94"/>
                <a:gd name="T32" fmla="*/ 0 w 44"/>
                <a:gd name="T33" fmla="*/ 0 h 94"/>
                <a:gd name="T34" fmla="*/ 0 w 44"/>
                <a:gd name="T35" fmla="*/ 0 h 94"/>
                <a:gd name="T36" fmla="*/ 0 w 44"/>
                <a:gd name="T37" fmla="*/ 0 h 94"/>
                <a:gd name="T38" fmla="*/ 0 w 44"/>
                <a:gd name="T39" fmla="*/ 0 h 94"/>
                <a:gd name="T40" fmla="*/ 0 w 44"/>
                <a:gd name="T41" fmla="*/ 0 h 9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44"/>
                <a:gd name="T64" fmla="*/ 0 h 94"/>
                <a:gd name="T65" fmla="*/ 44 w 44"/>
                <a:gd name="T66" fmla="*/ 94 h 9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44" h="94">
                  <a:moveTo>
                    <a:pt x="22" y="10"/>
                  </a:moveTo>
                  <a:lnTo>
                    <a:pt x="21" y="6"/>
                  </a:lnTo>
                  <a:lnTo>
                    <a:pt x="18" y="2"/>
                  </a:lnTo>
                  <a:lnTo>
                    <a:pt x="14" y="0"/>
                  </a:lnTo>
                  <a:lnTo>
                    <a:pt x="10" y="0"/>
                  </a:lnTo>
                  <a:lnTo>
                    <a:pt x="6" y="1"/>
                  </a:lnTo>
                  <a:lnTo>
                    <a:pt x="3" y="3"/>
                  </a:lnTo>
                  <a:lnTo>
                    <a:pt x="0" y="7"/>
                  </a:lnTo>
                  <a:lnTo>
                    <a:pt x="0" y="11"/>
                  </a:lnTo>
                  <a:lnTo>
                    <a:pt x="0" y="24"/>
                  </a:lnTo>
                  <a:lnTo>
                    <a:pt x="4" y="38"/>
                  </a:lnTo>
                  <a:lnTo>
                    <a:pt x="8" y="52"/>
                  </a:lnTo>
                  <a:lnTo>
                    <a:pt x="14" y="65"/>
                  </a:lnTo>
                  <a:lnTo>
                    <a:pt x="21" y="78"/>
                  </a:lnTo>
                  <a:lnTo>
                    <a:pt x="28" y="87"/>
                  </a:lnTo>
                  <a:lnTo>
                    <a:pt x="37" y="93"/>
                  </a:lnTo>
                  <a:lnTo>
                    <a:pt x="42" y="94"/>
                  </a:lnTo>
                  <a:lnTo>
                    <a:pt x="44" y="76"/>
                  </a:lnTo>
                  <a:lnTo>
                    <a:pt x="38" y="54"/>
                  </a:lnTo>
                  <a:lnTo>
                    <a:pt x="31" y="32"/>
                  </a:lnTo>
                  <a:lnTo>
                    <a:pt x="22"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7105" name="Freeform 332"/>
            <p:cNvSpPr>
              <a:spLocks/>
            </p:cNvSpPr>
            <p:nvPr/>
          </p:nvSpPr>
          <p:spPr bwMode="auto">
            <a:xfrm>
              <a:off x="4375" y="3163"/>
              <a:ext cx="6" cy="9"/>
            </a:xfrm>
            <a:custGeom>
              <a:avLst/>
              <a:gdLst>
                <a:gd name="T0" fmla="*/ 0 w 38"/>
                <a:gd name="T1" fmla="*/ 0 h 54"/>
                <a:gd name="T2" fmla="*/ 0 w 38"/>
                <a:gd name="T3" fmla="*/ 0 h 54"/>
                <a:gd name="T4" fmla="*/ 0 w 38"/>
                <a:gd name="T5" fmla="*/ 0 h 54"/>
                <a:gd name="T6" fmla="*/ 0 w 38"/>
                <a:gd name="T7" fmla="*/ 0 h 54"/>
                <a:gd name="T8" fmla="*/ 0 w 38"/>
                <a:gd name="T9" fmla="*/ 0 h 54"/>
                <a:gd name="T10" fmla="*/ 0 w 38"/>
                <a:gd name="T11" fmla="*/ 0 h 54"/>
                <a:gd name="T12" fmla="*/ 0 w 38"/>
                <a:gd name="T13" fmla="*/ 0 h 54"/>
                <a:gd name="T14" fmla="*/ 0 w 38"/>
                <a:gd name="T15" fmla="*/ 0 h 54"/>
                <a:gd name="T16" fmla="*/ 0 w 38"/>
                <a:gd name="T17" fmla="*/ 0 h 54"/>
                <a:gd name="T18" fmla="*/ 0 w 38"/>
                <a:gd name="T19" fmla="*/ 0 h 54"/>
                <a:gd name="T20" fmla="*/ 0 w 38"/>
                <a:gd name="T21" fmla="*/ 0 h 54"/>
                <a:gd name="T22" fmla="*/ 0 w 38"/>
                <a:gd name="T23" fmla="*/ 0 h 54"/>
                <a:gd name="T24" fmla="*/ 0 w 38"/>
                <a:gd name="T25" fmla="*/ 0 h 54"/>
                <a:gd name="T26" fmla="*/ 0 w 38"/>
                <a:gd name="T27" fmla="*/ 0 h 54"/>
                <a:gd name="T28" fmla="*/ 0 w 38"/>
                <a:gd name="T29" fmla="*/ 0 h 54"/>
                <a:gd name="T30" fmla="*/ 0 w 38"/>
                <a:gd name="T31" fmla="*/ 0 h 54"/>
                <a:gd name="T32" fmla="*/ 0 w 38"/>
                <a:gd name="T33" fmla="*/ 0 h 54"/>
                <a:gd name="T34" fmla="*/ 0 w 38"/>
                <a:gd name="T35" fmla="*/ 0 h 54"/>
                <a:gd name="T36" fmla="*/ 0 w 38"/>
                <a:gd name="T37" fmla="*/ 0 h 54"/>
                <a:gd name="T38" fmla="*/ 0 w 38"/>
                <a:gd name="T39" fmla="*/ 0 h 54"/>
                <a:gd name="T40" fmla="*/ 0 w 38"/>
                <a:gd name="T41" fmla="*/ 0 h 54"/>
                <a:gd name="T42" fmla="*/ 0 w 38"/>
                <a:gd name="T43" fmla="*/ 0 h 54"/>
                <a:gd name="T44" fmla="*/ 0 w 38"/>
                <a:gd name="T45" fmla="*/ 0 h 54"/>
                <a:gd name="T46" fmla="*/ 0 w 38"/>
                <a:gd name="T47" fmla="*/ 0 h 54"/>
                <a:gd name="T48" fmla="*/ 0 w 38"/>
                <a:gd name="T49" fmla="*/ 0 h 5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8"/>
                <a:gd name="T76" fmla="*/ 0 h 54"/>
                <a:gd name="T77" fmla="*/ 38 w 38"/>
                <a:gd name="T78" fmla="*/ 54 h 5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8" h="54">
                  <a:moveTo>
                    <a:pt x="20" y="7"/>
                  </a:moveTo>
                  <a:lnTo>
                    <a:pt x="20" y="8"/>
                  </a:lnTo>
                  <a:lnTo>
                    <a:pt x="19" y="4"/>
                  </a:lnTo>
                  <a:lnTo>
                    <a:pt x="15" y="1"/>
                  </a:lnTo>
                  <a:lnTo>
                    <a:pt x="12" y="0"/>
                  </a:lnTo>
                  <a:lnTo>
                    <a:pt x="7" y="0"/>
                  </a:lnTo>
                  <a:lnTo>
                    <a:pt x="4" y="1"/>
                  </a:lnTo>
                  <a:lnTo>
                    <a:pt x="1" y="4"/>
                  </a:lnTo>
                  <a:lnTo>
                    <a:pt x="0" y="8"/>
                  </a:lnTo>
                  <a:lnTo>
                    <a:pt x="0" y="11"/>
                  </a:lnTo>
                  <a:lnTo>
                    <a:pt x="1" y="17"/>
                  </a:lnTo>
                  <a:lnTo>
                    <a:pt x="4" y="24"/>
                  </a:lnTo>
                  <a:lnTo>
                    <a:pt x="8" y="32"/>
                  </a:lnTo>
                  <a:lnTo>
                    <a:pt x="14" y="39"/>
                  </a:lnTo>
                  <a:lnTo>
                    <a:pt x="20" y="46"/>
                  </a:lnTo>
                  <a:lnTo>
                    <a:pt x="27" y="50"/>
                  </a:lnTo>
                  <a:lnTo>
                    <a:pt x="33" y="54"/>
                  </a:lnTo>
                  <a:lnTo>
                    <a:pt x="38" y="54"/>
                  </a:lnTo>
                  <a:lnTo>
                    <a:pt x="36" y="42"/>
                  </a:lnTo>
                  <a:lnTo>
                    <a:pt x="32" y="29"/>
                  </a:lnTo>
                  <a:lnTo>
                    <a:pt x="25" y="16"/>
                  </a:lnTo>
                  <a:lnTo>
                    <a:pt x="20"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7106" name="Freeform 333"/>
            <p:cNvSpPr>
              <a:spLocks/>
            </p:cNvSpPr>
            <p:nvPr/>
          </p:nvSpPr>
          <p:spPr bwMode="auto">
            <a:xfrm>
              <a:off x="4370" y="3155"/>
              <a:ext cx="8" cy="6"/>
            </a:xfrm>
            <a:custGeom>
              <a:avLst/>
              <a:gdLst>
                <a:gd name="T0" fmla="*/ 0 w 52"/>
                <a:gd name="T1" fmla="*/ 0 h 36"/>
                <a:gd name="T2" fmla="*/ 0 w 52"/>
                <a:gd name="T3" fmla="*/ 0 h 36"/>
                <a:gd name="T4" fmla="*/ 0 w 52"/>
                <a:gd name="T5" fmla="*/ 0 h 36"/>
                <a:gd name="T6" fmla="*/ 0 w 52"/>
                <a:gd name="T7" fmla="*/ 0 h 36"/>
                <a:gd name="T8" fmla="*/ 0 w 52"/>
                <a:gd name="T9" fmla="*/ 0 h 36"/>
                <a:gd name="T10" fmla="*/ 0 w 52"/>
                <a:gd name="T11" fmla="*/ 0 h 36"/>
                <a:gd name="T12" fmla="*/ 0 w 52"/>
                <a:gd name="T13" fmla="*/ 0 h 36"/>
                <a:gd name="T14" fmla="*/ 0 w 52"/>
                <a:gd name="T15" fmla="*/ 0 h 36"/>
                <a:gd name="T16" fmla="*/ 0 w 52"/>
                <a:gd name="T17" fmla="*/ 0 h 36"/>
                <a:gd name="T18" fmla="*/ 0 w 52"/>
                <a:gd name="T19" fmla="*/ 0 h 36"/>
                <a:gd name="T20" fmla="*/ 0 w 52"/>
                <a:gd name="T21" fmla="*/ 0 h 36"/>
                <a:gd name="T22" fmla="*/ 0 w 52"/>
                <a:gd name="T23" fmla="*/ 0 h 36"/>
                <a:gd name="T24" fmla="*/ 0 w 52"/>
                <a:gd name="T25" fmla="*/ 0 h 36"/>
                <a:gd name="T26" fmla="*/ 0 w 52"/>
                <a:gd name="T27" fmla="*/ 0 h 36"/>
                <a:gd name="T28" fmla="*/ 0 w 52"/>
                <a:gd name="T29" fmla="*/ 0 h 36"/>
                <a:gd name="T30" fmla="*/ 0 w 52"/>
                <a:gd name="T31" fmla="*/ 0 h 36"/>
                <a:gd name="T32" fmla="*/ 0 w 52"/>
                <a:gd name="T33" fmla="*/ 0 h 36"/>
                <a:gd name="T34" fmla="*/ 0 w 52"/>
                <a:gd name="T35" fmla="*/ 0 h 36"/>
                <a:gd name="T36" fmla="*/ 0 w 52"/>
                <a:gd name="T37" fmla="*/ 0 h 36"/>
                <a:gd name="T38" fmla="*/ 0 w 52"/>
                <a:gd name="T39" fmla="*/ 0 h 36"/>
                <a:gd name="T40" fmla="*/ 0 w 52"/>
                <a:gd name="T41" fmla="*/ 0 h 36"/>
                <a:gd name="T42" fmla="*/ 0 w 52"/>
                <a:gd name="T43" fmla="*/ 0 h 36"/>
                <a:gd name="T44" fmla="*/ 0 w 52"/>
                <a:gd name="T45" fmla="*/ 0 h 36"/>
                <a:gd name="T46" fmla="*/ 0 w 52"/>
                <a:gd name="T47" fmla="*/ 0 h 36"/>
                <a:gd name="T48" fmla="*/ 0 w 52"/>
                <a:gd name="T49" fmla="*/ 0 h 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52"/>
                <a:gd name="T76" fmla="*/ 0 h 36"/>
                <a:gd name="T77" fmla="*/ 52 w 52"/>
                <a:gd name="T78" fmla="*/ 36 h 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52" h="36">
                  <a:moveTo>
                    <a:pt x="41" y="27"/>
                  </a:moveTo>
                  <a:lnTo>
                    <a:pt x="46" y="24"/>
                  </a:lnTo>
                  <a:lnTo>
                    <a:pt x="51" y="21"/>
                  </a:lnTo>
                  <a:lnTo>
                    <a:pt x="52" y="16"/>
                  </a:lnTo>
                  <a:lnTo>
                    <a:pt x="52" y="12"/>
                  </a:lnTo>
                  <a:lnTo>
                    <a:pt x="50" y="6"/>
                  </a:lnTo>
                  <a:lnTo>
                    <a:pt x="46" y="2"/>
                  </a:lnTo>
                  <a:lnTo>
                    <a:pt x="41" y="0"/>
                  </a:lnTo>
                  <a:lnTo>
                    <a:pt x="36" y="0"/>
                  </a:lnTo>
                  <a:lnTo>
                    <a:pt x="33" y="0"/>
                  </a:lnTo>
                  <a:lnTo>
                    <a:pt x="29" y="1"/>
                  </a:lnTo>
                  <a:lnTo>
                    <a:pt x="21" y="4"/>
                  </a:lnTo>
                  <a:lnTo>
                    <a:pt x="13" y="8"/>
                  </a:lnTo>
                  <a:lnTo>
                    <a:pt x="6" y="15"/>
                  </a:lnTo>
                  <a:lnTo>
                    <a:pt x="3" y="22"/>
                  </a:lnTo>
                  <a:lnTo>
                    <a:pt x="0" y="29"/>
                  </a:lnTo>
                  <a:lnTo>
                    <a:pt x="0" y="31"/>
                  </a:lnTo>
                  <a:lnTo>
                    <a:pt x="4" y="33"/>
                  </a:lnTo>
                  <a:lnTo>
                    <a:pt x="9" y="36"/>
                  </a:lnTo>
                  <a:lnTo>
                    <a:pt x="13" y="36"/>
                  </a:lnTo>
                  <a:lnTo>
                    <a:pt x="18" y="36"/>
                  </a:lnTo>
                  <a:lnTo>
                    <a:pt x="24" y="33"/>
                  </a:lnTo>
                  <a:lnTo>
                    <a:pt x="30" y="32"/>
                  </a:lnTo>
                  <a:lnTo>
                    <a:pt x="36" y="30"/>
                  </a:lnTo>
                  <a:lnTo>
                    <a:pt x="41" y="2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7107" name="Freeform 334"/>
            <p:cNvSpPr>
              <a:spLocks/>
            </p:cNvSpPr>
            <p:nvPr/>
          </p:nvSpPr>
          <p:spPr bwMode="auto">
            <a:xfrm>
              <a:off x="4330" y="3145"/>
              <a:ext cx="33" cy="39"/>
            </a:xfrm>
            <a:custGeom>
              <a:avLst/>
              <a:gdLst>
                <a:gd name="T0" fmla="*/ 0 w 198"/>
                <a:gd name="T1" fmla="*/ 0 h 236"/>
                <a:gd name="T2" fmla="*/ 0 w 198"/>
                <a:gd name="T3" fmla="*/ 0 h 236"/>
                <a:gd name="T4" fmla="*/ 0 w 198"/>
                <a:gd name="T5" fmla="*/ 0 h 236"/>
                <a:gd name="T6" fmla="*/ 0 w 198"/>
                <a:gd name="T7" fmla="*/ 0 h 236"/>
                <a:gd name="T8" fmla="*/ 0 w 198"/>
                <a:gd name="T9" fmla="*/ 0 h 236"/>
                <a:gd name="T10" fmla="*/ 0 w 198"/>
                <a:gd name="T11" fmla="*/ 0 h 236"/>
                <a:gd name="T12" fmla="*/ 0 w 198"/>
                <a:gd name="T13" fmla="*/ 0 h 236"/>
                <a:gd name="T14" fmla="*/ 0 w 198"/>
                <a:gd name="T15" fmla="*/ 0 h 236"/>
                <a:gd name="T16" fmla="*/ 0 w 198"/>
                <a:gd name="T17" fmla="*/ 0 h 236"/>
                <a:gd name="T18" fmla="*/ 0 w 198"/>
                <a:gd name="T19" fmla="*/ 0 h 236"/>
                <a:gd name="T20" fmla="*/ 0 w 198"/>
                <a:gd name="T21" fmla="*/ 0 h 236"/>
                <a:gd name="T22" fmla="*/ 0 w 198"/>
                <a:gd name="T23" fmla="*/ 0 h 236"/>
                <a:gd name="T24" fmla="*/ 0 w 198"/>
                <a:gd name="T25" fmla="*/ 0 h 236"/>
                <a:gd name="T26" fmla="*/ 0 w 198"/>
                <a:gd name="T27" fmla="*/ 0 h 236"/>
                <a:gd name="T28" fmla="*/ 0 w 198"/>
                <a:gd name="T29" fmla="*/ 0 h 236"/>
                <a:gd name="T30" fmla="*/ 0 w 198"/>
                <a:gd name="T31" fmla="*/ 0 h 236"/>
                <a:gd name="T32" fmla="*/ 0 w 198"/>
                <a:gd name="T33" fmla="*/ 0 h 236"/>
                <a:gd name="T34" fmla="*/ 0 w 198"/>
                <a:gd name="T35" fmla="*/ 0 h 236"/>
                <a:gd name="T36" fmla="*/ 0 w 198"/>
                <a:gd name="T37" fmla="*/ 0 h 236"/>
                <a:gd name="T38" fmla="*/ 0 w 198"/>
                <a:gd name="T39" fmla="*/ 0 h 236"/>
                <a:gd name="T40" fmla="*/ 0 w 198"/>
                <a:gd name="T41" fmla="*/ 0 h 236"/>
                <a:gd name="T42" fmla="*/ 0 w 198"/>
                <a:gd name="T43" fmla="*/ 0 h 236"/>
                <a:gd name="T44" fmla="*/ 0 w 198"/>
                <a:gd name="T45" fmla="*/ 0 h 236"/>
                <a:gd name="T46" fmla="*/ 0 w 198"/>
                <a:gd name="T47" fmla="*/ 0 h 236"/>
                <a:gd name="T48" fmla="*/ 0 w 198"/>
                <a:gd name="T49" fmla="*/ 0 h 236"/>
                <a:gd name="T50" fmla="*/ 0 w 198"/>
                <a:gd name="T51" fmla="*/ 0 h 236"/>
                <a:gd name="T52" fmla="*/ 0 w 198"/>
                <a:gd name="T53" fmla="*/ 0 h 236"/>
                <a:gd name="T54" fmla="*/ 0 w 198"/>
                <a:gd name="T55" fmla="*/ 0 h 236"/>
                <a:gd name="T56" fmla="*/ 0 w 198"/>
                <a:gd name="T57" fmla="*/ 0 h 236"/>
                <a:gd name="T58" fmla="*/ 0 w 198"/>
                <a:gd name="T59" fmla="*/ 0 h 236"/>
                <a:gd name="T60" fmla="*/ 0 w 198"/>
                <a:gd name="T61" fmla="*/ 0 h 236"/>
                <a:gd name="T62" fmla="*/ 0 w 198"/>
                <a:gd name="T63" fmla="*/ 0 h 236"/>
                <a:gd name="T64" fmla="*/ 0 w 198"/>
                <a:gd name="T65" fmla="*/ 0 h 236"/>
                <a:gd name="T66" fmla="*/ 0 w 198"/>
                <a:gd name="T67" fmla="*/ 0 h 236"/>
                <a:gd name="T68" fmla="*/ 0 w 198"/>
                <a:gd name="T69" fmla="*/ 0 h 236"/>
                <a:gd name="T70" fmla="*/ 0 w 198"/>
                <a:gd name="T71" fmla="*/ 0 h 236"/>
                <a:gd name="T72" fmla="*/ 0 w 198"/>
                <a:gd name="T73" fmla="*/ 0 h 236"/>
                <a:gd name="T74" fmla="*/ 0 w 198"/>
                <a:gd name="T75" fmla="*/ 0 h 236"/>
                <a:gd name="T76" fmla="*/ 0 w 198"/>
                <a:gd name="T77" fmla="*/ 0 h 236"/>
                <a:gd name="T78" fmla="*/ 0 w 198"/>
                <a:gd name="T79" fmla="*/ 0 h 236"/>
                <a:gd name="T80" fmla="*/ 0 w 198"/>
                <a:gd name="T81" fmla="*/ 0 h 236"/>
                <a:gd name="T82" fmla="*/ 0 w 198"/>
                <a:gd name="T83" fmla="*/ 0 h 236"/>
                <a:gd name="T84" fmla="*/ 0 w 198"/>
                <a:gd name="T85" fmla="*/ 0 h 236"/>
                <a:gd name="T86" fmla="*/ 0 w 198"/>
                <a:gd name="T87" fmla="*/ 0 h 236"/>
                <a:gd name="T88" fmla="*/ 0 w 198"/>
                <a:gd name="T89" fmla="*/ 0 h 236"/>
                <a:gd name="T90" fmla="*/ 0 w 198"/>
                <a:gd name="T91" fmla="*/ 0 h 236"/>
                <a:gd name="T92" fmla="*/ 0 w 198"/>
                <a:gd name="T93" fmla="*/ 0 h 236"/>
                <a:gd name="T94" fmla="*/ 0 w 198"/>
                <a:gd name="T95" fmla="*/ 0 h 236"/>
                <a:gd name="T96" fmla="*/ 0 w 198"/>
                <a:gd name="T97" fmla="*/ 0 h 236"/>
                <a:gd name="T98" fmla="*/ 0 w 198"/>
                <a:gd name="T99" fmla="*/ 0 h 236"/>
                <a:gd name="T100" fmla="*/ 0 w 198"/>
                <a:gd name="T101" fmla="*/ 0 h 236"/>
                <a:gd name="T102" fmla="*/ 0 w 198"/>
                <a:gd name="T103" fmla="*/ 0 h 236"/>
                <a:gd name="T104" fmla="*/ 0 w 198"/>
                <a:gd name="T105" fmla="*/ 0 h 236"/>
                <a:gd name="T106" fmla="*/ 0 w 198"/>
                <a:gd name="T107" fmla="*/ 0 h 236"/>
                <a:gd name="T108" fmla="*/ 0 w 198"/>
                <a:gd name="T109" fmla="*/ 0 h 236"/>
                <a:gd name="T110" fmla="*/ 0 w 198"/>
                <a:gd name="T111" fmla="*/ 0 h 236"/>
                <a:gd name="T112" fmla="*/ 0 w 198"/>
                <a:gd name="T113" fmla="*/ 0 h 236"/>
                <a:gd name="T114" fmla="*/ 0 w 198"/>
                <a:gd name="T115" fmla="*/ 0 h 236"/>
                <a:gd name="T116" fmla="*/ 0 w 198"/>
                <a:gd name="T117" fmla="*/ 0 h 236"/>
                <a:gd name="T118" fmla="*/ 0 w 198"/>
                <a:gd name="T119" fmla="*/ 0 h 236"/>
                <a:gd name="T120" fmla="*/ 0 w 198"/>
                <a:gd name="T121" fmla="*/ 0 h 2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98"/>
                <a:gd name="T184" fmla="*/ 0 h 236"/>
                <a:gd name="T185" fmla="*/ 198 w 198"/>
                <a:gd name="T186" fmla="*/ 236 h 2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98" h="236">
                  <a:moveTo>
                    <a:pt x="73" y="36"/>
                  </a:moveTo>
                  <a:lnTo>
                    <a:pt x="58" y="46"/>
                  </a:lnTo>
                  <a:lnTo>
                    <a:pt x="46" y="58"/>
                  </a:lnTo>
                  <a:lnTo>
                    <a:pt x="33" y="72"/>
                  </a:lnTo>
                  <a:lnTo>
                    <a:pt x="22" y="85"/>
                  </a:lnTo>
                  <a:lnTo>
                    <a:pt x="14" y="100"/>
                  </a:lnTo>
                  <a:lnTo>
                    <a:pt x="7" y="115"/>
                  </a:lnTo>
                  <a:lnTo>
                    <a:pt x="2" y="130"/>
                  </a:lnTo>
                  <a:lnTo>
                    <a:pt x="0" y="146"/>
                  </a:lnTo>
                  <a:lnTo>
                    <a:pt x="2" y="170"/>
                  </a:lnTo>
                  <a:lnTo>
                    <a:pt x="12" y="190"/>
                  </a:lnTo>
                  <a:lnTo>
                    <a:pt x="26" y="207"/>
                  </a:lnTo>
                  <a:lnTo>
                    <a:pt x="43" y="220"/>
                  </a:lnTo>
                  <a:lnTo>
                    <a:pt x="64" y="229"/>
                  </a:lnTo>
                  <a:lnTo>
                    <a:pt x="88" y="235"/>
                  </a:lnTo>
                  <a:lnTo>
                    <a:pt x="110" y="236"/>
                  </a:lnTo>
                  <a:lnTo>
                    <a:pt x="132" y="232"/>
                  </a:lnTo>
                  <a:lnTo>
                    <a:pt x="137" y="232"/>
                  </a:lnTo>
                  <a:lnTo>
                    <a:pt x="142" y="230"/>
                  </a:lnTo>
                  <a:lnTo>
                    <a:pt x="145" y="226"/>
                  </a:lnTo>
                  <a:lnTo>
                    <a:pt x="146" y="221"/>
                  </a:lnTo>
                  <a:lnTo>
                    <a:pt x="145" y="219"/>
                  </a:lnTo>
                  <a:lnTo>
                    <a:pt x="142" y="219"/>
                  </a:lnTo>
                  <a:lnTo>
                    <a:pt x="137" y="217"/>
                  </a:lnTo>
                  <a:lnTo>
                    <a:pt x="131" y="217"/>
                  </a:lnTo>
                  <a:lnTo>
                    <a:pt x="124" y="217"/>
                  </a:lnTo>
                  <a:lnTo>
                    <a:pt x="118" y="217"/>
                  </a:lnTo>
                  <a:lnTo>
                    <a:pt x="112" y="217"/>
                  </a:lnTo>
                  <a:lnTo>
                    <a:pt x="109" y="217"/>
                  </a:lnTo>
                  <a:lnTo>
                    <a:pt x="97" y="216"/>
                  </a:lnTo>
                  <a:lnTo>
                    <a:pt x="87" y="215"/>
                  </a:lnTo>
                  <a:lnTo>
                    <a:pt x="75" y="214"/>
                  </a:lnTo>
                  <a:lnTo>
                    <a:pt x="63" y="211"/>
                  </a:lnTo>
                  <a:lnTo>
                    <a:pt x="51" y="207"/>
                  </a:lnTo>
                  <a:lnTo>
                    <a:pt x="40" y="199"/>
                  </a:lnTo>
                  <a:lnTo>
                    <a:pt x="29" y="189"/>
                  </a:lnTo>
                  <a:lnTo>
                    <a:pt x="17" y="174"/>
                  </a:lnTo>
                  <a:lnTo>
                    <a:pt x="15" y="157"/>
                  </a:lnTo>
                  <a:lnTo>
                    <a:pt x="16" y="141"/>
                  </a:lnTo>
                  <a:lnTo>
                    <a:pt x="21" y="124"/>
                  </a:lnTo>
                  <a:lnTo>
                    <a:pt x="28" y="109"/>
                  </a:lnTo>
                  <a:lnTo>
                    <a:pt x="39" y="96"/>
                  </a:lnTo>
                  <a:lnTo>
                    <a:pt x="50" y="82"/>
                  </a:lnTo>
                  <a:lnTo>
                    <a:pt x="63" y="70"/>
                  </a:lnTo>
                  <a:lnTo>
                    <a:pt x="78" y="59"/>
                  </a:lnTo>
                  <a:lnTo>
                    <a:pt x="94" y="49"/>
                  </a:lnTo>
                  <a:lnTo>
                    <a:pt x="110" y="39"/>
                  </a:lnTo>
                  <a:lnTo>
                    <a:pt x="126" y="31"/>
                  </a:lnTo>
                  <a:lnTo>
                    <a:pt x="142" y="24"/>
                  </a:lnTo>
                  <a:lnTo>
                    <a:pt x="158" y="19"/>
                  </a:lnTo>
                  <a:lnTo>
                    <a:pt x="172" y="13"/>
                  </a:lnTo>
                  <a:lnTo>
                    <a:pt x="186" y="10"/>
                  </a:lnTo>
                  <a:lnTo>
                    <a:pt x="198" y="7"/>
                  </a:lnTo>
                  <a:lnTo>
                    <a:pt x="190" y="3"/>
                  </a:lnTo>
                  <a:lnTo>
                    <a:pt x="177" y="0"/>
                  </a:lnTo>
                  <a:lnTo>
                    <a:pt x="162" y="3"/>
                  </a:lnTo>
                  <a:lnTo>
                    <a:pt x="144" y="6"/>
                  </a:lnTo>
                  <a:lnTo>
                    <a:pt x="124" y="12"/>
                  </a:lnTo>
                  <a:lnTo>
                    <a:pt x="105" y="19"/>
                  </a:lnTo>
                  <a:lnTo>
                    <a:pt x="88" y="28"/>
                  </a:lnTo>
                  <a:lnTo>
                    <a:pt x="73" y="36"/>
                  </a:lnTo>
                  <a:close/>
                </a:path>
              </a:pathLst>
            </a:custGeom>
            <a:solidFill>
              <a:srgbClr val="000000"/>
            </a:solidFill>
            <a:ln w="9525">
              <a:solidFill>
                <a:schemeClr val="bg2"/>
              </a:solidFill>
              <a:round/>
              <a:headEnd/>
              <a:tailEnd/>
            </a:ln>
          </p:spPr>
          <p:txBody>
            <a:bodyPr/>
            <a:lstStyle/>
            <a:p>
              <a:endParaRPr lang="zh-CN" altLang="en-US"/>
            </a:p>
          </p:txBody>
        </p:sp>
        <p:sp>
          <p:nvSpPr>
            <p:cNvPr id="127108" name="Freeform 335"/>
            <p:cNvSpPr>
              <a:spLocks/>
            </p:cNvSpPr>
            <p:nvPr/>
          </p:nvSpPr>
          <p:spPr bwMode="auto">
            <a:xfrm>
              <a:off x="4386" y="3145"/>
              <a:ext cx="22" cy="30"/>
            </a:xfrm>
            <a:custGeom>
              <a:avLst/>
              <a:gdLst>
                <a:gd name="T0" fmla="*/ 0 w 128"/>
                <a:gd name="T1" fmla="*/ 0 h 183"/>
                <a:gd name="T2" fmla="*/ 0 w 128"/>
                <a:gd name="T3" fmla="*/ 0 h 183"/>
                <a:gd name="T4" fmla="*/ 0 w 128"/>
                <a:gd name="T5" fmla="*/ 0 h 183"/>
                <a:gd name="T6" fmla="*/ 0 w 128"/>
                <a:gd name="T7" fmla="*/ 0 h 183"/>
                <a:gd name="T8" fmla="*/ 0 w 128"/>
                <a:gd name="T9" fmla="*/ 0 h 183"/>
                <a:gd name="T10" fmla="*/ 0 w 128"/>
                <a:gd name="T11" fmla="*/ 0 h 183"/>
                <a:gd name="T12" fmla="*/ 0 w 128"/>
                <a:gd name="T13" fmla="*/ 0 h 183"/>
                <a:gd name="T14" fmla="*/ 0 w 128"/>
                <a:gd name="T15" fmla="*/ 0 h 183"/>
                <a:gd name="T16" fmla="*/ 0 w 128"/>
                <a:gd name="T17" fmla="*/ 0 h 183"/>
                <a:gd name="T18" fmla="*/ 0 w 128"/>
                <a:gd name="T19" fmla="*/ 0 h 183"/>
                <a:gd name="T20" fmla="*/ 0 w 128"/>
                <a:gd name="T21" fmla="*/ 0 h 183"/>
                <a:gd name="T22" fmla="*/ 0 w 128"/>
                <a:gd name="T23" fmla="*/ 0 h 183"/>
                <a:gd name="T24" fmla="*/ 0 w 128"/>
                <a:gd name="T25" fmla="*/ 0 h 183"/>
                <a:gd name="T26" fmla="*/ 0 w 128"/>
                <a:gd name="T27" fmla="*/ 0 h 183"/>
                <a:gd name="T28" fmla="*/ 0 w 128"/>
                <a:gd name="T29" fmla="*/ 0 h 183"/>
                <a:gd name="T30" fmla="*/ 0 w 128"/>
                <a:gd name="T31" fmla="*/ 0 h 183"/>
                <a:gd name="T32" fmla="*/ 0 w 128"/>
                <a:gd name="T33" fmla="*/ 0 h 183"/>
                <a:gd name="T34" fmla="*/ 0 w 128"/>
                <a:gd name="T35" fmla="*/ 0 h 183"/>
                <a:gd name="T36" fmla="*/ 0 w 128"/>
                <a:gd name="T37" fmla="*/ 0 h 183"/>
                <a:gd name="T38" fmla="*/ 0 w 128"/>
                <a:gd name="T39" fmla="*/ 0 h 183"/>
                <a:gd name="T40" fmla="*/ 0 w 128"/>
                <a:gd name="T41" fmla="*/ 0 h 183"/>
                <a:gd name="T42" fmla="*/ 0 w 128"/>
                <a:gd name="T43" fmla="*/ 0 h 183"/>
                <a:gd name="T44" fmla="*/ 0 w 128"/>
                <a:gd name="T45" fmla="*/ 0 h 183"/>
                <a:gd name="T46" fmla="*/ 0 w 128"/>
                <a:gd name="T47" fmla="*/ 0 h 183"/>
                <a:gd name="T48" fmla="*/ 0 w 128"/>
                <a:gd name="T49" fmla="*/ 0 h 183"/>
                <a:gd name="T50" fmla="*/ 0 w 128"/>
                <a:gd name="T51" fmla="*/ 0 h 183"/>
                <a:gd name="T52" fmla="*/ 0 w 128"/>
                <a:gd name="T53" fmla="*/ 0 h 183"/>
                <a:gd name="T54" fmla="*/ 0 w 128"/>
                <a:gd name="T55" fmla="*/ 0 h 183"/>
                <a:gd name="T56" fmla="*/ 0 w 128"/>
                <a:gd name="T57" fmla="*/ 0 h 183"/>
                <a:gd name="T58" fmla="*/ 0 w 128"/>
                <a:gd name="T59" fmla="*/ 0 h 183"/>
                <a:gd name="T60" fmla="*/ 0 w 128"/>
                <a:gd name="T61" fmla="*/ 0 h 183"/>
                <a:gd name="T62" fmla="*/ 0 w 128"/>
                <a:gd name="T63" fmla="*/ 0 h 183"/>
                <a:gd name="T64" fmla="*/ 0 w 128"/>
                <a:gd name="T65" fmla="*/ 0 h 183"/>
                <a:gd name="T66" fmla="*/ 0 w 128"/>
                <a:gd name="T67" fmla="*/ 0 h 183"/>
                <a:gd name="T68" fmla="*/ 0 w 128"/>
                <a:gd name="T69" fmla="*/ 0 h 183"/>
                <a:gd name="T70" fmla="*/ 0 w 128"/>
                <a:gd name="T71" fmla="*/ 0 h 183"/>
                <a:gd name="T72" fmla="*/ 0 w 128"/>
                <a:gd name="T73" fmla="*/ 0 h 183"/>
                <a:gd name="T74" fmla="*/ 0 w 128"/>
                <a:gd name="T75" fmla="*/ 0 h 183"/>
                <a:gd name="T76" fmla="*/ 0 w 128"/>
                <a:gd name="T77" fmla="*/ 0 h 183"/>
                <a:gd name="T78" fmla="*/ 0 w 128"/>
                <a:gd name="T79" fmla="*/ 0 h 183"/>
                <a:gd name="T80" fmla="*/ 0 w 128"/>
                <a:gd name="T81" fmla="*/ 0 h 18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28"/>
                <a:gd name="T124" fmla="*/ 0 h 183"/>
                <a:gd name="T125" fmla="*/ 128 w 128"/>
                <a:gd name="T126" fmla="*/ 183 h 183"/>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28" h="183">
                  <a:moveTo>
                    <a:pt x="108" y="61"/>
                  </a:moveTo>
                  <a:lnTo>
                    <a:pt x="111" y="80"/>
                  </a:lnTo>
                  <a:lnTo>
                    <a:pt x="109" y="97"/>
                  </a:lnTo>
                  <a:lnTo>
                    <a:pt x="101" y="110"/>
                  </a:lnTo>
                  <a:lnTo>
                    <a:pt x="89" y="123"/>
                  </a:lnTo>
                  <a:lnTo>
                    <a:pt x="75" y="134"/>
                  </a:lnTo>
                  <a:lnTo>
                    <a:pt x="60" y="145"/>
                  </a:lnTo>
                  <a:lnTo>
                    <a:pt x="43" y="156"/>
                  </a:lnTo>
                  <a:lnTo>
                    <a:pt x="29" y="167"/>
                  </a:lnTo>
                  <a:lnTo>
                    <a:pt x="27" y="170"/>
                  </a:lnTo>
                  <a:lnTo>
                    <a:pt x="26" y="172"/>
                  </a:lnTo>
                  <a:lnTo>
                    <a:pt x="26" y="176"/>
                  </a:lnTo>
                  <a:lnTo>
                    <a:pt x="28" y="179"/>
                  </a:lnTo>
                  <a:lnTo>
                    <a:pt x="30" y="182"/>
                  </a:lnTo>
                  <a:lnTo>
                    <a:pt x="34" y="183"/>
                  </a:lnTo>
                  <a:lnTo>
                    <a:pt x="37" y="183"/>
                  </a:lnTo>
                  <a:lnTo>
                    <a:pt x="41" y="182"/>
                  </a:lnTo>
                  <a:lnTo>
                    <a:pt x="58" y="171"/>
                  </a:lnTo>
                  <a:lnTo>
                    <a:pt x="76" y="160"/>
                  </a:lnTo>
                  <a:lnTo>
                    <a:pt x="92" y="147"/>
                  </a:lnTo>
                  <a:lnTo>
                    <a:pt x="108" y="132"/>
                  </a:lnTo>
                  <a:lnTo>
                    <a:pt x="118" y="116"/>
                  </a:lnTo>
                  <a:lnTo>
                    <a:pt x="125" y="98"/>
                  </a:lnTo>
                  <a:lnTo>
                    <a:pt x="128" y="78"/>
                  </a:lnTo>
                  <a:lnTo>
                    <a:pt x="123" y="58"/>
                  </a:lnTo>
                  <a:lnTo>
                    <a:pt x="112" y="41"/>
                  </a:lnTo>
                  <a:lnTo>
                    <a:pt x="98" y="28"/>
                  </a:lnTo>
                  <a:lnTo>
                    <a:pt x="80" y="16"/>
                  </a:lnTo>
                  <a:lnTo>
                    <a:pt x="61" y="8"/>
                  </a:lnTo>
                  <a:lnTo>
                    <a:pt x="41" y="2"/>
                  </a:lnTo>
                  <a:lnTo>
                    <a:pt x="23" y="0"/>
                  </a:lnTo>
                  <a:lnTo>
                    <a:pt x="9" y="1"/>
                  </a:lnTo>
                  <a:lnTo>
                    <a:pt x="0" y="6"/>
                  </a:lnTo>
                  <a:lnTo>
                    <a:pt x="16" y="10"/>
                  </a:lnTo>
                  <a:lnTo>
                    <a:pt x="33" y="14"/>
                  </a:lnTo>
                  <a:lnTo>
                    <a:pt x="48" y="17"/>
                  </a:lnTo>
                  <a:lnTo>
                    <a:pt x="63" y="22"/>
                  </a:lnTo>
                  <a:lnTo>
                    <a:pt x="77" y="28"/>
                  </a:lnTo>
                  <a:lnTo>
                    <a:pt x="90" y="36"/>
                  </a:lnTo>
                  <a:lnTo>
                    <a:pt x="101" y="46"/>
                  </a:lnTo>
                  <a:lnTo>
                    <a:pt x="108" y="61"/>
                  </a:lnTo>
                  <a:close/>
                </a:path>
              </a:pathLst>
            </a:custGeom>
            <a:solidFill>
              <a:srgbClr val="000000"/>
            </a:solidFill>
            <a:ln w="9525">
              <a:solidFill>
                <a:schemeClr val="bg2"/>
              </a:solidFill>
              <a:round/>
              <a:headEnd/>
              <a:tailEnd/>
            </a:ln>
          </p:spPr>
          <p:txBody>
            <a:bodyPr/>
            <a:lstStyle/>
            <a:p>
              <a:endParaRPr lang="zh-CN" altLang="en-US"/>
            </a:p>
          </p:txBody>
        </p:sp>
        <p:sp>
          <p:nvSpPr>
            <p:cNvPr id="127109" name="Freeform 336"/>
            <p:cNvSpPr>
              <a:spLocks/>
            </p:cNvSpPr>
            <p:nvPr/>
          </p:nvSpPr>
          <p:spPr bwMode="auto">
            <a:xfrm>
              <a:off x="4309" y="3138"/>
              <a:ext cx="53" cy="63"/>
            </a:xfrm>
            <a:custGeom>
              <a:avLst/>
              <a:gdLst>
                <a:gd name="T0" fmla="*/ 0 w 323"/>
                <a:gd name="T1" fmla="*/ 0 h 379"/>
                <a:gd name="T2" fmla="*/ 0 w 323"/>
                <a:gd name="T3" fmla="*/ 0 h 379"/>
                <a:gd name="T4" fmla="*/ 0 w 323"/>
                <a:gd name="T5" fmla="*/ 0 h 379"/>
                <a:gd name="T6" fmla="*/ 0 w 323"/>
                <a:gd name="T7" fmla="*/ 0 h 379"/>
                <a:gd name="T8" fmla="*/ 0 w 323"/>
                <a:gd name="T9" fmla="*/ 0 h 379"/>
                <a:gd name="T10" fmla="*/ 0 w 323"/>
                <a:gd name="T11" fmla="*/ 0 h 379"/>
                <a:gd name="T12" fmla="*/ 0 w 323"/>
                <a:gd name="T13" fmla="*/ 0 h 379"/>
                <a:gd name="T14" fmla="*/ 0 w 323"/>
                <a:gd name="T15" fmla="*/ 0 h 379"/>
                <a:gd name="T16" fmla="*/ 0 w 323"/>
                <a:gd name="T17" fmla="*/ 0 h 379"/>
                <a:gd name="T18" fmla="*/ 0 w 323"/>
                <a:gd name="T19" fmla="*/ 0 h 379"/>
                <a:gd name="T20" fmla="*/ 0 w 323"/>
                <a:gd name="T21" fmla="*/ 0 h 379"/>
                <a:gd name="T22" fmla="*/ 0 w 323"/>
                <a:gd name="T23" fmla="*/ 0 h 379"/>
                <a:gd name="T24" fmla="*/ 0 w 323"/>
                <a:gd name="T25" fmla="*/ 0 h 379"/>
                <a:gd name="T26" fmla="*/ 0 w 323"/>
                <a:gd name="T27" fmla="*/ 0 h 379"/>
                <a:gd name="T28" fmla="*/ 0 w 323"/>
                <a:gd name="T29" fmla="*/ 0 h 379"/>
                <a:gd name="T30" fmla="*/ 0 w 323"/>
                <a:gd name="T31" fmla="*/ 0 h 379"/>
                <a:gd name="T32" fmla="*/ 0 w 323"/>
                <a:gd name="T33" fmla="*/ 0 h 379"/>
                <a:gd name="T34" fmla="*/ 0 w 323"/>
                <a:gd name="T35" fmla="*/ 0 h 379"/>
                <a:gd name="T36" fmla="*/ 0 w 323"/>
                <a:gd name="T37" fmla="*/ 0 h 379"/>
                <a:gd name="T38" fmla="*/ 0 w 323"/>
                <a:gd name="T39" fmla="*/ 0 h 379"/>
                <a:gd name="T40" fmla="*/ 0 w 323"/>
                <a:gd name="T41" fmla="*/ 0 h 379"/>
                <a:gd name="T42" fmla="*/ 0 w 323"/>
                <a:gd name="T43" fmla="*/ 0 h 379"/>
                <a:gd name="T44" fmla="*/ 0 w 323"/>
                <a:gd name="T45" fmla="*/ 0 h 379"/>
                <a:gd name="T46" fmla="*/ 0 w 323"/>
                <a:gd name="T47" fmla="*/ 0 h 379"/>
                <a:gd name="T48" fmla="*/ 0 w 323"/>
                <a:gd name="T49" fmla="*/ 0 h 379"/>
                <a:gd name="T50" fmla="*/ 0 w 323"/>
                <a:gd name="T51" fmla="*/ 0 h 379"/>
                <a:gd name="T52" fmla="*/ 0 w 323"/>
                <a:gd name="T53" fmla="*/ 0 h 379"/>
                <a:gd name="T54" fmla="*/ 0 w 323"/>
                <a:gd name="T55" fmla="*/ 0 h 379"/>
                <a:gd name="T56" fmla="*/ 0 w 323"/>
                <a:gd name="T57" fmla="*/ 0 h 379"/>
                <a:gd name="T58" fmla="*/ 0 w 323"/>
                <a:gd name="T59" fmla="*/ 0 h 379"/>
                <a:gd name="T60" fmla="*/ 0 w 323"/>
                <a:gd name="T61" fmla="*/ 0 h 379"/>
                <a:gd name="T62" fmla="*/ 0 w 323"/>
                <a:gd name="T63" fmla="*/ 0 h 379"/>
                <a:gd name="T64" fmla="*/ 0 w 323"/>
                <a:gd name="T65" fmla="*/ 0 h 379"/>
                <a:gd name="T66" fmla="*/ 0 w 323"/>
                <a:gd name="T67" fmla="*/ 0 h 379"/>
                <a:gd name="T68" fmla="*/ 0 w 323"/>
                <a:gd name="T69" fmla="*/ 0 h 379"/>
                <a:gd name="T70" fmla="*/ 0 w 323"/>
                <a:gd name="T71" fmla="*/ 0 h 379"/>
                <a:gd name="T72" fmla="*/ 0 w 323"/>
                <a:gd name="T73" fmla="*/ 0 h 379"/>
                <a:gd name="T74" fmla="*/ 0 w 323"/>
                <a:gd name="T75" fmla="*/ 0 h 379"/>
                <a:gd name="T76" fmla="*/ 0 w 323"/>
                <a:gd name="T77" fmla="*/ 0 h 379"/>
                <a:gd name="T78" fmla="*/ 0 w 323"/>
                <a:gd name="T79" fmla="*/ 0 h 379"/>
                <a:gd name="T80" fmla="*/ 0 w 323"/>
                <a:gd name="T81" fmla="*/ 0 h 379"/>
                <a:gd name="T82" fmla="*/ 0 w 323"/>
                <a:gd name="T83" fmla="*/ 0 h 379"/>
                <a:gd name="T84" fmla="*/ 0 w 323"/>
                <a:gd name="T85" fmla="*/ 0 h 379"/>
                <a:gd name="T86" fmla="*/ 0 w 323"/>
                <a:gd name="T87" fmla="*/ 0 h 379"/>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23"/>
                <a:gd name="T133" fmla="*/ 0 h 379"/>
                <a:gd name="T134" fmla="*/ 323 w 323"/>
                <a:gd name="T135" fmla="*/ 379 h 379"/>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23" h="379">
                  <a:moveTo>
                    <a:pt x="126" y="50"/>
                  </a:moveTo>
                  <a:lnTo>
                    <a:pt x="101" y="70"/>
                  </a:lnTo>
                  <a:lnTo>
                    <a:pt x="76" y="92"/>
                  </a:lnTo>
                  <a:lnTo>
                    <a:pt x="54" y="115"/>
                  </a:lnTo>
                  <a:lnTo>
                    <a:pt x="34" y="140"/>
                  </a:lnTo>
                  <a:lnTo>
                    <a:pt x="18" y="167"/>
                  </a:lnTo>
                  <a:lnTo>
                    <a:pt x="6" y="196"/>
                  </a:lnTo>
                  <a:lnTo>
                    <a:pt x="0" y="227"/>
                  </a:lnTo>
                  <a:lnTo>
                    <a:pt x="1" y="259"/>
                  </a:lnTo>
                  <a:lnTo>
                    <a:pt x="4" y="267"/>
                  </a:lnTo>
                  <a:lnTo>
                    <a:pt x="7" y="277"/>
                  </a:lnTo>
                  <a:lnTo>
                    <a:pt x="11" y="283"/>
                  </a:lnTo>
                  <a:lnTo>
                    <a:pt x="15" y="291"/>
                  </a:lnTo>
                  <a:lnTo>
                    <a:pt x="21" y="298"/>
                  </a:lnTo>
                  <a:lnTo>
                    <a:pt x="27" y="305"/>
                  </a:lnTo>
                  <a:lnTo>
                    <a:pt x="34" y="311"/>
                  </a:lnTo>
                  <a:lnTo>
                    <a:pt x="41" y="316"/>
                  </a:lnTo>
                  <a:lnTo>
                    <a:pt x="57" y="325"/>
                  </a:lnTo>
                  <a:lnTo>
                    <a:pt x="72" y="333"/>
                  </a:lnTo>
                  <a:lnTo>
                    <a:pt x="87" y="340"/>
                  </a:lnTo>
                  <a:lnTo>
                    <a:pt x="103" y="345"/>
                  </a:lnTo>
                  <a:lnTo>
                    <a:pt x="120" y="351"/>
                  </a:lnTo>
                  <a:lnTo>
                    <a:pt x="136" y="356"/>
                  </a:lnTo>
                  <a:lnTo>
                    <a:pt x="153" y="360"/>
                  </a:lnTo>
                  <a:lnTo>
                    <a:pt x="169" y="364"/>
                  </a:lnTo>
                  <a:lnTo>
                    <a:pt x="187" y="367"/>
                  </a:lnTo>
                  <a:lnTo>
                    <a:pt x="204" y="370"/>
                  </a:lnTo>
                  <a:lnTo>
                    <a:pt x="221" y="372"/>
                  </a:lnTo>
                  <a:lnTo>
                    <a:pt x="238" y="374"/>
                  </a:lnTo>
                  <a:lnTo>
                    <a:pt x="256" y="375"/>
                  </a:lnTo>
                  <a:lnTo>
                    <a:pt x="273" y="376"/>
                  </a:lnTo>
                  <a:lnTo>
                    <a:pt x="290" y="378"/>
                  </a:lnTo>
                  <a:lnTo>
                    <a:pt x="307" y="379"/>
                  </a:lnTo>
                  <a:lnTo>
                    <a:pt x="312" y="379"/>
                  </a:lnTo>
                  <a:lnTo>
                    <a:pt x="317" y="375"/>
                  </a:lnTo>
                  <a:lnTo>
                    <a:pt x="320" y="372"/>
                  </a:lnTo>
                  <a:lnTo>
                    <a:pt x="323" y="366"/>
                  </a:lnTo>
                  <a:lnTo>
                    <a:pt x="323" y="360"/>
                  </a:lnTo>
                  <a:lnTo>
                    <a:pt x="320" y="356"/>
                  </a:lnTo>
                  <a:lnTo>
                    <a:pt x="316" y="352"/>
                  </a:lnTo>
                  <a:lnTo>
                    <a:pt x="311" y="351"/>
                  </a:lnTo>
                  <a:lnTo>
                    <a:pt x="295" y="351"/>
                  </a:lnTo>
                  <a:lnTo>
                    <a:pt x="279" y="351"/>
                  </a:lnTo>
                  <a:lnTo>
                    <a:pt x="263" y="350"/>
                  </a:lnTo>
                  <a:lnTo>
                    <a:pt x="248" y="349"/>
                  </a:lnTo>
                  <a:lnTo>
                    <a:pt x="231" y="348"/>
                  </a:lnTo>
                  <a:lnTo>
                    <a:pt x="215" y="345"/>
                  </a:lnTo>
                  <a:lnTo>
                    <a:pt x="200" y="343"/>
                  </a:lnTo>
                  <a:lnTo>
                    <a:pt x="183" y="341"/>
                  </a:lnTo>
                  <a:lnTo>
                    <a:pt x="168" y="337"/>
                  </a:lnTo>
                  <a:lnTo>
                    <a:pt x="151" y="334"/>
                  </a:lnTo>
                  <a:lnTo>
                    <a:pt x="136" y="329"/>
                  </a:lnTo>
                  <a:lnTo>
                    <a:pt x="121" y="325"/>
                  </a:lnTo>
                  <a:lnTo>
                    <a:pt x="106" y="320"/>
                  </a:lnTo>
                  <a:lnTo>
                    <a:pt x="92" y="313"/>
                  </a:lnTo>
                  <a:lnTo>
                    <a:pt x="76" y="306"/>
                  </a:lnTo>
                  <a:lnTo>
                    <a:pt x="62" y="300"/>
                  </a:lnTo>
                  <a:lnTo>
                    <a:pt x="51" y="291"/>
                  </a:lnTo>
                  <a:lnTo>
                    <a:pt x="41" y="280"/>
                  </a:lnTo>
                  <a:lnTo>
                    <a:pt x="35" y="269"/>
                  </a:lnTo>
                  <a:lnTo>
                    <a:pt x="31" y="255"/>
                  </a:lnTo>
                  <a:lnTo>
                    <a:pt x="31" y="239"/>
                  </a:lnTo>
                  <a:lnTo>
                    <a:pt x="33" y="218"/>
                  </a:lnTo>
                  <a:lnTo>
                    <a:pt x="38" y="197"/>
                  </a:lnTo>
                  <a:lnTo>
                    <a:pt x="42" y="182"/>
                  </a:lnTo>
                  <a:lnTo>
                    <a:pt x="51" y="165"/>
                  </a:lnTo>
                  <a:lnTo>
                    <a:pt x="60" y="150"/>
                  </a:lnTo>
                  <a:lnTo>
                    <a:pt x="68" y="136"/>
                  </a:lnTo>
                  <a:lnTo>
                    <a:pt x="79" y="124"/>
                  </a:lnTo>
                  <a:lnTo>
                    <a:pt x="89" y="111"/>
                  </a:lnTo>
                  <a:lnTo>
                    <a:pt x="101" y="100"/>
                  </a:lnTo>
                  <a:lnTo>
                    <a:pt x="114" y="88"/>
                  </a:lnTo>
                  <a:lnTo>
                    <a:pt x="129" y="76"/>
                  </a:lnTo>
                  <a:lnTo>
                    <a:pt x="144" y="64"/>
                  </a:lnTo>
                  <a:lnTo>
                    <a:pt x="162" y="53"/>
                  </a:lnTo>
                  <a:lnTo>
                    <a:pt x="181" y="41"/>
                  </a:lnTo>
                  <a:lnTo>
                    <a:pt x="201" y="31"/>
                  </a:lnTo>
                  <a:lnTo>
                    <a:pt x="219" y="22"/>
                  </a:lnTo>
                  <a:lnTo>
                    <a:pt x="237" y="14"/>
                  </a:lnTo>
                  <a:lnTo>
                    <a:pt x="253" y="7"/>
                  </a:lnTo>
                  <a:lnTo>
                    <a:pt x="268" y="1"/>
                  </a:lnTo>
                  <a:lnTo>
                    <a:pt x="255" y="0"/>
                  </a:lnTo>
                  <a:lnTo>
                    <a:pt x="238" y="1"/>
                  </a:lnTo>
                  <a:lnTo>
                    <a:pt x="221" y="5"/>
                  </a:lnTo>
                  <a:lnTo>
                    <a:pt x="201" y="11"/>
                  </a:lnTo>
                  <a:lnTo>
                    <a:pt x="181" y="19"/>
                  </a:lnTo>
                  <a:lnTo>
                    <a:pt x="161" y="28"/>
                  </a:lnTo>
                  <a:lnTo>
                    <a:pt x="142" y="39"/>
                  </a:lnTo>
                  <a:lnTo>
                    <a:pt x="126" y="50"/>
                  </a:lnTo>
                  <a:close/>
                </a:path>
              </a:pathLst>
            </a:custGeom>
            <a:solidFill>
              <a:srgbClr val="000000"/>
            </a:solidFill>
            <a:ln w="9525">
              <a:solidFill>
                <a:schemeClr val="bg2"/>
              </a:solidFill>
              <a:round/>
              <a:headEnd/>
              <a:tailEnd/>
            </a:ln>
          </p:spPr>
          <p:txBody>
            <a:bodyPr/>
            <a:lstStyle/>
            <a:p>
              <a:endParaRPr lang="zh-CN" altLang="en-US"/>
            </a:p>
          </p:txBody>
        </p:sp>
        <p:sp>
          <p:nvSpPr>
            <p:cNvPr id="127110" name="Freeform 337"/>
            <p:cNvSpPr>
              <a:spLocks/>
            </p:cNvSpPr>
            <p:nvPr/>
          </p:nvSpPr>
          <p:spPr bwMode="auto">
            <a:xfrm>
              <a:off x="4384" y="3136"/>
              <a:ext cx="47" cy="42"/>
            </a:xfrm>
            <a:custGeom>
              <a:avLst/>
              <a:gdLst>
                <a:gd name="T0" fmla="*/ 0 w 282"/>
                <a:gd name="T1" fmla="*/ 0 h 253"/>
                <a:gd name="T2" fmla="*/ 0 w 282"/>
                <a:gd name="T3" fmla="*/ 0 h 253"/>
                <a:gd name="T4" fmla="*/ 0 w 282"/>
                <a:gd name="T5" fmla="*/ 0 h 253"/>
                <a:gd name="T6" fmla="*/ 0 w 282"/>
                <a:gd name="T7" fmla="*/ 0 h 253"/>
                <a:gd name="T8" fmla="*/ 0 w 282"/>
                <a:gd name="T9" fmla="*/ 0 h 253"/>
                <a:gd name="T10" fmla="*/ 0 w 282"/>
                <a:gd name="T11" fmla="*/ 0 h 253"/>
                <a:gd name="T12" fmla="*/ 0 w 282"/>
                <a:gd name="T13" fmla="*/ 0 h 253"/>
                <a:gd name="T14" fmla="*/ 0 w 282"/>
                <a:gd name="T15" fmla="*/ 0 h 253"/>
                <a:gd name="T16" fmla="*/ 0 w 282"/>
                <a:gd name="T17" fmla="*/ 0 h 253"/>
                <a:gd name="T18" fmla="*/ 0 w 282"/>
                <a:gd name="T19" fmla="*/ 0 h 253"/>
                <a:gd name="T20" fmla="*/ 0 w 282"/>
                <a:gd name="T21" fmla="*/ 0 h 253"/>
                <a:gd name="T22" fmla="*/ 0 w 282"/>
                <a:gd name="T23" fmla="*/ 0 h 253"/>
                <a:gd name="T24" fmla="*/ 0 w 282"/>
                <a:gd name="T25" fmla="*/ 0 h 253"/>
                <a:gd name="T26" fmla="*/ 0 w 282"/>
                <a:gd name="T27" fmla="*/ 0 h 253"/>
                <a:gd name="T28" fmla="*/ 0 w 282"/>
                <a:gd name="T29" fmla="*/ 0 h 253"/>
                <a:gd name="T30" fmla="*/ 0 w 282"/>
                <a:gd name="T31" fmla="*/ 0 h 253"/>
                <a:gd name="T32" fmla="*/ 0 w 282"/>
                <a:gd name="T33" fmla="*/ 0 h 253"/>
                <a:gd name="T34" fmla="*/ 0 w 282"/>
                <a:gd name="T35" fmla="*/ 0 h 253"/>
                <a:gd name="T36" fmla="*/ 0 w 282"/>
                <a:gd name="T37" fmla="*/ 0 h 253"/>
                <a:gd name="T38" fmla="*/ 0 w 282"/>
                <a:gd name="T39" fmla="*/ 0 h 253"/>
                <a:gd name="T40" fmla="*/ 0 w 282"/>
                <a:gd name="T41" fmla="*/ 0 h 253"/>
                <a:gd name="T42" fmla="*/ 0 w 282"/>
                <a:gd name="T43" fmla="*/ 0 h 253"/>
                <a:gd name="T44" fmla="*/ 0 w 282"/>
                <a:gd name="T45" fmla="*/ 0 h 253"/>
                <a:gd name="T46" fmla="*/ 0 w 282"/>
                <a:gd name="T47" fmla="*/ 0 h 253"/>
                <a:gd name="T48" fmla="*/ 0 w 282"/>
                <a:gd name="T49" fmla="*/ 0 h 253"/>
                <a:gd name="T50" fmla="*/ 0 w 282"/>
                <a:gd name="T51" fmla="*/ 0 h 253"/>
                <a:gd name="T52" fmla="*/ 0 w 282"/>
                <a:gd name="T53" fmla="*/ 0 h 253"/>
                <a:gd name="T54" fmla="*/ 0 w 282"/>
                <a:gd name="T55" fmla="*/ 0 h 253"/>
                <a:gd name="T56" fmla="*/ 0 w 282"/>
                <a:gd name="T57" fmla="*/ 0 h 253"/>
                <a:gd name="T58" fmla="*/ 0 w 282"/>
                <a:gd name="T59" fmla="*/ 0 h 253"/>
                <a:gd name="T60" fmla="*/ 0 w 282"/>
                <a:gd name="T61" fmla="*/ 0 h 253"/>
                <a:gd name="T62" fmla="*/ 0 w 282"/>
                <a:gd name="T63" fmla="*/ 0 h 253"/>
                <a:gd name="T64" fmla="*/ 0 w 282"/>
                <a:gd name="T65" fmla="*/ 0 h 253"/>
                <a:gd name="T66" fmla="*/ 0 w 282"/>
                <a:gd name="T67" fmla="*/ 0 h 253"/>
                <a:gd name="T68" fmla="*/ 0 w 282"/>
                <a:gd name="T69" fmla="*/ 0 h 253"/>
                <a:gd name="T70" fmla="*/ 0 w 282"/>
                <a:gd name="T71" fmla="*/ 0 h 253"/>
                <a:gd name="T72" fmla="*/ 0 w 282"/>
                <a:gd name="T73" fmla="*/ 0 h 253"/>
                <a:gd name="T74" fmla="*/ 0 w 282"/>
                <a:gd name="T75" fmla="*/ 0 h 253"/>
                <a:gd name="T76" fmla="*/ 0 w 282"/>
                <a:gd name="T77" fmla="*/ 0 h 253"/>
                <a:gd name="T78" fmla="*/ 0 w 282"/>
                <a:gd name="T79" fmla="*/ 0 h 253"/>
                <a:gd name="T80" fmla="*/ 0 w 282"/>
                <a:gd name="T81" fmla="*/ 0 h 253"/>
                <a:gd name="T82" fmla="*/ 0 w 282"/>
                <a:gd name="T83" fmla="*/ 0 h 253"/>
                <a:gd name="T84" fmla="*/ 0 w 282"/>
                <a:gd name="T85" fmla="*/ 0 h 253"/>
                <a:gd name="T86" fmla="*/ 0 w 282"/>
                <a:gd name="T87" fmla="*/ 0 h 253"/>
                <a:gd name="T88" fmla="*/ 0 w 282"/>
                <a:gd name="T89" fmla="*/ 0 h 253"/>
                <a:gd name="T90" fmla="*/ 0 w 282"/>
                <a:gd name="T91" fmla="*/ 0 h 253"/>
                <a:gd name="T92" fmla="*/ 0 w 282"/>
                <a:gd name="T93" fmla="*/ 0 h 253"/>
                <a:gd name="T94" fmla="*/ 0 w 282"/>
                <a:gd name="T95" fmla="*/ 0 h 253"/>
                <a:gd name="T96" fmla="*/ 0 w 282"/>
                <a:gd name="T97" fmla="*/ 0 h 253"/>
                <a:gd name="T98" fmla="*/ 0 w 282"/>
                <a:gd name="T99" fmla="*/ 0 h 253"/>
                <a:gd name="T100" fmla="*/ 0 w 282"/>
                <a:gd name="T101" fmla="*/ 0 h 253"/>
                <a:gd name="T102" fmla="*/ 0 w 282"/>
                <a:gd name="T103" fmla="*/ 0 h 253"/>
                <a:gd name="T104" fmla="*/ 0 w 282"/>
                <a:gd name="T105" fmla="*/ 0 h 253"/>
                <a:gd name="T106" fmla="*/ 0 w 282"/>
                <a:gd name="T107" fmla="*/ 0 h 253"/>
                <a:gd name="T108" fmla="*/ 0 w 282"/>
                <a:gd name="T109" fmla="*/ 0 h 253"/>
                <a:gd name="T110" fmla="*/ 0 w 282"/>
                <a:gd name="T111" fmla="*/ 0 h 253"/>
                <a:gd name="T112" fmla="*/ 0 w 282"/>
                <a:gd name="T113" fmla="*/ 0 h 253"/>
                <a:gd name="T114" fmla="*/ 0 w 282"/>
                <a:gd name="T115" fmla="*/ 0 h 253"/>
                <a:gd name="T116" fmla="*/ 0 w 282"/>
                <a:gd name="T117" fmla="*/ 0 h 253"/>
                <a:gd name="T118" fmla="*/ 0 w 282"/>
                <a:gd name="T119" fmla="*/ 0 h 253"/>
                <a:gd name="T120" fmla="*/ 0 w 282"/>
                <a:gd name="T121" fmla="*/ 0 h 253"/>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82"/>
                <a:gd name="T184" fmla="*/ 0 h 253"/>
                <a:gd name="T185" fmla="*/ 282 w 282"/>
                <a:gd name="T186" fmla="*/ 253 h 253"/>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82" h="253">
                  <a:moveTo>
                    <a:pt x="235" y="78"/>
                  </a:moveTo>
                  <a:lnTo>
                    <a:pt x="248" y="92"/>
                  </a:lnTo>
                  <a:lnTo>
                    <a:pt x="255" y="108"/>
                  </a:lnTo>
                  <a:lnTo>
                    <a:pt x="259" y="125"/>
                  </a:lnTo>
                  <a:lnTo>
                    <a:pt x="259" y="144"/>
                  </a:lnTo>
                  <a:lnTo>
                    <a:pt x="257" y="159"/>
                  </a:lnTo>
                  <a:lnTo>
                    <a:pt x="252" y="171"/>
                  </a:lnTo>
                  <a:lnTo>
                    <a:pt x="244" y="184"/>
                  </a:lnTo>
                  <a:lnTo>
                    <a:pt x="236" y="194"/>
                  </a:lnTo>
                  <a:lnTo>
                    <a:pt x="225" y="206"/>
                  </a:lnTo>
                  <a:lnTo>
                    <a:pt x="215" y="215"/>
                  </a:lnTo>
                  <a:lnTo>
                    <a:pt x="204" y="225"/>
                  </a:lnTo>
                  <a:lnTo>
                    <a:pt x="194" y="236"/>
                  </a:lnTo>
                  <a:lnTo>
                    <a:pt x="191" y="239"/>
                  </a:lnTo>
                  <a:lnTo>
                    <a:pt x="190" y="242"/>
                  </a:lnTo>
                  <a:lnTo>
                    <a:pt x="191" y="246"/>
                  </a:lnTo>
                  <a:lnTo>
                    <a:pt x="194" y="249"/>
                  </a:lnTo>
                  <a:lnTo>
                    <a:pt x="197" y="252"/>
                  </a:lnTo>
                  <a:lnTo>
                    <a:pt x="201" y="253"/>
                  </a:lnTo>
                  <a:lnTo>
                    <a:pt x="205" y="252"/>
                  </a:lnTo>
                  <a:lnTo>
                    <a:pt x="209" y="249"/>
                  </a:lnTo>
                  <a:lnTo>
                    <a:pt x="232" y="234"/>
                  </a:lnTo>
                  <a:lnTo>
                    <a:pt x="251" y="215"/>
                  </a:lnTo>
                  <a:lnTo>
                    <a:pt x="267" y="192"/>
                  </a:lnTo>
                  <a:lnTo>
                    <a:pt x="278" y="168"/>
                  </a:lnTo>
                  <a:lnTo>
                    <a:pt x="282" y="141"/>
                  </a:lnTo>
                  <a:lnTo>
                    <a:pt x="279" y="116"/>
                  </a:lnTo>
                  <a:lnTo>
                    <a:pt x="270" y="92"/>
                  </a:lnTo>
                  <a:lnTo>
                    <a:pt x="251" y="70"/>
                  </a:lnTo>
                  <a:lnTo>
                    <a:pt x="237" y="59"/>
                  </a:lnTo>
                  <a:lnTo>
                    <a:pt x="221" y="48"/>
                  </a:lnTo>
                  <a:lnTo>
                    <a:pt x="202" y="39"/>
                  </a:lnTo>
                  <a:lnTo>
                    <a:pt x="183" y="31"/>
                  </a:lnTo>
                  <a:lnTo>
                    <a:pt x="163" y="24"/>
                  </a:lnTo>
                  <a:lnTo>
                    <a:pt x="142" y="18"/>
                  </a:lnTo>
                  <a:lnTo>
                    <a:pt x="122" y="13"/>
                  </a:lnTo>
                  <a:lnTo>
                    <a:pt x="101" y="8"/>
                  </a:lnTo>
                  <a:lnTo>
                    <a:pt x="82" y="5"/>
                  </a:lnTo>
                  <a:lnTo>
                    <a:pt x="63" y="2"/>
                  </a:lnTo>
                  <a:lnTo>
                    <a:pt x="47" y="0"/>
                  </a:lnTo>
                  <a:lnTo>
                    <a:pt x="32" y="0"/>
                  </a:lnTo>
                  <a:lnTo>
                    <a:pt x="19" y="0"/>
                  </a:lnTo>
                  <a:lnTo>
                    <a:pt x="10" y="1"/>
                  </a:lnTo>
                  <a:lnTo>
                    <a:pt x="4" y="4"/>
                  </a:lnTo>
                  <a:lnTo>
                    <a:pt x="0" y="6"/>
                  </a:lnTo>
                  <a:lnTo>
                    <a:pt x="12" y="8"/>
                  </a:lnTo>
                  <a:lnTo>
                    <a:pt x="25" y="9"/>
                  </a:lnTo>
                  <a:lnTo>
                    <a:pt x="38" y="12"/>
                  </a:lnTo>
                  <a:lnTo>
                    <a:pt x="52" y="14"/>
                  </a:lnTo>
                  <a:lnTo>
                    <a:pt x="67" y="16"/>
                  </a:lnTo>
                  <a:lnTo>
                    <a:pt x="82" y="18"/>
                  </a:lnTo>
                  <a:lnTo>
                    <a:pt x="97" y="22"/>
                  </a:lnTo>
                  <a:lnTo>
                    <a:pt x="114" y="25"/>
                  </a:lnTo>
                  <a:lnTo>
                    <a:pt x="129" y="30"/>
                  </a:lnTo>
                  <a:lnTo>
                    <a:pt x="146" y="35"/>
                  </a:lnTo>
                  <a:lnTo>
                    <a:pt x="162" y="40"/>
                  </a:lnTo>
                  <a:lnTo>
                    <a:pt x="177" y="46"/>
                  </a:lnTo>
                  <a:lnTo>
                    <a:pt x="192" y="53"/>
                  </a:lnTo>
                  <a:lnTo>
                    <a:pt x="208" y="60"/>
                  </a:lnTo>
                  <a:lnTo>
                    <a:pt x="222" y="69"/>
                  </a:lnTo>
                  <a:lnTo>
                    <a:pt x="235" y="78"/>
                  </a:lnTo>
                  <a:close/>
                </a:path>
              </a:pathLst>
            </a:custGeom>
            <a:solidFill>
              <a:srgbClr val="000000"/>
            </a:solidFill>
            <a:ln w="9525">
              <a:solidFill>
                <a:schemeClr val="bg2"/>
              </a:solidFill>
              <a:round/>
              <a:headEnd/>
              <a:tailEnd/>
            </a:ln>
          </p:spPr>
          <p:txBody>
            <a:bodyPr/>
            <a:lstStyle/>
            <a:p>
              <a:endParaRPr lang="zh-CN" altLang="en-US"/>
            </a:p>
          </p:txBody>
        </p:sp>
        <p:sp>
          <p:nvSpPr>
            <p:cNvPr id="127111" name="Freeform 338"/>
            <p:cNvSpPr>
              <a:spLocks/>
            </p:cNvSpPr>
            <p:nvPr/>
          </p:nvSpPr>
          <p:spPr bwMode="auto">
            <a:xfrm>
              <a:off x="4290" y="3159"/>
              <a:ext cx="19" cy="39"/>
            </a:xfrm>
            <a:custGeom>
              <a:avLst/>
              <a:gdLst>
                <a:gd name="T0" fmla="*/ 0 w 115"/>
                <a:gd name="T1" fmla="*/ 0 h 236"/>
                <a:gd name="T2" fmla="*/ 0 w 115"/>
                <a:gd name="T3" fmla="*/ 0 h 236"/>
                <a:gd name="T4" fmla="*/ 0 w 115"/>
                <a:gd name="T5" fmla="*/ 0 h 236"/>
                <a:gd name="T6" fmla="*/ 0 w 115"/>
                <a:gd name="T7" fmla="*/ 0 h 236"/>
                <a:gd name="T8" fmla="*/ 0 w 115"/>
                <a:gd name="T9" fmla="*/ 0 h 236"/>
                <a:gd name="T10" fmla="*/ 0 w 115"/>
                <a:gd name="T11" fmla="*/ 0 h 236"/>
                <a:gd name="T12" fmla="*/ 0 w 115"/>
                <a:gd name="T13" fmla="*/ 0 h 236"/>
                <a:gd name="T14" fmla="*/ 0 w 115"/>
                <a:gd name="T15" fmla="*/ 0 h 236"/>
                <a:gd name="T16" fmla="*/ 0 w 115"/>
                <a:gd name="T17" fmla="*/ 0 h 236"/>
                <a:gd name="T18" fmla="*/ 0 w 115"/>
                <a:gd name="T19" fmla="*/ 0 h 236"/>
                <a:gd name="T20" fmla="*/ 0 w 115"/>
                <a:gd name="T21" fmla="*/ 0 h 236"/>
                <a:gd name="T22" fmla="*/ 0 w 115"/>
                <a:gd name="T23" fmla="*/ 0 h 236"/>
                <a:gd name="T24" fmla="*/ 0 w 115"/>
                <a:gd name="T25" fmla="*/ 0 h 236"/>
                <a:gd name="T26" fmla="*/ 0 w 115"/>
                <a:gd name="T27" fmla="*/ 0 h 236"/>
                <a:gd name="T28" fmla="*/ 0 w 115"/>
                <a:gd name="T29" fmla="*/ 0 h 236"/>
                <a:gd name="T30" fmla="*/ 0 w 115"/>
                <a:gd name="T31" fmla="*/ 0 h 236"/>
                <a:gd name="T32" fmla="*/ 0 w 115"/>
                <a:gd name="T33" fmla="*/ 0 h 236"/>
                <a:gd name="T34" fmla="*/ 0 w 115"/>
                <a:gd name="T35" fmla="*/ 0 h 236"/>
                <a:gd name="T36" fmla="*/ 0 w 115"/>
                <a:gd name="T37" fmla="*/ 0 h 236"/>
                <a:gd name="T38" fmla="*/ 0 w 115"/>
                <a:gd name="T39" fmla="*/ 0 h 236"/>
                <a:gd name="T40" fmla="*/ 0 w 115"/>
                <a:gd name="T41" fmla="*/ 0 h 236"/>
                <a:gd name="T42" fmla="*/ 0 w 115"/>
                <a:gd name="T43" fmla="*/ 0 h 236"/>
                <a:gd name="T44" fmla="*/ 0 w 115"/>
                <a:gd name="T45" fmla="*/ 0 h 236"/>
                <a:gd name="T46" fmla="*/ 0 w 115"/>
                <a:gd name="T47" fmla="*/ 0 h 236"/>
                <a:gd name="T48" fmla="*/ 0 w 115"/>
                <a:gd name="T49" fmla="*/ 0 h 236"/>
                <a:gd name="T50" fmla="*/ 0 w 115"/>
                <a:gd name="T51" fmla="*/ 0 h 236"/>
                <a:gd name="T52" fmla="*/ 0 w 115"/>
                <a:gd name="T53" fmla="*/ 0 h 236"/>
                <a:gd name="T54" fmla="*/ 0 w 115"/>
                <a:gd name="T55" fmla="*/ 0 h 236"/>
                <a:gd name="T56" fmla="*/ 0 w 115"/>
                <a:gd name="T57" fmla="*/ 0 h 236"/>
                <a:gd name="T58" fmla="*/ 0 w 115"/>
                <a:gd name="T59" fmla="*/ 0 h 236"/>
                <a:gd name="T60" fmla="*/ 0 w 115"/>
                <a:gd name="T61" fmla="*/ 0 h 236"/>
                <a:gd name="T62" fmla="*/ 0 w 115"/>
                <a:gd name="T63" fmla="*/ 0 h 236"/>
                <a:gd name="T64" fmla="*/ 0 w 115"/>
                <a:gd name="T65" fmla="*/ 0 h 236"/>
                <a:gd name="T66" fmla="*/ 0 w 115"/>
                <a:gd name="T67" fmla="*/ 0 h 236"/>
                <a:gd name="T68" fmla="*/ 0 w 115"/>
                <a:gd name="T69" fmla="*/ 0 h 236"/>
                <a:gd name="T70" fmla="*/ 0 w 115"/>
                <a:gd name="T71" fmla="*/ 0 h 236"/>
                <a:gd name="T72" fmla="*/ 0 w 115"/>
                <a:gd name="T73" fmla="*/ 0 h 236"/>
                <a:gd name="T74" fmla="*/ 0 w 115"/>
                <a:gd name="T75" fmla="*/ 0 h 236"/>
                <a:gd name="T76" fmla="*/ 0 w 115"/>
                <a:gd name="T77" fmla="*/ 0 h 236"/>
                <a:gd name="T78" fmla="*/ 0 w 115"/>
                <a:gd name="T79" fmla="*/ 0 h 236"/>
                <a:gd name="T80" fmla="*/ 0 w 115"/>
                <a:gd name="T81" fmla="*/ 0 h 2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5"/>
                <a:gd name="T124" fmla="*/ 0 h 236"/>
                <a:gd name="T125" fmla="*/ 115 w 115"/>
                <a:gd name="T126" fmla="*/ 236 h 2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5" h="236">
                  <a:moveTo>
                    <a:pt x="0" y="128"/>
                  </a:moveTo>
                  <a:lnTo>
                    <a:pt x="0" y="148"/>
                  </a:lnTo>
                  <a:lnTo>
                    <a:pt x="5" y="166"/>
                  </a:lnTo>
                  <a:lnTo>
                    <a:pt x="13" y="184"/>
                  </a:lnTo>
                  <a:lnTo>
                    <a:pt x="24" y="198"/>
                  </a:lnTo>
                  <a:lnTo>
                    <a:pt x="39" y="211"/>
                  </a:lnTo>
                  <a:lnTo>
                    <a:pt x="55" y="223"/>
                  </a:lnTo>
                  <a:lnTo>
                    <a:pt x="74" y="231"/>
                  </a:lnTo>
                  <a:lnTo>
                    <a:pt x="92" y="235"/>
                  </a:lnTo>
                  <a:lnTo>
                    <a:pt x="98" y="236"/>
                  </a:lnTo>
                  <a:lnTo>
                    <a:pt x="104" y="234"/>
                  </a:lnTo>
                  <a:lnTo>
                    <a:pt x="109" y="231"/>
                  </a:lnTo>
                  <a:lnTo>
                    <a:pt x="111" y="226"/>
                  </a:lnTo>
                  <a:lnTo>
                    <a:pt x="111" y="220"/>
                  </a:lnTo>
                  <a:lnTo>
                    <a:pt x="110" y="215"/>
                  </a:lnTo>
                  <a:lnTo>
                    <a:pt x="107" y="210"/>
                  </a:lnTo>
                  <a:lnTo>
                    <a:pt x="101" y="208"/>
                  </a:lnTo>
                  <a:lnTo>
                    <a:pt x="82" y="201"/>
                  </a:lnTo>
                  <a:lnTo>
                    <a:pt x="64" y="192"/>
                  </a:lnTo>
                  <a:lnTo>
                    <a:pt x="50" y="179"/>
                  </a:lnTo>
                  <a:lnTo>
                    <a:pt x="40" y="165"/>
                  </a:lnTo>
                  <a:lnTo>
                    <a:pt x="33" y="148"/>
                  </a:lnTo>
                  <a:lnTo>
                    <a:pt x="29" y="130"/>
                  </a:lnTo>
                  <a:lnTo>
                    <a:pt x="29" y="110"/>
                  </a:lnTo>
                  <a:lnTo>
                    <a:pt x="35" y="89"/>
                  </a:lnTo>
                  <a:lnTo>
                    <a:pt x="43" y="74"/>
                  </a:lnTo>
                  <a:lnTo>
                    <a:pt x="56" y="60"/>
                  </a:lnTo>
                  <a:lnTo>
                    <a:pt x="70" y="46"/>
                  </a:lnTo>
                  <a:lnTo>
                    <a:pt x="85" y="33"/>
                  </a:lnTo>
                  <a:lnTo>
                    <a:pt x="98" y="23"/>
                  </a:lnTo>
                  <a:lnTo>
                    <a:pt x="109" y="12"/>
                  </a:lnTo>
                  <a:lnTo>
                    <a:pt x="115" y="6"/>
                  </a:lnTo>
                  <a:lnTo>
                    <a:pt x="115" y="0"/>
                  </a:lnTo>
                  <a:lnTo>
                    <a:pt x="102" y="4"/>
                  </a:lnTo>
                  <a:lnTo>
                    <a:pt x="85" y="12"/>
                  </a:lnTo>
                  <a:lnTo>
                    <a:pt x="68" y="26"/>
                  </a:lnTo>
                  <a:lnTo>
                    <a:pt x="49" y="42"/>
                  </a:lnTo>
                  <a:lnTo>
                    <a:pt x="32" y="61"/>
                  </a:lnTo>
                  <a:lnTo>
                    <a:pt x="17" y="82"/>
                  </a:lnTo>
                  <a:lnTo>
                    <a:pt x="6" y="105"/>
                  </a:lnTo>
                  <a:lnTo>
                    <a:pt x="0" y="128"/>
                  </a:lnTo>
                  <a:close/>
                </a:path>
              </a:pathLst>
            </a:custGeom>
            <a:solidFill>
              <a:srgbClr val="000000"/>
            </a:solidFill>
            <a:ln w="9525">
              <a:solidFill>
                <a:schemeClr val="bg2"/>
              </a:solidFill>
              <a:round/>
              <a:headEnd/>
              <a:tailEnd/>
            </a:ln>
          </p:spPr>
          <p:txBody>
            <a:bodyPr/>
            <a:lstStyle/>
            <a:p>
              <a:endParaRPr lang="zh-CN" altLang="en-US"/>
            </a:p>
          </p:txBody>
        </p:sp>
        <p:sp>
          <p:nvSpPr>
            <p:cNvPr id="127112" name="Freeform 339"/>
            <p:cNvSpPr>
              <a:spLocks/>
            </p:cNvSpPr>
            <p:nvPr/>
          </p:nvSpPr>
          <p:spPr bwMode="auto">
            <a:xfrm>
              <a:off x="4423" y="3133"/>
              <a:ext cx="41" cy="52"/>
            </a:xfrm>
            <a:custGeom>
              <a:avLst/>
              <a:gdLst>
                <a:gd name="T0" fmla="*/ 0 w 245"/>
                <a:gd name="T1" fmla="*/ 0 h 310"/>
                <a:gd name="T2" fmla="*/ 0 w 245"/>
                <a:gd name="T3" fmla="*/ 0 h 310"/>
                <a:gd name="T4" fmla="*/ 0 w 245"/>
                <a:gd name="T5" fmla="*/ 0 h 310"/>
                <a:gd name="T6" fmla="*/ 0 w 245"/>
                <a:gd name="T7" fmla="*/ 0 h 310"/>
                <a:gd name="T8" fmla="*/ 0 w 245"/>
                <a:gd name="T9" fmla="*/ 0 h 310"/>
                <a:gd name="T10" fmla="*/ 0 w 245"/>
                <a:gd name="T11" fmla="*/ 0 h 310"/>
                <a:gd name="T12" fmla="*/ 0 w 245"/>
                <a:gd name="T13" fmla="*/ 0 h 310"/>
                <a:gd name="T14" fmla="*/ 0 w 245"/>
                <a:gd name="T15" fmla="*/ 0 h 310"/>
                <a:gd name="T16" fmla="*/ 0 w 245"/>
                <a:gd name="T17" fmla="*/ 0 h 310"/>
                <a:gd name="T18" fmla="*/ 0 w 245"/>
                <a:gd name="T19" fmla="*/ 0 h 310"/>
                <a:gd name="T20" fmla="*/ 0 w 245"/>
                <a:gd name="T21" fmla="*/ 0 h 310"/>
                <a:gd name="T22" fmla="*/ 0 w 245"/>
                <a:gd name="T23" fmla="*/ 0 h 310"/>
                <a:gd name="T24" fmla="*/ 0 w 245"/>
                <a:gd name="T25" fmla="*/ 0 h 310"/>
                <a:gd name="T26" fmla="*/ 0 w 245"/>
                <a:gd name="T27" fmla="*/ 0 h 310"/>
                <a:gd name="T28" fmla="*/ 0 w 245"/>
                <a:gd name="T29" fmla="*/ 0 h 310"/>
                <a:gd name="T30" fmla="*/ 0 w 245"/>
                <a:gd name="T31" fmla="*/ 0 h 310"/>
                <a:gd name="T32" fmla="*/ 0 w 245"/>
                <a:gd name="T33" fmla="*/ 0 h 310"/>
                <a:gd name="T34" fmla="*/ 0 w 245"/>
                <a:gd name="T35" fmla="*/ 0 h 310"/>
                <a:gd name="T36" fmla="*/ 0 w 245"/>
                <a:gd name="T37" fmla="*/ 0 h 310"/>
                <a:gd name="T38" fmla="*/ 0 w 245"/>
                <a:gd name="T39" fmla="*/ 0 h 310"/>
                <a:gd name="T40" fmla="*/ 0 w 245"/>
                <a:gd name="T41" fmla="*/ 0 h 310"/>
                <a:gd name="T42" fmla="*/ 0 w 245"/>
                <a:gd name="T43" fmla="*/ 0 h 310"/>
                <a:gd name="T44" fmla="*/ 0 w 245"/>
                <a:gd name="T45" fmla="*/ 0 h 310"/>
                <a:gd name="T46" fmla="*/ 0 w 245"/>
                <a:gd name="T47" fmla="*/ 0 h 310"/>
                <a:gd name="T48" fmla="*/ 0 w 245"/>
                <a:gd name="T49" fmla="*/ 0 h 310"/>
                <a:gd name="T50" fmla="*/ 0 w 245"/>
                <a:gd name="T51" fmla="*/ 0 h 310"/>
                <a:gd name="T52" fmla="*/ 0 w 245"/>
                <a:gd name="T53" fmla="*/ 0 h 310"/>
                <a:gd name="T54" fmla="*/ 0 w 245"/>
                <a:gd name="T55" fmla="*/ 0 h 310"/>
                <a:gd name="T56" fmla="*/ 0 w 245"/>
                <a:gd name="T57" fmla="*/ 0 h 310"/>
                <a:gd name="T58" fmla="*/ 0 w 245"/>
                <a:gd name="T59" fmla="*/ 0 h 310"/>
                <a:gd name="T60" fmla="*/ 0 w 245"/>
                <a:gd name="T61" fmla="*/ 0 h 310"/>
                <a:gd name="T62" fmla="*/ 0 w 245"/>
                <a:gd name="T63" fmla="*/ 0 h 310"/>
                <a:gd name="T64" fmla="*/ 0 w 245"/>
                <a:gd name="T65" fmla="*/ 0 h 310"/>
                <a:gd name="T66" fmla="*/ 0 w 245"/>
                <a:gd name="T67" fmla="*/ 0 h 310"/>
                <a:gd name="T68" fmla="*/ 0 w 245"/>
                <a:gd name="T69" fmla="*/ 0 h 310"/>
                <a:gd name="T70" fmla="*/ 0 w 245"/>
                <a:gd name="T71" fmla="*/ 0 h 310"/>
                <a:gd name="T72" fmla="*/ 0 w 245"/>
                <a:gd name="T73" fmla="*/ 0 h 310"/>
                <a:gd name="T74" fmla="*/ 0 w 245"/>
                <a:gd name="T75" fmla="*/ 0 h 31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45"/>
                <a:gd name="T115" fmla="*/ 0 h 310"/>
                <a:gd name="T116" fmla="*/ 245 w 245"/>
                <a:gd name="T117" fmla="*/ 310 h 31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45" h="310">
                  <a:moveTo>
                    <a:pt x="200" y="116"/>
                  </a:moveTo>
                  <a:lnTo>
                    <a:pt x="208" y="124"/>
                  </a:lnTo>
                  <a:lnTo>
                    <a:pt x="214" y="133"/>
                  </a:lnTo>
                  <a:lnTo>
                    <a:pt x="220" y="144"/>
                  </a:lnTo>
                  <a:lnTo>
                    <a:pt x="223" y="154"/>
                  </a:lnTo>
                  <a:lnTo>
                    <a:pt x="226" y="164"/>
                  </a:lnTo>
                  <a:lnTo>
                    <a:pt x="224" y="176"/>
                  </a:lnTo>
                  <a:lnTo>
                    <a:pt x="222" y="187"/>
                  </a:lnTo>
                  <a:lnTo>
                    <a:pt x="216" y="198"/>
                  </a:lnTo>
                  <a:lnTo>
                    <a:pt x="208" y="209"/>
                  </a:lnTo>
                  <a:lnTo>
                    <a:pt x="199" y="219"/>
                  </a:lnTo>
                  <a:lnTo>
                    <a:pt x="188" y="229"/>
                  </a:lnTo>
                  <a:lnTo>
                    <a:pt x="177" y="238"/>
                  </a:lnTo>
                  <a:lnTo>
                    <a:pt x="166" y="246"/>
                  </a:lnTo>
                  <a:lnTo>
                    <a:pt x="154" y="255"/>
                  </a:lnTo>
                  <a:lnTo>
                    <a:pt x="142" y="264"/>
                  </a:lnTo>
                  <a:lnTo>
                    <a:pt x="132" y="275"/>
                  </a:lnTo>
                  <a:lnTo>
                    <a:pt x="128" y="278"/>
                  </a:lnTo>
                  <a:lnTo>
                    <a:pt x="126" y="283"/>
                  </a:lnTo>
                  <a:lnTo>
                    <a:pt x="124" y="287"/>
                  </a:lnTo>
                  <a:lnTo>
                    <a:pt x="121" y="292"/>
                  </a:lnTo>
                  <a:lnTo>
                    <a:pt x="120" y="296"/>
                  </a:lnTo>
                  <a:lnTo>
                    <a:pt x="120" y="301"/>
                  </a:lnTo>
                  <a:lnTo>
                    <a:pt x="122" y="306"/>
                  </a:lnTo>
                  <a:lnTo>
                    <a:pt x="126" y="309"/>
                  </a:lnTo>
                  <a:lnTo>
                    <a:pt x="131" y="310"/>
                  </a:lnTo>
                  <a:lnTo>
                    <a:pt x="135" y="310"/>
                  </a:lnTo>
                  <a:lnTo>
                    <a:pt x="139" y="309"/>
                  </a:lnTo>
                  <a:lnTo>
                    <a:pt x="142" y="306"/>
                  </a:lnTo>
                  <a:lnTo>
                    <a:pt x="154" y="292"/>
                  </a:lnTo>
                  <a:lnTo>
                    <a:pt x="167" y="280"/>
                  </a:lnTo>
                  <a:lnTo>
                    <a:pt x="180" y="269"/>
                  </a:lnTo>
                  <a:lnTo>
                    <a:pt x="194" y="257"/>
                  </a:lnTo>
                  <a:lnTo>
                    <a:pt x="207" y="246"/>
                  </a:lnTo>
                  <a:lnTo>
                    <a:pt x="220" y="233"/>
                  </a:lnTo>
                  <a:lnTo>
                    <a:pt x="230" y="219"/>
                  </a:lnTo>
                  <a:lnTo>
                    <a:pt x="238" y="204"/>
                  </a:lnTo>
                  <a:lnTo>
                    <a:pt x="244" y="186"/>
                  </a:lnTo>
                  <a:lnTo>
                    <a:pt x="245" y="169"/>
                  </a:lnTo>
                  <a:lnTo>
                    <a:pt x="243" y="152"/>
                  </a:lnTo>
                  <a:lnTo>
                    <a:pt x="237" y="134"/>
                  </a:lnTo>
                  <a:lnTo>
                    <a:pt x="228" y="119"/>
                  </a:lnTo>
                  <a:lnTo>
                    <a:pt x="217" y="105"/>
                  </a:lnTo>
                  <a:lnTo>
                    <a:pt x="203" y="93"/>
                  </a:lnTo>
                  <a:lnTo>
                    <a:pt x="188" y="83"/>
                  </a:lnTo>
                  <a:lnTo>
                    <a:pt x="176" y="76"/>
                  </a:lnTo>
                  <a:lnTo>
                    <a:pt x="163" y="69"/>
                  </a:lnTo>
                  <a:lnTo>
                    <a:pt x="151" y="61"/>
                  </a:lnTo>
                  <a:lnTo>
                    <a:pt x="136" y="54"/>
                  </a:lnTo>
                  <a:lnTo>
                    <a:pt x="122" y="46"/>
                  </a:lnTo>
                  <a:lnTo>
                    <a:pt x="107" y="39"/>
                  </a:lnTo>
                  <a:lnTo>
                    <a:pt x="93" y="31"/>
                  </a:lnTo>
                  <a:lnTo>
                    <a:pt x="79" y="24"/>
                  </a:lnTo>
                  <a:lnTo>
                    <a:pt x="66" y="18"/>
                  </a:lnTo>
                  <a:lnTo>
                    <a:pt x="53" y="13"/>
                  </a:lnTo>
                  <a:lnTo>
                    <a:pt x="40" y="8"/>
                  </a:lnTo>
                  <a:lnTo>
                    <a:pt x="30" y="5"/>
                  </a:lnTo>
                  <a:lnTo>
                    <a:pt x="20" y="1"/>
                  </a:lnTo>
                  <a:lnTo>
                    <a:pt x="12" y="0"/>
                  </a:lnTo>
                  <a:lnTo>
                    <a:pt x="5" y="0"/>
                  </a:lnTo>
                  <a:lnTo>
                    <a:pt x="0" y="2"/>
                  </a:lnTo>
                  <a:lnTo>
                    <a:pt x="11" y="8"/>
                  </a:lnTo>
                  <a:lnTo>
                    <a:pt x="23" y="14"/>
                  </a:lnTo>
                  <a:lnTo>
                    <a:pt x="36" y="20"/>
                  </a:lnTo>
                  <a:lnTo>
                    <a:pt x="47" y="25"/>
                  </a:lnTo>
                  <a:lnTo>
                    <a:pt x="60" y="31"/>
                  </a:lnTo>
                  <a:lnTo>
                    <a:pt x="73" y="37"/>
                  </a:lnTo>
                  <a:lnTo>
                    <a:pt x="86" y="44"/>
                  </a:lnTo>
                  <a:lnTo>
                    <a:pt x="99" y="51"/>
                  </a:lnTo>
                  <a:lnTo>
                    <a:pt x="113" y="57"/>
                  </a:lnTo>
                  <a:lnTo>
                    <a:pt x="126" y="64"/>
                  </a:lnTo>
                  <a:lnTo>
                    <a:pt x="139" y="71"/>
                  </a:lnTo>
                  <a:lnTo>
                    <a:pt x="152" y="79"/>
                  </a:lnTo>
                  <a:lnTo>
                    <a:pt x="165" y="88"/>
                  </a:lnTo>
                  <a:lnTo>
                    <a:pt x="176" y="96"/>
                  </a:lnTo>
                  <a:lnTo>
                    <a:pt x="188" y="106"/>
                  </a:lnTo>
                  <a:lnTo>
                    <a:pt x="200" y="116"/>
                  </a:lnTo>
                  <a:close/>
                </a:path>
              </a:pathLst>
            </a:custGeom>
            <a:solidFill>
              <a:srgbClr val="000000"/>
            </a:solidFill>
            <a:ln w="9525">
              <a:solidFill>
                <a:schemeClr val="bg2"/>
              </a:solidFill>
              <a:round/>
              <a:headEnd/>
              <a:tailEnd/>
            </a:ln>
          </p:spPr>
          <p:txBody>
            <a:bodyPr/>
            <a:lstStyle/>
            <a:p>
              <a:endParaRPr lang="zh-CN" altLang="en-US"/>
            </a:p>
          </p:txBody>
        </p:sp>
        <p:sp>
          <p:nvSpPr>
            <p:cNvPr id="127113" name="Freeform 340"/>
            <p:cNvSpPr>
              <a:spLocks/>
            </p:cNvSpPr>
            <p:nvPr/>
          </p:nvSpPr>
          <p:spPr bwMode="auto">
            <a:xfrm>
              <a:off x="4338" y="3209"/>
              <a:ext cx="125" cy="175"/>
            </a:xfrm>
            <a:custGeom>
              <a:avLst/>
              <a:gdLst>
                <a:gd name="T0" fmla="*/ 0 w 125"/>
                <a:gd name="T1" fmla="*/ 175 h 175"/>
                <a:gd name="T2" fmla="*/ 0 w 125"/>
                <a:gd name="T3" fmla="*/ 144 h 175"/>
                <a:gd name="T4" fmla="*/ 11 w 125"/>
                <a:gd name="T5" fmla="*/ 144 h 175"/>
                <a:gd name="T6" fmla="*/ 11 w 125"/>
                <a:gd name="T7" fmla="*/ 118 h 175"/>
                <a:gd name="T8" fmla="*/ 23 w 125"/>
                <a:gd name="T9" fmla="*/ 114 h 175"/>
                <a:gd name="T10" fmla="*/ 20 w 125"/>
                <a:gd name="T11" fmla="*/ 88 h 175"/>
                <a:gd name="T12" fmla="*/ 30 w 125"/>
                <a:gd name="T13" fmla="*/ 84 h 175"/>
                <a:gd name="T14" fmla="*/ 30 w 125"/>
                <a:gd name="T15" fmla="*/ 58 h 175"/>
                <a:gd name="T16" fmla="*/ 39 w 125"/>
                <a:gd name="T17" fmla="*/ 54 h 175"/>
                <a:gd name="T18" fmla="*/ 39 w 125"/>
                <a:gd name="T19" fmla="*/ 28 h 175"/>
                <a:gd name="T20" fmla="*/ 48 w 125"/>
                <a:gd name="T21" fmla="*/ 28 h 175"/>
                <a:gd name="T22" fmla="*/ 56 w 125"/>
                <a:gd name="T23" fmla="*/ 0 h 175"/>
                <a:gd name="T24" fmla="*/ 80 w 125"/>
                <a:gd name="T25" fmla="*/ 0 h 175"/>
                <a:gd name="T26" fmla="*/ 81 w 125"/>
                <a:gd name="T27" fmla="*/ 25 h 175"/>
                <a:gd name="T28" fmla="*/ 92 w 125"/>
                <a:gd name="T29" fmla="*/ 24 h 175"/>
                <a:gd name="T30" fmla="*/ 93 w 125"/>
                <a:gd name="T31" fmla="*/ 49 h 175"/>
                <a:gd name="T32" fmla="*/ 102 w 125"/>
                <a:gd name="T33" fmla="*/ 54 h 175"/>
                <a:gd name="T34" fmla="*/ 99 w 125"/>
                <a:gd name="T35" fmla="*/ 81 h 175"/>
                <a:gd name="T36" fmla="*/ 114 w 125"/>
                <a:gd name="T37" fmla="*/ 82 h 175"/>
                <a:gd name="T38" fmla="*/ 107 w 125"/>
                <a:gd name="T39" fmla="*/ 81 h 175"/>
                <a:gd name="T40" fmla="*/ 108 w 125"/>
                <a:gd name="T41" fmla="*/ 114 h 175"/>
                <a:gd name="T42" fmla="*/ 117 w 125"/>
                <a:gd name="T43" fmla="*/ 117 h 175"/>
                <a:gd name="T44" fmla="*/ 122 w 125"/>
                <a:gd name="T45" fmla="*/ 142 h 175"/>
                <a:gd name="T46" fmla="*/ 125 w 125"/>
                <a:gd name="T47" fmla="*/ 175 h 175"/>
                <a:gd name="T48" fmla="*/ 0 w 125"/>
                <a:gd name="T49" fmla="*/ 175 h 17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25"/>
                <a:gd name="T76" fmla="*/ 0 h 175"/>
                <a:gd name="T77" fmla="*/ 125 w 125"/>
                <a:gd name="T78" fmla="*/ 175 h 17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25" h="175">
                  <a:moveTo>
                    <a:pt x="0" y="175"/>
                  </a:moveTo>
                  <a:lnTo>
                    <a:pt x="0" y="144"/>
                  </a:lnTo>
                  <a:lnTo>
                    <a:pt x="11" y="144"/>
                  </a:lnTo>
                  <a:lnTo>
                    <a:pt x="11" y="118"/>
                  </a:lnTo>
                  <a:lnTo>
                    <a:pt x="23" y="114"/>
                  </a:lnTo>
                  <a:lnTo>
                    <a:pt x="20" y="88"/>
                  </a:lnTo>
                  <a:lnTo>
                    <a:pt x="30" y="84"/>
                  </a:lnTo>
                  <a:lnTo>
                    <a:pt x="30" y="58"/>
                  </a:lnTo>
                  <a:lnTo>
                    <a:pt x="39" y="54"/>
                  </a:lnTo>
                  <a:lnTo>
                    <a:pt x="39" y="28"/>
                  </a:lnTo>
                  <a:lnTo>
                    <a:pt x="48" y="28"/>
                  </a:lnTo>
                  <a:lnTo>
                    <a:pt x="56" y="0"/>
                  </a:lnTo>
                  <a:lnTo>
                    <a:pt x="80" y="0"/>
                  </a:lnTo>
                  <a:lnTo>
                    <a:pt x="81" y="25"/>
                  </a:lnTo>
                  <a:lnTo>
                    <a:pt x="92" y="24"/>
                  </a:lnTo>
                  <a:lnTo>
                    <a:pt x="93" y="49"/>
                  </a:lnTo>
                  <a:lnTo>
                    <a:pt x="102" y="54"/>
                  </a:lnTo>
                  <a:lnTo>
                    <a:pt x="99" y="81"/>
                  </a:lnTo>
                  <a:lnTo>
                    <a:pt x="114" y="82"/>
                  </a:lnTo>
                  <a:lnTo>
                    <a:pt x="107" y="81"/>
                  </a:lnTo>
                  <a:lnTo>
                    <a:pt x="108" y="114"/>
                  </a:lnTo>
                  <a:lnTo>
                    <a:pt x="117" y="117"/>
                  </a:lnTo>
                  <a:lnTo>
                    <a:pt x="122" y="142"/>
                  </a:lnTo>
                  <a:lnTo>
                    <a:pt x="125" y="175"/>
                  </a:lnTo>
                  <a:lnTo>
                    <a:pt x="0" y="175"/>
                  </a:lnTo>
                  <a:close/>
                </a:path>
              </a:pathLst>
            </a:custGeom>
            <a:solidFill>
              <a:srgbClr val="DDDDDD"/>
            </a:solidFill>
            <a:ln w="9525">
              <a:solidFill>
                <a:schemeClr val="bg2"/>
              </a:solidFill>
              <a:round/>
              <a:headEnd/>
              <a:tailEnd/>
            </a:ln>
          </p:spPr>
          <p:txBody>
            <a:bodyPr/>
            <a:lstStyle/>
            <a:p>
              <a:endParaRPr lang="zh-CN" altLang="en-US"/>
            </a:p>
          </p:txBody>
        </p:sp>
      </p:grpSp>
      <p:grpSp>
        <p:nvGrpSpPr>
          <p:cNvPr id="2" name="Group 341"/>
          <p:cNvGrpSpPr>
            <a:grpSpLocks/>
          </p:cNvGrpSpPr>
          <p:nvPr/>
        </p:nvGrpSpPr>
        <p:grpSpPr bwMode="auto">
          <a:xfrm>
            <a:off x="4206875" y="2076450"/>
            <a:ext cx="3013075" cy="3355975"/>
            <a:chOff x="2650" y="1308"/>
            <a:chExt cx="1898" cy="2114"/>
          </a:xfrm>
        </p:grpSpPr>
        <p:sp>
          <p:nvSpPr>
            <p:cNvPr id="127092" name="Line 342"/>
            <p:cNvSpPr>
              <a:spLocks noChangeShapeType="1"/>
            </p:cNvSpPr>
            <p:nvPr/>
          </p:nvSpPr>
          <p:spPr bwMode="auto">
            <a:xfrm flipH="1">
              <a:off x="3800" y="1315"/>
              <a:ext cx="188" cy="671"/>
            </a:xfrm>
            <a:prstGeom prst="line">
              <a:avLst/>
            </a:prstGeom>
            <a:noFill/>
            <a:ln w="76200">
              <a:solidFill>
                <a:srgbClr val="FF33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27093" name="Line 343"/>
            <p:cNvSpPr>
              <a:spLocks noChangeShapeType="1"/>
            </p:cNvSpPr>
            <p:nvPr/>
          </p:nvSpPr>
          <p:spPr bwMode="auto">
            <a:xfrm flipH="1">
              <a:off x="3501" y="1308"/>
              <a:ext cx="15" cy="1831"/>
            </a:xfrm>
            <a:prstGeom prst="line">
              <a:avLst/>
            </a:prstGeom>
            <a:noFill/>
            <a:ln w="76200">
              <a:solidFill>
                <a:srgbClr val="FF33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27094" name="Line 344"/>
            <p:cNvSpPr>
              <a:spLocks noChangeShapeType="1"/>
            </p:cNvSpPr>
            <p:nvPr/>
          </p:nvSpPr>
          <p:spPr bwMode="auto">
            <a:xfrm>
              <a:off x="3740" y="2940"/>
              <a:ext cx="808" cy="482"/>
            </a:xfrm>
            <a:prstGeom prst="line">
              <a:avLst/>
            </a:prstGeom>
            <a:noFill/>
            <a:ln w="76200">
              <a:solidFill>
                <a:srgbClr val="FF33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27095" name="Text Box 345"/>
            <p:cNvSpPr txBox="1">
              <a:spLocks noChangeArrowheads="1"/>
            </p:cNvSpPr>
            <p:nvPr/>
          </p:nvSpPr>
          <p:spPr bwMode="auto">
            <a:xfrm>
              <a:off x="2650" y="1581"/>
              <a:ext cx="816"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zh-CN" altLang="en-US" sz="2000">
                  <a:solidFill>
                    <a:srgbClr val="FF3300"/>
                  </a:solidFill>
                  <a:latin typeface="Arial" panose="020B0604020202020204" pitchFamily="34" charset="0"/>
                  <a:ea typeface="宋体" panose="02010600030101010101" pitchFamily="2" charset="-122"/>
                </a:rPr>
                <a:t>节点</a:t>
              </a:r>
              <a:r>
                <a:rPr kumimoji="0" lang="en-US" altLang="zh-CN" sz="2000">
                  <a:solidFill>
                    <a:srgbClr val="FF3300"/>
                  </a:solidFill>
                  <a:latin typeface="Arial" panose="020B0604020202020204" pitchFamily="34" charset="0"/>
                  <a:ea typeface="宋体" panose="02010600030101010101" pitchFamily="2" charset="-122"/>
                </a:rPr>
                <a:t>-</a:t>
              </a:r>
              <a:r>
                <a:rPr kumimoji="0" lang="zh-CN" altLang="en-US" sz="2000">
                  <a:solidFill>
                    <a:srgbClr val="FF3300"/>
                  </a:solidFill>
                  <a:latin typeface="Arial" panose="020B0604020202020204" pitchFamily="34" charset="0"/>
                  <a:ea typeface="宋体" panose="02010600030101010101" pitchFamily="2" charset="-122"/>
                </a:rPr>
                <a:t>节点</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Slide Number Placeholder 4"/>
          <p:cNvSpPr>
            <a:spLocks noGrp="1"/>
          </p:cNvSpPr>
          <p:nvPr>
            <p:ph type="sldNum" sz="quarter" idx="11"/>
          </p:nvPr>
        </p:nvSpPr>
        <p:spPr>
          <a:xfrm>
            <a:off x="5410200" y="6400800"/>
            <a:ext cx="28956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l">
              <a:spcBef>
                <a:spcPct val="0"/>
              </a:spcBef>
              <a:buClrTx/>
              <a:buSzTx/>
              <a:buFontTx/>
              <a:buNone/>
            </a:pPr>
            <a:fld id="{E5DD0AC7-715F-4A21-8757-0BFB30AA6367}" type="slidenum">
              <a:rPr kumimoji="0" lang="en-US" altLang="zh-CN" sz="1600" smtClean="0">
                <a:solidFill>
                  <a:schemeClr val="bg2"/>
                </a:solidFill>
                <a:latin typeface="Comic Sans MS" panose="030F0702030302020204" pitchFamily="66" charset="0"/>
                <a:ea typeface="华文隶书" panose="02010800040101010101" pitchFamily="2" charset="-122"/>
                <a:cs typeface="Arial" panose="020B0604020202020204" pitchFamily="34" charset="0"/>
              </a:rPr>
              <a:pPr algn="l">
                <a:spcBef>
                  <a:spcPct val="0"/>
                </a:spcBef>
                <a:buClrTx/>
                <a:buSzTx/>
                <a:buFontTx/>
                <a:buNone/>
              </a:pPr>
              <a:t>72</a:t>
            </a:fld>
            <a:endParaRPr kumimoji="0" lang="en-US" altLang="zh-CN" sz="1600" smtClean="0">
              <a:solidFill>
                <a:schemeClr val="bg2"/>
              </a:solidFill>
              <a:latin typeface="Comic Sans MS" panose="030F0702030302020204" pitchFamily="66" charset="0"/>
              <a:ea typeface="华文隶书" panose="02010800040101010101" pitchFamily="2" charset="-122"/>
              <a:cs typeface="Arial" panose="020B0604020202020204" pitchFamily="34" charset="0"/>
            </a:endParaRPr>
          </a:p>
        </p:txBody>
      </p:sp>
      <p:sp>
        <p:nvSpPr>
          <p:cNvPr id="128003" name="Rectangle 2"/>
          <p:cNvSpPr>
            <a:spLocks noGrp="1" noChangeArrowheads="1"/>
          </p:cNvSpPr>
          <p:nvPr>
            <p:ph type="title"/>
          </p:nvPr>
        </p:nvSpPr>
        <p:spPr/>
        <p:txBody>
          <a:bodyPr/>
          <a:lstStyle/>
          <a:p>
            <a:pPr eaLnBrk="1" hangingPunct="1"/>
            <a:r>
              <a:rPr lang="en-US" altLang="zh-CN" sz="3200" smtClean="0">
                <a:ea typeface="宋体" panose="02010600030101010101" pitchFamily="2" charset="-122"/>
              </a:rPr>
              <a:t>P2P</a:t>
            </a:r>
            <a:r>
              <a:rPr lang="zh-CN" altLang="en-US" sz="3200" smtClean="0">
                <a:ea typeface="宋体" panose="02010600030101010101" pitchFamily="2" charset="-122"/>
              </a:rPr>
              <a:t>网络</a:t>
            </a:r>
          </a:p>
        </p:txBody>
      </p:sp>
      <p:sp>
        <p:nvSpPr>
          <p:cNvPr id="128004" name="Rectangle 3"/>
          <p:cNvSpPr>
            <a:spLocks noGrp="1" noChangeArrowheads="1"/>
          </p:cNvSpPr>
          <p:nvPr>
            <p:ph type="body" idx="1"/>
          </p:nvPr>
        </p:nvSpPr>
        <p:spPr/>
        <p:txBody>
          <a:bodyPr/>
          <a:lstStyle/>
          <a:p>
            <a:pPr marL="469900" indent="-469900" eaLnBrk="1" hangingPunct="1"/>
            <a:r>
              <a:rPr lang="zh-CN" altLang="en-US" smtClean="0">
                <a:ea typeface="宋体" panose="02010600030101010101" pitchFamily="2" charset="-122"/>
              </a:rPr>
              <a:t>网络架构</a:t>
            </a:r>
          </a:p>
          <a:p>
            <a:pPr marL="908050" lvl="1" indent="-436563" eaLnBrk="1" hangingPunct="1"/>
            <a:r>
              <a:rPr lang="zh-CN" altLang="en-US" smtClean="0">
                <a:ea typeface="宋体" panose="02010600030101010101" pitchFamily="2" charset="-122"/>
              </a:rPr>
              <a:t>非结构式</a:t>
            </a:r>
          </a:p>
          <a:p>
            <a:pPr marL="908050" lvl="1" indent="-436563" eaLnBrk="1" hangingPunct="1"/>
            <a:r>
              <a:rPr lang="zh-CN" altLang="en-US" smtClean="0">
                <a:ea typeface="宋体" panose="02010600030101010101" pitchFamily="2" charset="-122"/>
              </a:rPr>
              <a:t>结构式</a:t>
            </a:r>
          </a:p>
          <a:p>
            <a:pPr marL="469900" indent="-469900" eaLnBrk="1" hangingPunct="1"/>
            <a:r>
              <a:rPr lang="zh-CN" altLang="en-US" smtClean="0">
                <a:ea typeface="宋体" panose="02010600030101010101" pitchFamily="2" charset="-122"/>
              </a:rPr>
              <a:t>案例分析</a:t>
            </a:r>
          </a:p>
          <a:p>
            <a:pPr marL="908050" lvl="1" indent="-436563" eaLnBrk="1" hangingPunct="1"/>
            <a:r>
              <a:rPr lang="en-US" altLang="zh-CN" sz="2800" smtClean="0">
                <a:ea typeface="宋体" panose="02010600030101010101" pitchFamily="2" charset="-122"/>
              </a:rPr>
              <a:t>Napster</a:t>
            </a:r>
          </a:p>
          <a:p>
            <a:pPr marL="908050" lvl="1" indent="-436563" eaLnBrk="1" hangingPunct="1"/>
            <a:r>
              <a:rPr lang="en-US" altLang="zh-CN" sz="2800" smtClean="0">
                <a:ea typeface="宋体" panose="02010600030101010101" pitchFamily="2" charset="-122"/>
              </a:rPr>
              <a:t>Gnutella</a:t>
            </a:r>
          </a:p>
          <a:p>
            <a:pPr marL="908050" lvl="1" indent="-436563" eaLnBrk="1" hangingPunct="1"/>
            <a:r>
              <a:rPr lang="en-US" altLang="zh-CN" sz="2800" smtClean="0">
                <a:ea typeface="宋体" panose="02010600030101010101" pitchFamily="2" charset="-122"/>
              </a:rPr>
              <a:t>KaZza</a:t>
            </a:r>
          </a:p>
          <a:p>
            <a:pPr marL="908050" lvl="1" indent="-436563" eaLnBrk="1" hangingPunct="1"/>
            <a:r>
              <a:rPr lang="en-US" altLang="zh-CN" sz="2800" smtClean="0">
                <a:ea typeface="宋体" panose="02010600030101010101" pitchFamily="2" charset="-122"/>
              </a:rPr>
              <a:t>BitTorrent</a:t>
            </a:r>
          </a:p>
          <a:p>
            <a:pPr marL="908050" lvl="1" indent="-436563" eaLnBrk="1" hangingPunct="1"/>
            <a:r>
              <a:rPr lang="en-US" altLang="zh-CN" sz="2800" smtClean="0">
                <a:ea typeface="宋体" panose="02010600030101010101" pitchFamily="2" charset="-122"/>
              </a:rPr>
              <a:t>……</a:t>
            </a:r>
          </a:p>
        </p:txBody>
      </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Slide Number Placeholder 4"/>
          <p:cNvSpPr>
            <a:spLocks noGrp="1"/>
          </p:cNvSpPr>
          <p:nvPr>
            <p:ph type="sldNum" sz="quarter" idx="11"/>
          </p:nvPr>
        </p:nvSpPr>
        <p:spPr>
          <a:xfrm>
            <a:off x="5410200" y="6400800"/>
            <a:ext cx="28956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l">
              <a:spcBef>
                <a:spcPct val="0"/>
              </a:spcBef>
              <a:buClrTx/>
              <a:buSzTx/>
              <a:buFontTx/>
              <a:buNone/>
            </a:pPr>
            <a:fld id="{B7DE05CC-F23C-4563-BA04-EA4657C0CC1C}" type="slidenum">
              <a:rPr kumimoji="0" lang="en-US" altLang="zh-CN" sz="1600" smtClean="0">
                <a:solidFill>
                  <a:schemeClr val="bg2"/>
                </a:solidFill>
                <a:latin typeface="Comic Sans MS" panose="030F0702030302020204" pitchFamily="66" charset="0"/>
                <a:ea typeface="华文隶书" panose="02010800040101010101" pitchFamily="2" charset="-122"/>
                <a:cs typeface="Arial" panose="020B0604020202020204" pitchFamily="34" charset="0"/>
              </a:rPr>
              <a:pPr algn="l">
                <a:spcBef>
                  <a:spcPct val="0"/>
                </a:spcBef>
                <a:buClrTx/>
                <a:buSzTx/>
                <a:buFontTx/>
                <a:buNone/>
              </a:pPr>
              <a:t>73</a:t>
            </a:fld>
            <a:endParaRPr kumimoji="0" lang="en-US" altLang="zh-CN" sz="1600" smtClean="0">
              <a:solidFill>
                <a:schemeClr val="bg2"/>
              </a:solidFill>
              <a:latin typeface="Comic Sans MS" panose="030F0702030302020204" pitchFamily="66" charset="0"/>
              <a:ea typeface="华文隶书" panose="02010800040101010101" pitchFamily="2" charset="-122"/>
              <a:cs typeface="Arial" panose="020B0604020202020204" pitchFamily="34" charset="0"/>
            </a:endParaRPr>
          </a:p>
        </p:txBody>
      </p:sp>
      <p:sp>
        <p:nvSpPr>
          <p:cNvPr id="129027" name="Rectangle 2"/>
          <p:cNvSpPr>
            <a:spLocks noGrp="1" noChangeArrowheads="1"/>
          </p:cNvSpPr>
          <p:nvPr>
            <p:ph type="title"/>
          </p:nvPr>
        </p:nvSpPr>
        <p:spPr/>
        <p:txBody>
          <a:bodyPr/>
          <a:lstStyle/>
          <a:p>
            <a:pPr eaLnBrk="1" hangingPunct="1"/>
            <a:r>
              <a:rPr lang="fr-FR" altLang="zh-CN" sz="3300" smtClean="0">
                <a:ea typeface="宋体" panose="02010600030101010101" pitchFamily="2" charset="-122"/>
              </a:rPr>
              <a:t>P2P</a:t>
            </a:r>
            <a:r>
              <a:rPr lang="zh-CN" altLang="en-US" sz="3300" smtClean="0">
                <a:ea typeface="宋体" panose="02010600030101010101" pitchFamily="2" charset="-122"/>
              </a:rPr>
              <a:t>系统发展</a:t>
            </a:r>
            <a:endParaRPr lang="zh-CN" altLang="fr-FR" sz="3300" smtClean="0">
              <a:ea typeface="宋体" panose="02010600030101010101" pitchFamily="2" charset="-122"/>
            </a:endParaRPr>
          </a:p>
        </p:txBody>
      </p:sp>
      <p:sp>
        <p:nvSpPr>
          <p:cNvPr id="129028" name="Rectangle 3"/>
          <p:cNvSpPr>
            <a:spLocks noGrp="1" noChangeArrowheads="1"/>
          </p:cNvSpPr>
          <p:nvPr>
            <p:ph type="body" idx="1"/>
          </p:nvPr>
        </p:nvSpPr>
        <p:spPr/>
        <p:txBody>
          <a:bodyPr/>
          <a:lstStyle/>
          <a:p>
            <a:pPr marL="469900" indent="-469900" eaLnBrk="1" hangingPunct="1"/>
            <a:r>
              <a:rPr lang="en-US" altLang="zh-CN" sz="2000" smtClean="0">
                <a:ea typeface="宋体" panose="02010600030101010101" pitchFamily="2" charset="-122"/>
              </a:rPr>
              <a:t>1999: Napster, End System Multicast (ESM)</a:t>
            </a:r>
          </a:p>
          <a:p>
            <a:pPr marL="469900" indent="-469900" eaLnBrk="1" hangingPunct="1"/>
            <a:r>
              <a:rPr lang="en-US" altLang="zh-CN" sz="2000" smtClean="0">
                <a:ea typeface="宋体" panose="02010600030101010101" pitchFamily="2" charset="-122"/>
              </a:rPr>
              <a:t>2000: Gnutella, eDonkey</a:t>
            </a:r>
          </a:p>
          <a:p>
            <a:pPr marL="469900" indent="-469900" eaLnBrk="1" hangingPunct="1"/>
            <a:r>
              <a:rPr lang="en-US" altLang="zh-CN" sz="2000" smtClean="0">
                <a:ea typeface="宋体" panose="02010600030101010101" pitchFamily="2" charset="-122"/>
              </a:rPr>
              <a:t>2001: KaZaA </a:t>
            </a:r>
          </a:p>
          <a:p>
            <a:pPr marL="469900" indent="-469900" eaLnBrk="1" hangingPunct="1"/>
            <a:r>
              <a:rPr lang="en-US" altLang="zh-CN" sz="2000" smtClean="0">
                <a:ea typeface="宋体" panose="02010600030101010101" pitchFamily="2" charset="-122"/>
              </a:rPr>
              <a:t>2002: eMule, BitTorrent</a:t>
            </a:r>
          </a:p>
          <a:p>
            <a:pPr marL="469900" indent="-469900" eaLnBrk="1" hangingPunct="1"/>
            <a:r>
              <a:rPr lang="en-US" altLang="zh-CN" sz="2000" smtClean="0">
                <a:ea typeface="宋体" panose="02010600030101010101" pitchFamily="2" charset="-122"/>
              </a:rPr>
              <a:t>2003: Skype</a:t>
            </a:r>
          </a:p>
          <a:p>
            <a:pPr marL="469900" indent="-469900" eaLnBrk="1" hangingPunct="1"/>
            <a:r>
              <a:rPr lang="en-US" altLang="zh-CN" sz="2000" smtClean="0">
                <a:ea typeface="宋体" panose="02010600030101010101" pitchFamily="2" charset="-122"/>
              </a:rPr>
              <a:t>2004: CoolStreaming</a:t>
            </a:r>
            <a:r>
              <a:rPr lang="zh-CN" altLang="en-US" sz="2000" smtClean="0">
                <a:ea typeface="宋体" panose="02010600030101010101" pitchFamily="2" charset="-122"/>
              </a:rPr>
              <a:t>，</a:t>
            </a:r>
            <a:r>
              <a:rPr lang="en-US" altLang="zh-CN" sz="2000" smtClean="0">
                <a:ea typeface="宋体" panose="02010600030101010101" pitchFamily="2" charset="-122"/>
              </a:rPr>
              <a:t>PPLive</a:t>
            </a:r>
          </a:p>
          <a:p>
            <a:pPr marL="469900" indent="-469900" eaLnBrk="1" hangingPunct="1"/>
            <a:r>
              <a:rPr lang="en-US" altLang="zh-CN" sz="2000" smtClean="0">
                <a:ea typeface="宋体" panose="02010600030101010101" pitchFamily="2" charset="-122"/>
              </a:rPr>
              <a:t>2005: PPStream, SopCast</a:t>
            </a:r>
            <a:r>
              <a:rPr lang="zh-CN" altLang="en-US" sz="2000" smtClean="0">
                <a:ea typeface="宋体" panose="02010600030101010101" pitchFamily="2" charset="-122"/>
              </a:rPr>
              <a:t>，</a:t>
            </a:r>
            <a:r>
              <a:rPr lang="en-US" altLang="zh-CN" sz="2000" smtClean="0">
                <a:ea typeface="宋体" panose="02010600030101010101" pitchFamily="2" charset="-122"/>
              </a:rPr>
              <a:t>TVKoo, TVAnts, …</a:t>
            </a:r>
          </a:p>
          <a:p>
            <a:pPr marL="469900" indent="-469900" eaLnBrk="1" hangingPunct="1"/>
            <a:r>
              <a:rPr lang="en-US" altLang="zh-CN" sz="2000" smtClean="0">
                <a:latin typeface="华文中宋" panose="02010600040101010101" pitchFamily="2" charset="-122"/>
              </a:rPr>
              <a:t>…</a:t>
            </a:r>
            <a:endParaRPr lang="en-US" altLang="zh-CN" sz="2000" smtClean="0">
              <a:ea typeface="宋体" panose="02010600030101010101" pitchFamily="2" charset="-122"/>
            </a:endParaRPr>
          </a:p>
        </p:txBody>
      </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Slide Number Placeholder 4"/>
          <p:cNvSpPr>
            <a:spLocks noGrp="1"/>
          </p:cNvSpPr>
          <p:nvPr>
            <p:ph type="sldNum" sz="quarter" idx="11"/>
          </p:nvPr>
        </p:nvSpPr>
        <p:spPr>
          <a:xfrm>
            <a:off x="5410200" y="6400800"/>
            <a:ext cx="28956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l">
              <a:spcBef>
                <a:spcPct val="0"/>
              </a:spcBef>
              <a:buClrTx/>
              <a:buSzTx/>
              <a:buFontTx/>
              <a:buNone/>
            </a:pPr>
            <a:fld id="{F2595987-C41B-4CB2-BD90-5A5283C65D51}" type="slidenum">
              <a:rPr kumimoji="0" lang="en-US" altLang="zh-CN" sz="1600" smtClean="0">
                <a:solidFill>
                  <a:schemeClr val="bg2"/>
                </a:solidFill>
                <a:latin typeface="Comic Sans MS" panose="030F0702030302020204" pitchFamily="66" charset="0"/>
                <a:ea typeface="华文隶书" panose="02010800040101010101" pitchFamily="2" charset="-122"/>
                <a:cs typeface="Arial" panose="020B0604020202020204" pitchFamily="34" charset="0"/>
              </a:rPr>
              <a:pPr algn="l">
                <a:spcBef>
                  <a:spcPct val="0"/>
                </a:spcBef>
                <a:buClrTx/>
                <a:buSzTx/>
                <a:buFontTx/>
                <a:buNone/>
              </a:pPr>
              <a:t>74</a:t>
            </a:fld>
            <a:endParaRPr kumimoji="0" lang="en-US" altLang="zh-CN" sz="1600" smtClean="0">
              <a:solidFill>
                <a:schemeClr val="bg2"/>
              </a:solidFill>
              <a:latin typeface="Comic Sans MS" panose="030F0702030302020204" pitchFamily="66" charset="0"/>
              <a:ea typeface="华文隶书" panose="02010800040101010101" pitchFamily="2" charset="-122"/>
              <a:cs typeface="Arial" panose="020B0604020202020204" pitchFamily="34" charset="0"/>
            </a:endParaRPr>
          </a:p>
        </p:txBody>
      </p:sp>
      <p:sp>
        <p:nvSpPr>
          <p:cNvPr id="130051" name="Rectangle 2"/>
          <p:cNvSpPr>
            <a:spLocks noGrp="1" noChangeArrowheads="1"/>
          </p:cNvSpPr>
          <p:nvPr>
            <p:ph type="title"/>
          </p:nvPr>
        </p:nvSpPr>
        <p:spPr/>
        <p:txBody>
          <a:bodyPr/>
          <a:lstStyle/>
          <a:p>
            <a:pPr eaLnBrk="1" hangingPunct="1"/>
            <a:r>
              <a:rPr lang="fr-FR" altLang="zh-CN" sz="3300" smtClean="0">
                <a:ea typeface="宋体" panose="02010600030101010101" pitchFamily="2" charset="-122"/>
              </a:rPr>
              <a:t>P2P</a:t>
            </a:r>
            <a:r>
              <a:rPr lang="zh-CN" altLang="en-US" sz="3300" smtClean="0">
                <a:ea typeface="宋体" panose="02010600030101010101" pitchFamily="2" charset="-122"/>
              </a:rPr>
              <a:t>协议</a:t>
            </a:r>
            <a:endParaRPr lang="zh-CN" altLang="fr-FR" sz="3300" smtClean="0">
              <a:ea typeface="宋体" panose="02010600030101010101" pitchFamily="2" charset="-122"/>
            </a:endParaRPr>
          </a:p>
        </p:txBody>
      </p:sp>
      <p:sp>
        <p:nvSpPr>
          <p:cNvPr id="130052" name="Rectangle 3"/>
          <p:cNvSpPr>
            <a:spLocks noGrp="1" noChangeArrowheads="1"/>
          </p:cNvSpPr>
          <p:nvPr>
            <p:ph type="body" idx="1"/>
          </p:nvPr>
        </p:nvSpPr>
        <p:spPr/>
        <p:txBody>
          <a:bodyPr/>
          <a:lstStyle/>
          <a:p>
            <a:pPr marL="469900" indent="-469900" eaLnBrk="1" hangingPunct="1"/>
            <a:r>
              <a:rPr lang="zh-CN" altLang="en-US" sz="2000" smtClean="0">
                <a:ea typeface="宋体" panose="02010600030101010101" pitchFamily="2" charset="-122"/>
              </a:rPr>
              <a:t>文件共享</a:t>
            </a:r>
          </a:p>
          <a:p>
            <a:pPr marL="908050" lvl="1" indent="-436563" eaLnBrk="1" hangingPunct="1"/>
            <a:r>
              <a:rPr lang="en-US" altLang="zh-CN" sz="2000" smtClean="0">
                <a:ea typeface="宋体" panose="02010600030101010101" pitchFamily="2" charset="-122"/>
              </a:rPr>
              <a:t>Napster, Gnutella, KaZaA, BitTorrent</a:t>
            </a:r>
          </a:p>
          <a:p>
            <a:pPr marL="469900" indent="-469900" eaLnBrk="1" hangingPunct="1"/>
            <a:r>
              <a:rPr lang="zh-CN" altLang="en-US" sz="2000" smtClean="0">
                <a:ea typeface="宋体" panose="02010600030101010101" pitchFamily="2" charset="-122"/>
              </a:rPr>
              <a:t>直播流媒体</a:t>
            </a:r>
          </a:p>
          <a:p>
            <a:pPr marL="908050" lvl="1" indent="-436563" eaLnBrk="1" hangingPunct="1"/>
            <a:r>
              <a:rPr lang="en-US" altLang="zh-CN" sz="2000" smtClean="0">
                <a:ea typeface="宋体" panose="02010600030101010101" pitchFamily="2" charset="-122"/>
              </a:rPr>
              <a:t>CoolStreaming, PPLive, PPStream</a:t>
            </a:r>
            <a:r>
              <a:rPr lang="zh-CN" altLang="en-US" sz="2000" smtClean="0">
                <a:ea typeface="宋体" panose="02010600030101010101" pitchFamily="2" charset="-122"/>
              </a:rPr>
              <a:t>，</a:t>
            </a:r>
            <a:r>
              <a:rPr lang="en-US" altLang="zh-CN" sz="2000" smtClean="0">
                <a:ea typeface="宋体" panose="02010600030101010101" pitchFamily="2" charset="-122"/>
              </a:rPr>
              <a:t>UUSee</a:t>
            </a:r>
            <a:r>
              <a:rPr lang="zh-CN" altLang="en-US" sz="2000" smtClean="0">
                <a:ea typeface="宋体" panose="02010600030101010101" pitchFamily="2" charset="-122"/>
              </a:rPr>
              <a:t>，</a:t>
            </a:r>
            <a:r>
              <a:rPr lang="en-US" altLang="zh-CN" sz="2000" smtClean="0">
                <a:latin typeface="Verdana" panose="020B0604030504040204" pitchFamily="34" charset="0"/>
                <a:ea typeface="宋体" panose="02010600030101010101" pitchFamily="2" charset="-122"/>
              </a:rPr>
              <a:t>…</a:t>
            </a:r>
            <a:endParaRPr lang="en-US" altLang="zh-CN" sz="2000" smtClean="0">
              <a:ea typeface="宋体" panose="02010600030101010101" pitchFamily="2" charset="-122"/>
            </a:endParaRPr>
          </a:p>
          <a:p>
            <a:pPr marL="469900" indent="-469900" eaLnBrk="1" hangingPunct="1"/>
            <a:r>
              <a:rPr lang="zh-CN" altLang="en-US" sz="2000" smtClean="0">
                <a:ea typeface="宋体" panose="02010600030101010101" pitchFamily="2" charset="-122"/>
              </a:rPr>
              <a:t>点播流媒体</a:t>
            </a:r>
          </a:p>
          <a:p>
            <a:pPr marL="908050" lvl="1" indent="-436563" eaLnBrk="1" hangingPunct="1"/>
            <a:r>
              <a:rPr lang="en-US" altLang="zh-CN" sz="2000" smtClean="0">
                <a:ea typeface="宋体" panose="02010600030101010101" pitchFamily="2" charset="-122"/>
              </a:rPr>
              <a:t>P2VoD, P2Cast, </a:t>
            </a:r>
            <a:r>
              <a:rPr lang="en-US" altLang="zh-CN" sz="2000" smtClean="0">
                <a:latin typeface="Verdana" panose="020B0604030504040204" pitchFamily="34" charset="0"/>
                <a:ea typeface="宋体" panose="02010600030101010101" pitchFamily="2" charset="-122"/>
              </a:rPr>
              <a:t>…</a:t>
            </a:r>
            <a:endParaRPr lang="en-US" altLang="zh-CN" sz="2000" smtClean="0">
              <a:ea typeface="宋体" panose="02010600030101010101" pitchFamily="2" charset="-122"/>
            </a:endParaRPr>
          </a:p>
          <a:p>
            <a:pPr marL="469900" indent="-469900" eaLnBrk="1" hangingPunct="1"/>
            <a:r>
              <a:rPr lang="en-US" altLang="zh-CN" sz="2000" smtClean="0">
                <a:ea typeface="宋体" panose="02010600030101010101" pitchFamily="2" charset="-122"/>
              </a:rPr>
              <a:t>IP</a:t>
            </a:r>
            <a:r>
              <a:rPr lang="zh-CN" altLang="en-US" sz="2000" smtClean="0">
                <a:ea typeface="宋体" panose="02010600030101010101" pitchFamily="2" charset="-122"/>
              </a:rPr>
              <a:t>电话</a:t>
            </a:r>
          </a:p>
          <a:p>
            <a:pPr marL="908050" lvl="1" indent="-436563" eaLnBrk="1" hangingPunct="1"/>
            <a:r>
              <a:rPr lang="en-US" altLang="zh-CN" sz="2000" smtClean="0">
                <a:ea typeface="宋体" panose="02010600030101010101" pitchFamily="2" charset="-122"/>
              </a:rPr>
              <a:t>Skype, </a:t>
            </a:r>
            <a:r>
              <a:rPr lang="en-US" altLang="zh-CN" sz="2000" smtClean="0">
                <a:latin typeface="华文中宋" panose="02010600040101010101" pitchFamily="2" charset="-122"/>
              </a:rPr>
              <a:t>…</a:t>
            </a:r>
            <a:endParaRPr lang="en-US" altLang="zh-CN" sz="2000" smtClean="0">
              <a:ea typeface="宋体" panose="02010600030101010101" pitchFamily="2" charset="-122"/>
            </a:endParaRPr>
          </a:p>
          <a:p>
            <a:pPr marL="469900" indent="-469900" eaLnBrk="1" hangingPunct="1"/>
            <a:r>
              <a:rPr lang="en-US" altLang="zh-CN" sz="2000" smtClean="0">
                <a:latin typeface="华文中宋" panose="02010600040101010101" pitchFamily="2" charset="-122"/>
              </a:rPr>
              <a:t>…</a:t>
            </a:r>
            <a:endParaRPr lang="en-US" altLang="zh-CN" sz="2000" smtClean="0">
              <a:ea typeface="宋体" panose="02010600030101010101" pitchFamily="2" charset="-122"/>
            </a:endParaRPr>
          </a:p>
        </p:txBody>
      </p: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Slide Number Placeholder 4"/>
          <p:cNvSpPr>
            <a:spLocks noGrp="1"/>
          </p:cNvSpPr>
          <p:nvPr>
            <p:ph type="sldNum" sz="quarter" idx="11"/>
          </p:nvPr>
        </p:nvSpPr>
        <p:spPr>
          <a:xfrm>
            <a:off x="5410200" y="6400800"/>
            <a:ext cx="28956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l">
              <a:spcBef>
                <a:spcPct val="0"/>
              </a:spcBef>
              <a:buClrTx/>
              <a:buSzTx/>
              <a:buFontTx/>
              <a:buNone/>
            </a:pPr>
            <a:fld id="{072526D7-4F18-4D2E-9A63-E177825F673B}" type="slidenum">
              <a:rPr kumimoji="0" lang="en-US" altLang="zh-CN" sz="1600" smtClean="0">
                <a:solidFill>
                  <a:schemeClr val="bg2"/>
                </a:solidFill>
                <a:latin typeface="Comic Sans MS" panose="030F0702030302020204" pitchFamily="66" charset="0"/>
                <a:ea typeface="华文隶书" panose="02010800040101010101" pitchFamily="2" charset="-122"/>
                <a:cs typeface="Arial" panose="020B0604020202020204" pitchFamily="34" charset="0"/>
              </a:rPr>
              <a:pPr algn="l">
                <a:spcBef>
                  <a:spcPct val="0"/>
                </a:spcBef>
                <a:buClrTx/>
                <a:buSzTx/>
                <a:buFontTx/>
                <a:buNone/>
              </a:pPr>
              <a:t>75</a:t>
            </a:fld>
            <a:endParaRPr kumimoji="0" lang="en-US" altLang="zh-CN" sz="1600" smtClean="0">
              <a:solidFill>
                <a:schemeClr val="bg2"/>
              </a:solidFill>
              <a:latin typeface="Comic Sans MS" panose="030F0702030302020204" pitchFamily="66" charset="0"/>
              <a:ea typeface="华文隶书" panose="02010800040101010101" pitchFamily="2" charset="-122"/>
              <a:cs typeface="Arial" panose="020B0604020202020204" pitchFamily="34" charset="0"/>
            </a:endParaRPr>
          </a:p>
        </p:txBody>
      </p:sp>
      <p:sp>
        <p:nvSpPr>
          <p:cNvPr id="131075" name="Rectangle 2"/>
          <p:cNvSpPr>
            <a:spLocks noGrp="1" noChangeArrowheads="1"/>
          </p:cNvSpPr>
          <p:nvPr>
            <p:ph type="title"/>
          </p:nvPr>
        </p:nvSpPr>
        <p:spPr>
          <a:xfrm>
            <a:off x="574675" y="44450"/>
            <a:ext cx="8001000" cy="676275"/>
          </a:xfrm>
        </p:spPr>
        <p:txBody>
          <a:bodyPr/>
          <a:lstStyle/>
          <a:p>
            <a:pPr algn="ctr" eaLnBrk="1" hangingPunct="1"/>
            <a:r>
              <a:rPr lang="zh-CN" altLang="en-US" sz="3300" smtClean="0">
                <a:ea typeface="宋体" panose="02010600030101010101" pitchFamily="2" charset="-122"/>
              </a:rPr>
              <a:t>互联网流量</a:t>
            </a:r>
            <a:endParaRPr lang="zh-CN" altLang="fr-FR" sz="3300" smtClean="0">
              <a:ea typeface="宋体" panose="02010600030101010101" pitchFamily="2" charset="-122"/>
            </a:endParaRPr>
          </a:p>
        </p:txBody>
      </p:sp>
      <p:sp>
        <p:nvSpPr>
          <p:cNvPr id="131076" name="Rectangle 3"/>
          <p:cNvSpPr>
            <a:spLocks noGrp="1" noChangeArrowheads="1"/>
          </p:cNvSpPr>
          <p:nvPr>
            <p:ph type="body" idx="1"/>
          </p:nvPr>
        </p:nvSpPr>
        <p:spPr>
          <a:xfrm>
            <a:off x="3132138" y="6237288"/>
            <a:ext cx="1511300" cy="360362"/>
          </a:xfrm>
        </p:spPr>
        <p:txBody>
          <a:bodyPr/>
          <a:lstStyle/>
          <a:p>
            <a:pPr marL="469900" indent="-469900" algn="ctr" eaLnBrk="1" hangingPunct="1">
              <a:lnSpc>
                <a:spcPct val="90000"/>
              </a:lnSpc>
              <a:buFont typeface="Wingdings" panose="05000000000000000000" pitchFamily="2" charset="2"/>
              <a:buNone/>
            </a:pPr>
            <a:r>
              <a:rPr lang="en-US" altLang="zh-CN" sz="1800" smtClean="0">
                <a:ea typeface="宋体" panose="02010600030101010101" pitchFamily="2" charset="-122"/>
              </a:rPr>
              <a:t>Napster</a:t>
            </a:r>
          </a:p>
        </p:txBody>
      </p:sp>
      <p:pic>
        <p:nvPicPr>
          <p:cNvPr id="131077" name="Picture 4" descr="Protocol_Trends_1993-2005_with_key-sid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750" y="836613"/>
            <a:ext cx="7848600" cy="5151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08677" name="Line 5"/>
          <p:cNvSpPr>
            <a:spLocks noChangeShapeType="1"/>
          </p:cNvSpPr>
          <p:nvPr/>
        </p:nvSpPr>
        <p:spPr bwMode="auto">
          <a:xfrm flipV="1">
            <a:off x="3851275" y="5784850"/>
            <a:ext cx="0" cy="381000"/>
          </a:xfrm>
          <a:prstGeom prst="line">
            <a:avLst/>
          </a:prstGeom>
          <a:noFill/>
          <a:ln w="41275">
            <a:solidFill>
              <a:schemeClr val="tx2"/>
            </a:solidFill>
            <a:round/>
            <a:headEnd/>
            <a:tailEnd type="triangle" w="med" len="med"/>
          </a:ln>
          <a:extLst>
            <a:ext uri="{909E8E84-426E-40DD-AFC4-6F175D3DCCD1}">
              <a14:hiddenFill xmlns:a14="http://schemas.microsoft.com/office/drawing/2010/main">
                <a:noFill/>
              </a14:hiddenFill>
            </a:ext>
          </a:extLst>
        </p:spPr>
        <p:txBody>
          <a:bodyPr wrap="none" lIns="108000" tIns="108000" rIns="108000" bIns="108000" anchor="ct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withEffect">
                                  <p:stCondLst>
                                    <p:cond delay="0"/>
                                  </p:stCondLst>
                                  <p:childTnLst>
                                    <p:set>
                                      <p:cBhvr>
                                        <p:cTn id="6" dur="1" fill="hold">
                                          <p:stCondLst>
                                            <p:cond delay="0"/>
                                          </p:stCondLst>
                                        </p:cTn>
                                        <p:tgtEl>
                                          <p:spTgt spid="13086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Slide Number Placeholder 5"/>
          <p:cNvSpPr>
            <a:spLocks noGrp="1"/>
          </p:cNvSpPr>
          <p:nvPr>
            <p:ph type="sldNum" sz="quarter" idx="11"/>
          </p:nvPr>
        </p:nvSpPr>
        <p:spPr>
          <a:xfrm>
            <a:off x="0" y="6543675"/>
            <a:ext cx="5219700" cy="3143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l">
              <a:spcBef>
                <a:spcPct val="0"/>
              </a:spcBef>
              <a:buClrTx/>
              <a:buSzTx/>
              <a:buFontTx/>
              <a:buNone/>
            </a:pPr>
            <a:fld id="{B8930122-6780-4AF9-B8E7-0CD0807E6541}" type="slidenum">
              <a:rPr kumimoji="0" lang="en-US" altLang="zh-CN" sz="1600" smtClean="0">
                <a:solidFill>
                  <a:schemeClr val="bg2"/>
                </a:solidFill>
                <a:latin typeface="华文隶书" panose="02010800040101010101" pitchFamily="2" charset="-122"/>
                <a:ea typeface="华文隶书" panose="02010800040101010101" pitchFamily="2" charset="-122"/>
                <a:cs typeface="Arial" panose="020B0604020202020204" pitchFamily="34" charset="0"/>
              </a:rPr>
              <a:pPr algn="l">
                <a:spcBef>
                  <a:spcPct val="0"/>
                </a:spcBef>
                <a:buClrTx/>
                <a:buSzTx/>
                <a:buFontTx/>
                <a:buNone/>
              </a:pPr>
              <a:t>76</a:t>
            </a:fld>
            <a:endParaRPr kumimoji="0" lang="en-US" altLang="zh-CN" sz="1600" smtClean="0">
              <a:solidFill>
                <a:schemeClr val="bg2"/>
              </a:solidFill>
              <a:latin typeface="华文隶书" panose="02010800040101010101" pitchFamily="2" charset="-122"/>
              <a:ea typeface="华文隶书" panose="02010800040101010101" pitchFamily="2" charset="-122"/>
              <a:cs typeface="Arial" panose="020B0604020202020204" pitchFamily="34" charset="0"/>
            </a:endParaRPr>
          </a:p>
        </p:txBody>
      </p:sp>
      <p:sp>
        <p:nvSpPr>
          <p:cNvPr id="132099" name="Rectangle 2"/>
          <p:cNvSpPr>
            <a:spLocks noGrp="1" noChangeArrowheads="1"/>
          </p:cNvSpPr>
          <p:nvPr>
            <p:ph type="title"/>
          </p:nvPr>
        </p:nvSpPr>
        <p:spPr>
          <a:xfrm>
            <a:off x="298450" y="228600"/>
            <a:ext cx="8520113" cy="823913"/>
          </a:xfrm>
        </p:spPr>
        <p:txBody>
          <a:bodyPr/>
          <a:lstStyle/>
          <a:p>
            <a:r>
              <a:rPr lang="zh-CN" altLang="en-US" smtClean="0">
                <a:ea typeface="宋体" panose="02010600030101010101" pitchFamily="2" charset="-122"/>
              </a:rPr>
              <a:t>文件分发</a:t>
            </a:r>
            <a:r>
              <a:rPr lang="en-US" altLang="zh-CN" smtClean="0">
                <a:ea typeface="宋体" panose="02010600030101010101" pitchFamily="2" charset="-122"/>
              </a:rPr>
              <a:t>: </a:t>
            </a:r>
            <a:r>
              <a:rPr lang="zh-CN" altLang="en-US" smtClean="0">
                <a:ea typeface="宋体" panose="02010600030101010101" pitchFamily="2" charset="-122"/>
              </a:rPr>
              <a:t>服务器</a:t>
            </a:r>
            <a:r>
              <a:rPr lang="en-US" altLang="zh-CN" smtClean="0">
                <a:ea typeface="宋体" panose="02010600030101010101" pitchFamily="2" charset="-122"/>
              </a:rPr>
              <a:t>-</a:t>
            </a:r>
            <a:r>
              <a:rPr lang="zh-CN" altLang="en-US" smtClean="0">
                <a:ea typeface="宋体" panose="02010600030101010101" pitchFamily="2" charset="-122"/>
              </a:rPr>
              <a:t>客户端 </a:t>
            </a:r>
            <a:r>
              <a:rPr lang="en-US" altLang="zh-CN" smtClean="0">
                <a:ea typeface="宋体" panose="02010600030101010101" pitchFamily="2" charset="-122"/>
              </a:rPr>
              <a:t>vs P2P</a:t>
            </a:r>
          </a:p>
        </p:txBody>
      </p:sp>
      <p:sp>
        <p:nvSpPr>
          <p:cNvPr id="132100" name="Rectangle 3"/>
          <p:cNvSpPr>
            <a:spLocks noGrp="1" noChangeArrowheads="1"/>
          </p:cNvSpPr>
          <p:nvPr>
            <p:ph type="body" idx="1"/>
          </p:nvPr>
        </p:nvSpPr>
        <p:spPr>
          <a:xfrm>
            <a:off x="465138" y="1227138"/>
            <a:ext cx="8258175" cy="1143000"/>
          </a:xfrm>
        </p:spPr>
        <p:txBody>
          <a:bodyPr/>
          <a:lstStyle/>
          <a:p>
            <a:pPr>
              <a:buFont typeface="ZapfDingbats" pitchFamily="82" charset="2"/>
              <a:buNone/>
            </a:pPr>
            <a:r>
              <a:rPr lang="zh-CN" altLang="en-US" i="1" u="sng" dirty="0" smtClean="0">
                <a:solidFill>
                  <a:srgbClr val="FF3300"/>
                </a:solidFill>
                <a:ea typeface="宋体" panose="02010600030101010101" pitchFamily="2" charset="-122"/>
              </a:rPr>
              <a:t>问题</a:t>
            </a:r>
            <a:r>
              <a:rPr lang="zh-CN" altLang="en-US" dirty="0" smtClean="0">
                <a:ea typeface="宋体" panose="02010600030101010101" pitchFamily="2" charset="-122"/>
              </a:rPr>
              <a:t> </a:t>
            </a:r>
            <a:r>
              <a:rPr lang="en-US" altLang="zh-CN" dirty="0" smtClean="0">
                <a:ea typeface="宋体" panose="02010600030101010101" pitchFamily="2" charset="-122"/>
              </a:rPr>
              <a:t>: </a:t>
            </a:r>
            <a:r>
              <a:rPr lang="zh-CN" altLang="en-US" dirty="0" smtClean="0">
                <a:ea typeface="宋体" panose="02010600030101010101" pitchFamily="2" charset="-122"/>
              </a:rPr>
              <a:t>从一个服务器将文件分发给</a:t>
            </a:r>
            <a:r>
              <a:rPr lang="en-US" altLang="zh-CN" dirty="0" smtClean="0">
                <a:ea typeface="宋体" panose="02010600030101010101" pitchFamily="2" charset="-122"/>
              </a:rPr>
              <a:t>N</a:t>
            </a:r>
            <a:r>
              <a:rPr lang="zh-CN" altLang="en-US" dirty="0" smtClean="0">
                <a:ea typeface="宋体" panose="02010600030101010101" pitchFamily="2" charset="-122"/>
              </a:rPr>
              <a:t>个节点，需要多长时间？</a:t>
            </a:r>
            <a:endParaRPr lang="en-US" altLang="zh-CN" dirty="0" smtClean="0">
              <a:ea typeface="宋体" panose="02010600030101010101" pitchFamily="2" charset="-122"/>
            </a:endParaRPr>
          </a:p>
        </p:txBody>
      </p:sp>
      <p:sp>
        <p:nvSpPr>
          <p:cNvPr id="132101" name="Freeform 4"/>
          <p:cNvSpPr>
            <a:spLocks/>
          </p:cNvSpPr>
          <p:nvPr/>
        </p:nvSpPr>
        <p:spPr bwMode="auto">
          <a:xfrm>
            <a:off x="2373313" y="4032250"/>
            <a:ext cx="3775075" cy="2146300"/>
          </a:xfrm>
          <a:custGeom>
            <a:avLst/>
            <a:gdLst>
              <a:gd name="T0" fmla="*/ 2147483646 w 1292"/>
              <a:gd name="T1" fmla="*/ 2147483646 h 1255"/>
              <a:gd name="T2" fmla="*/ 2147483646 w 1292"/>
              <a:gd name="T3" fmla="*/ 2147483646 h 1255"/>
              <a:gd name="T4" fmla="*/ 2147483646 w 1292"/>
              <a:gd name="T5" fmla="*/ 2147483646 h 1255"/>
              <a:gd name="T6" fmla="*/ 2147483646 w 1292"/>
              <a:gd name="T7" fmla="*/ 2147483646 h 1255"/>
              <a:gd name="T8" fmla="*/ 2147483646 w 1292"/>
              <a:gd name="T9" fmla="*/ 2147483646 h 1255"/>
              <a:gd name="T10" fmla="*/ 2147483646 w 1292"/>
              <a:gd name="T11" fmla="*/ 2147483646 h 1255"/>
              <a:gd name="T12" fmla="*/ 2147483646 w 1292"/>
              <a:gd name="T13" fmla="*/ 2147483646 h 1255"/>
              <a:gd name="T14" fmla="*/ 2147483646 w 1292"/>
              <a:gd name="T15" fmla="*/ 2147483646 h 1255"/>
              <a:gd name="T16" fmla="*/ 2147483646 w 1292"/>
              <a:gd name="T17" fmla="*/ 2147483646 h 1255"/>
              <a:gd name="T18" fmla="*/ 2147483646 w 1292"/>
              <a:gd name="T19" fmla="*/ 2147483646 h 1255"/>
              <a:gd name="T20" fmla="*/ 2147483646 w 1292"/>
              <a:gd name="T21" fmla="*/ 2147483646 h 1255"/>
              <a:gd name="T22" fmla="*/ 2147483646 w 1292"/>
              <a:gd name="T23" fmla="*/ 2147483646 h 12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92"/>
              <a:gd name="T37" fmla="*/ 0 h 1255"/>
              <a:gd name="T38" fmla="*/ 1292 w 1292"/>
              <a:gd name="T39" fmla="*/ 1255 h 125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92" h="1255">
                <a:moveTo>
                  <a:pt x="239" y="7"/>
                </a:moveTo>
                <a:cubicBezTo>
                  <a:pt x="120" y="14"/>
                  <a:pt x="70" y="71"/>
                  <a:pt x="35" y="157"/>
                </a:cubicBezTo>
                <a:cubicBezTo>
                  <a:pt x="0" y="243"/>
                  <a:pt x="26" y="411"/>
                  <a:pt x="29" y="523"/>
                </a:cubicBezTo>
                <a:cubicBezTo>
                  <a:pt x="32" y="635"/>
                  <a:pt x="17" y="771"/>
                  <a:pt x="53" y="829"/>
                </a:cubicBezTo>
                <a:cubicBezTo>
                  <a:pt x="89" y="887"/>
                  <a:pt x="146" y="821"/>
                  <a:pt x="245" y="871"/>
                </a:cubicBezTo>
                <a:cubicBezTo>
                  <a:pt x="344" y="921"/>
                  <a:pt x="522" y="1068"/>
                  <a:pt x="647" y="1129"/>
                </a:cubicBezTo>
                <a:cubicBezTo>
                  <a:pt x="772" y="1190"/>
                  <a:pt x="903" y="1255"/>
                  <a:pt x="995" y="1237"/>
                </a:cubicBezTo>
                <a:cubicBezTo>
                  <a:pt x="1087" y="1219"/>
                  <a:pt x="1153" y="1153"/>
                  <a:pt x="1199" y="1021"/>
                </a:cubicBezTo>
                <a:cubicBezTo>
                  <a:pt x="1245" y="889"/>
                  <a:pt x="1270" y="580"/>
                  <a:pt x="1271" y="445"/>
                </a:cubicBezTo>
                <a:cubicBezTo>
                  <a:pt x="1272" y="310"/>
                  <a:pt x="1292" y="266"/>
                  <a:pt x="1205" y="211"/>
                </a:cubicBezTo>
                <a:cubicBezTo>
                  <a:pt x="1118" y="156"/>
                  <a:pt x="908" y="150"/>
                  <a:pt x="749" y="115"/>
                </a:cubicBezTo>
                <a:cubicBezTo>
                  <a:pt x="590" y="80"/>
                  <a:pt x="358" y="0"/>
                  <a:pt x="239" y="7"/>
                </a:cubicBezTo>
                <a:close/>
              </a:path>
            </a:pathLst>
          </a:custGeom>
          <a:solidFill>
            <a:srgbClr val="00FF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grpSp>
        <p:nvGrpSpPr>
          <p:cNvPr id="132102" name="Group 5"/>
          <p:cNvGrpSpPr>
            <a:grpSpLocks/>
          </p:cNvGrpSpPr>
          <p:nvPr/>
        </p:nvGrpSpPr>
        <p:grpSpPr bwMode="auto">
          <a:xfrm>
            <a:off x="1552575" y="3181350"/>
            <a:ext cx="538163" cy="885825"/>
            <a:chOff x="4180" y="783"/>
            <a:chExt cx="150" cy="307"/>
          </a:xfrm>
        </p:grpSpPr>
        <p:sp>
          <p:nvSpPr>
            <p:cNvPr id="132136" name="AutoShape 6"/>
            <p:cNvSpPr>
              <a:spLocks noChangeArrowheads="1"/>
            </p:cNvSpPr>
            <p:nvPr/>
          </p:nvSpPr>
          <p:spPr bwMode="auto">
            <a:xfrm>
              <a:off x="4180" y="1019"/>
              <a:ext cx="150" cy="71"/>
            </a:xfrm>
            <a:prstGeom prst="parallelogram">
              <a:avLst>
                <a:gd name="adj" fmla="val 81387"/>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132137" name="Rectangle 7"/>
            <p:cNvSpPr>
              <a:spLocks noChangeArrowheads="1"/>
            </p:cNvSpPr>
            <p:nvPr/>
          </p:nvSpPr>
          <p:spPr bwMode="auto">
            <a:xfrm>
              <a:off x="4256" y="785"/>
              <a:ext cx="69" cy="236"/>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132138" name="Rectangle 8"/>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132139" name="AutoShape 9"/>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132140" name="Line 10"/>
            <p:cNvSpPr>
              <a:spLocks noChangeShapeType="1"/>
            </p:cNvSpPr>
            <p:nvPr/>
          </p:nvSpPr>
          <p:spPr bwMode="auto">
            <a:xfrm>
              <a:off x="4330" y="788"/>
              <a:ext cx="0" cy="23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2141" name="Line 11"/>
            <p:cNvSpPr>
              <a:spLocks noChangeShapeType="1"/>
            </p:cNvSpPr>
            <p:nvPr/>
          </p:nvSpPr>
          <p:spPr bwMode="auto">
            <a:xfrm flipH="1">
              <a:off x="4276" y="1019"/>
              <a:ext cx="54" cy="6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2142" name="Rectangle 12"/>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132143" name="Rectangle 13"/>
            <p:cNvSpPr>
              <a:spLocks noChangeArrowheads="1"/>
            </p:cNvSpPr>
            <p:nvPr/>
          </p:nvSpPr>
          <p:spPr bwMode="auto">
            <a:xfrm>
              <a:off x="4202" y="924"/>
              <a:ext cx="48" cy="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grpSp>
      <p:sp>
        <p:nvSpPr>
          <p:cNvPr id="132103" name="Line 14"/>
          <p:cNvSpPr>
            <a:spLocks noChangeShapeType="1"/>
          </p:cNvSpPr>
          <p:nvPr/>
        </p:nvSpPr>
        <p:spPr bwMode="auto">
          <a:xfrm>
            <a:off x="1819275" y="4051300"/>
            <a:ext cx="803275" cy="31115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32104" name="Text Box 15"/>
          <p:cNvSpPr txBox="1">
            <a:spLocks noChangeArrowheads="1"/>
          </p:cNvSpPr>
          <p:nvPr/>
        </p:nvSpPr>
        <p:spPr bwMode="auto">
          <a:xfrm>
            <a:off x="2179638" y="3719513"/>
            <a:ext cx="3873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a:latin typeface="Arial" panose="020B0604020202020204" pitchFamily="34" charset="0"/>
                <a:ea typeface="宋体" panose="02010600030101010101" pitchFamily="2" charset="-122"/>
              </a:rPr>
              <a:t>u</a:t>
            </a:r>
            <a:r>
              <a:rPr kumimoji="0" lang="en-US" altLang="zh-CN" sz="1800" baseline="-25000">
                <a:latin typeface="Arial" panose="020B0604020202020204" pitchFamily="34" charset="0"/>
                <a:ea typeface="宋体" panose="02010600030101010101" pitchFamily="2" charset="-122"/>
              </a:rPr>
              <a:t>s</a:t>
            </a:r>
          </a:p>
        </p:txBody>
      </p:sp>
      <p:graphicFrame>
        <p:nvGraphicFramePr>
          <p:cNvPr id="132105" name="Object 16"/>
          <p:cNvGraphicFramePr>
            <a:graphicFrameLocks noChangeAspect="1"/>
          </p:cNvGraphicFramePr>
          <p:nvPr/>
        </p:nvGraphicFramePr>
        <p:xfrm>
          <a:off x="3190875" y="2817813"/>
          <a:ext cx="547688" cy="466725"/>
        </p:xfrm>
        <a:graphic>
          <a:graphicData uri="http://schemas.openxmlformats.org/presentationml/2006/ole">
            <mc:AlternateContent xmlns:mc="http://schemas.openxmlformats.org/markup-compatibility/2006">
              <mc:Choice xmlns:v="urn:schemas-microsoft-com:vml" Requires="v">
                <p:oleObj spid="_x0000_s132261" name="Clip" r:id="rId3" imgW="1307263" imgH="1084139" progId="MS_ClipArt_Gallery.2">
                  <p:embed/>
                </p:oleObj>
              </mc:Choice>
              <mc:Fallback>
                <p:oleObj name="Clip" r:id="rId3" imgW="1307263" imgH="1084139" progId="MS_ClipArt_Gallery.2">
                  <p:embed/>
                  <p:pic>
                    <p:nvPicPr>
                      <p:cNvPr id="0" name="Object 1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90875" y="2817813"/>
                        <a:ext cx="547688" cy="466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32106" name="Line 17"/>
          <p:cNvSpPr>
            <a:spLocks noChangeShapeType="1"/>
          </p:cNvSpPr>
          <p:nvPr/>
        </p:nvSpPr>
        <p:spPr bwMode="auto">
          <a:xfrm>
            <a:off x="3551238" y="3214688"/>
            <a:ext cx="228600" cy="914400"/>
          </a:xfrm>
          <a:prstGeom prst="line">
            <a:avLst/>
          </a:prstGeom>
          <a:noFill/>
          <a:ln w="9525">
            <a:solidFill>
              <a:schemeClr val="tx1"/>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132107" name="Line 18"/>
          <p:cNvSpPr>
            <a:spLocks noChangeShapeType="1"/>
          </p:cNvSpPr>
          <p:nvPr/>
        </p:nvSpPr>
        <p:spPr bwMode="auto">
          <a:xfrm flipH="1" flipV="1">
            <a:off x="3348038" y="3205163"/>
            <a:ext cx="228600" cy="889000"/>
          </a:xfrm>
          <a:prstGeom prst="line">
            <a:avLst/>
          </a:prstGeom>
          <a:noFill/>
          <a:ln w="9525">
            <a:solidFill>
              <a:schemeClr val="tx1"/>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132108" name="Text Box 19"/>
          <p:cNvSpPr txBox="1">
            <a:spLocks noChangeArrowheads="1"/>
          </p:cNvSpPr>
          <p:nvPr/>
        </p:nvSpPr>
        <p:spPr bwMode="auto">
          <a:xfrm>
            <a:off x="4184650" y="3440113"/>
            <a:ext cx="6096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i="1">
                <a:latin typeface="Arial" panose="020B0604020202020204" pitchFamily="34" charset="0"/>
                <a:ea typeface="宋体" panose="02010600030101010101" pitchFamily="2" charset="-122"/>
              </a:rPr>
              <a:t>u</a:t>
            </a:r>
            <a:r>
              <a:rPr kumimoji="0" lang="en-US" altLang="zh-CN" sz="1800" i="1" baseline="-25000">
                <a:latin typeface="Arial" panose="020B0604020202020204" pitchFamily="34" charset="0"/>
                <a:ea typeface="宋体" panose="02010600030101010101" pitchFamily="2" charset="-122"/>
              </a:rPr>
              <a:t>2</a:t>
            </a:r>
          </a:p>
        </p:txBody>
      </p:sp>
      <p:sp>
        <p:nvSpPr>
          <p:cNvPr id="132109" name="Text Box 20"/>
          <p:cNvSpPr txBox="1">
            <a:spLocks noChangeArrowheads="1"/>
          </p:cNvSpPr>
          <p:nvPr/>
        </p:nvSpPr>
        <p:spPr bwMode="auto">
          <a:xfrm>
            <a:off x="3592513" y="3475038"/>
            <a:ext cx="6096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i="1">
                <a:latin typeface="Arial" panose="020B0604020202020204" pitchFamily="34" charset="0"/>
                <a:ea typeface="宋体" panose="02010600030101010101" pitchFamily="2" charset="-122"/>
              </a:rPr>
              <a:t>d</a:t>
            </a:r>
            <a:r>
              <a:rPr kumimoji="0" lang="en-US" altLang="zh-CN" sz="1800" i="1" baseline="-25000">
                <a:latin typeface="Arial" panose="020B0604020202020204" pitchFamily="34" charset="0"/>
                <a:ea typeface="宋体" panose="02010600030101010101" pitchFamily="2" charset="-122"/>
              </a:rPr>
              <a:t>1</a:t>
            </a:r>
          </a:p>
        </p:txBody>
      </p:sp>
      <p:graphicFrame>
        <p:nvGraphicFramePr>
          <p:cNvPr id="132110" name="Object 21"/>
          <p:cNvGraphicFramePr>
            <a:graphicFrameLocks noChangeAspect="1"/>
          </p:cNvGraphicFramePr>
          <p:nvPr/>
        </p:nvGraphicFramePr>
        <p:xfrm>
          <a:off x="4614863" y="2784475"/>
          <a:ext cx="573087" cy="488950"/>
        </p:xfrm>
        <a:graphic>
          <a:graphicData uri="http://schemas.openxmlformats.org/presentationml/2006/ole">
            <mc:AlternateContent xmlns:mc="http://schemas.openxmlformats.org/markup-compatibility/2006">
              <mc:Choice xmlns:v="urn:schemas-microsoft-com:vml" Requires="v">
                <p:oleObj spid="_x0000_s132262" name="Clip" r:id="rId5" imgW="1307263" imgH="1084139" progId="MS_ClipArt_Gallery.2">
                  <p:embed/>
                </p:oleObj>
              </mc:Choice>
              <mc:Fallback>
                <p:oleObj name="Clip" r:id="rId5" imgW="1307263" imgH="1084139" progId="MS_ClipArt_Gallery.2">
                  <p:embed/>
                  <p:pic>
                    <p:nvPicPr>
                      <p:cNvPr id="0" name="Object 2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14863" y="2784475"/>
                        <a:ext cx="573087" cy="488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32111" name="Line 22"/>
          <p:cNvSpPr>
            <a:spLocks noChangeShapeType="1"/>
          </p:cNvSpPr>
          <p:nvPr/>
        </p:nvSpPr>
        <p:spPr bwMode="auto">
          <a:xfrm flipV="1">
            <a:off x="4397375" y="3243263"/>
            <a:ext cx="317500" cy="1042987"/>
          </a:xfrm>
          <a:prstGeom prst="line">
            <a:avLst/>
          </a:prstGeom>
          <a:noFill/>
          <a:ln w="9525">
            <a:solidFill>
              <a:schemeClr val="tx1"/>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132112" name="Line 23"/>
          <p:cNvSpPr>
            <a:spLocks noChangeShapeType="1"/>
          </p:cNvSpPr>
          <p:nvPr/>
        </p:nvSpPr>
        <p:spPr bwMode="auto">
          <a:xfrm flipH="1">
            <a:off x="4587875" y="3322638"/>
            <a:ext cx="330200" cy="1052512"/>
          </a:xfrm>
          <a:prstGeom prst="line">
            <a:avLst/>
          </a:prstGeom>
          <a:noFill/>
          <a:ln w="9525">
            <a:solidFill>
              <a:schemeClr val="tx1"/>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132113" name="Text Box 24"/>
          <p:cNvSpPr txBox="1">
            <a:spLocks noChangeArrowheads="1"/>
          </p:cNvSpPr>
          <p:nvPr/>
        </p:nvSpPr>
        <p:spPr bwMode="auto">
          <a:xfrm>
            <a:off x="4722813" y="3625850"/>
            <a:ext cx="6096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i="1">
                <a:latin typeface="Arial" panose="020B0604020202020204" pitchFamily="34" charset="0"/>
                <a:ea typeface="宋体" panose="02010600030101010101" pitchFamily="2" charset="-122"/>
              </a:rPr>
              <a:t>d</a:t>
            </a:r>
            <a:r>
              <a:rPr kumimoji="0" lang="en-US" altLang="zh-CN" sz="1800" i="1" baseline="-25000">
                <a:latin typeface="Arial" panose="020B0604020202020204" pitchFamily="34" charset="0"/>
                <a:ea typeface="宋体" panose="02010600030101010101" pitchFamily="2" charset="-122"/>
              </a:rPr>
              <a:t>2</a:t>
            </a:r>
          </a:p>
        </p:txBody>
      </p:sp>
      <p:sp>
        <p:nvSpPr>
          <p:cNvPr id="132114" name="Text Box 25"/>
          <p:cNvSpPr txBox="1">
            <a:spLocks noChangeArrowheads="1"/>
          </p:cNvSpPr>
          <p:nvPr/>
        </p:nvSpPr>
        <p:spPr bwMode="auto">
          <a:xfrm>
            <a:off x="3140075" y="3475038"/>
            <a:ext cx="6096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i="1">
                <a:latin typeface="Arial" panose="020B0604020202020204" pitchFamily="34" charset="0"/>
                <a:ea typeface="宋体" panose="02010600030101010101" pitchFamily="2" charset="-122"/>
              </a:rPr>
              <a:t>u</a:t>
            </a:r>
            <a:r>
              <a:rPr kumimoji="0" lang="en-US" altLang="zh-CN" sz="1800" i="1" baseline="-25000">
                <a:latin typeface="Arial" panose="020B0604020202020204" pitchFamily="34" charset="0"/>
                <a:ea typeface="宋体" panose="02010600030101010101" pitchFamily="2" charset="-122"/>
              </a:rPr>
              <a:t>1</a:t>
            </a:r>
          </a:p>
        </p:txBody>
      </p:sp>
      <p:sp>
        <p:nvSpPr>
          <p:cNvPr id="132115" name="Oval 27"/>
          <p:cNvSpPr>
            <a:spLocks noChangeArrowheads="1"/>
          </p:cNvSpPr>
          <p:nvPr/>
        </p:nvSpPr>
        <p:spPr bwMode="auto">
          <a:xfrm>
            <a:off x="2657475" y="5608638"/>
            <a:ext cx="112713" cy="123825"/>
          </a:xfrm>
          <a:prstGeom prst="ellipse">
            <a:avLst/>
          </a:prstGeom>
          <a:solidFill>
            <a:schemeClr val="tx1"/>
          </a:solidFill>
          <a:ln w="9525">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132116" name="Oval 28"/>
          <p:cNvSpPr>
            <a:spLocks noChangeArrowheads="1"/>
          </p:cNvSpPr>
          <p:nvPr/>
        </p:nvSpPr>
        <p:spPr bwMode="auto">
          <a:xfrm>
            <a:off x="3360738" y="5922963"/>
            <a:ext cx="112712" cy="123825"/>
          </a:xfrm>
          <a:prstGeom prst="ellipse">
            <a:avLst/>
          </a:prstGeom>
          <a:solidFill>
            <a:schemeClr val="tx1"/>
          </a:solidFill>
          <a:ln w="9525">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132117" name="Oval 29"/>
          <p:cNvSpPr>
            <a:spLocks noChangeArrowheads="1"/>
          </p:cNvSpPr>
          <p:nvPr/>
        </p:nvSpPr>
        <p:spPr bwMode="auto">
          <a:xfrm>
            <a:off x="3833813" y="6130925"/>
            <a:ext cx="112712" cy="123825"/>
          </a:xfrm>
          <a:prstGeom prst="ellipse">
            <a:avLst/>
          </a:prstGeom>
          <a:solidFill>
            <a:schemeClr val="tx1"/>
          </a:solidFill>
          <a:ln w="9525">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132118" name="Oval 30"/>
          <p:cNvSpPr>
            <a:spLocks noChangeArrowheads="1"/>
          </p:cNvSpPr>
          <p:nvPr/>
        </p:nvSpPr>
        <p:spPr bwMode="auto">
          <a:xfrm>
            <a:off x="4552950" y="6248400"/>
            <a:ext cx="112713" cy="123825"/>
          </a:xfrm>
          <a:prstGeom prst="ellipse">
            <a:avLst/>
          </a:prstGeom>
          <a:solidFill>
            <a:schemeClr val="tx1"/>
          </a:solidFill>
          <a:ln w="9525">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132119" name="Oval 31"/>
          <p:cNvSpPr>
            <a:spLocks noChangeArrowheads="1"/>
          </p:cNvSpPr>
          <p:nvPr/>
        </p:nvSpPr>
        <p:spPr bwMode="auto">
          <a:xfrm>
            <a:off x="5454650" y="6335713"/>
            <a:ext cx="112713" cy="123825"/>
          </a:xfrm>
          <a:prstGeom prst="ellipse">
            <a:avLst/>
          </a:prstGeom>
          <a:solidFill>
            <a:schemeClr val="tx1"/>
          </a:solidFill>
          <a:ln w="9525">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132120" name="Oval 32"/>
          <p:cNvSpPr>
            <a:spLocks noChangeArrowheads="1"/>
          </p:cNvSpPr>
          <p:nvPr/>
        </p:nvSpPr>
        <p:spPr bwMode="auto">
          <a:xfrm>
            <a:off x="6057900" y="6089650"/>
            <a:ext cx="112713" cy="123825"/>
          </a:xfrm>
          <a:prstGeom prst="ellipse">
            <a:avLst/>
          </a:prstGeom>
          <a:solidFill>
            <a:schemeClr val="tx1"/>
          </a:solidFill>
          <a:ln w="9525">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132121" name="Oval 33"/>
          <p:cNvSpPr>
            <a:spLocks noChangeArrowheads="1"/>
          </p:cNvSpPr>
          <p:nvPr/>
        </p:nvSpPr>
        <p:spPr bwMode="auto">
          <a:xfrm>
            <a:off x="6272213" y="5416550"/>
            <a:ext cx="112712" cy="123825"/>
          </a:xfrm>
          <a:prstGeom prst="ellipse">
            <a:avLst/>
          </a:prstGeom>
          <a:solidFill>
            <a:schemeClr val="tx1"/>
          </a:solidFill>
          <a:ln w="9525">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132122" name="Oval 34"/>
          <p:cNvSpPr>
            <a:spLocks noChangeArrowheads="1"/>
          </p:cNvSpPr>
          <p:nvPr/>
        </p:nvSpPr>
        <p:spPr bwMode="auto">
          <a:xfrm>
            <a:off x="5448300" y="3986213"/>
            <a:ext cx="112713" cy="123825"/>
          </a:xfrm>
          <a:prstGeom prst="ellipse">
            <a:avLst/>
          </a:prstGeom>
          <a:solidFill>
            <a:schemeClr val="tx1"/>
          </a:solidFill>
          <a:ln w="9525">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132123" name="Oval 35"/>
          <p:cNvSpPr>
            <a:spLocks noChangeArrowheads="1"/>
          </p:cNvSpPr>
          <p:nvPr/>
        </p:nvSpPr>
        <p:spPr bwMode="auto">
          <a:xfrm>
            <a:off x="6348413" y="4821238"/>
            <a:ext cx="112712" cy="123825"/>
          </a:xfrm>
          <a:prstGeom prst="ellipse">
            <a:avLst/>
          </a:prstGeom>
          <a:solidFill>
            <a:schemeClr val="tx1"/>
          </a:solidFill>
          <a:ln w="9525">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graphicFrame>
        <p:nvGraphicFramePr>
          <p:cNvPr id="132124" name="Object 38"/>
          <p:cNvGraphicFramePr>
            <a:graphicFrameLocks noChangeAspect="1"/>
          </p:cNvGraphicFramePr>
          <p:nvPr/>
        </p:nvGraphicFramePr>
        <p:xfrm>
          <a:off x="846138" y="4733925"/>
          <a:ext cx="566737" cy="482600"/>
        </p:xfrm>
        <a:graphic>
          <a:graphicData uri="http://schemas.openxmlformats.org/presentationml/2006/ole">
            <mc:AlternateContent xmlns:mc="http://schemas.openxmlformats.org/markup-compatibility/2006">
              <mc:Choice xmlns:v="urn:schemas-microsoft-com:vml" Requires="v">
                <p:oleObj spid="_x0000_s132263" name="Clip" r:id="rId6" imgW="1307263" imgH="1084139" progId="MS_ClipArt_Gallery.2">
                  <p:embed/>
                </p:oleObj>
              </mc:Choice>
              <mc:Fallback>
                <p:oleObj name="Clip" r:id="rId6" imgW="1307263" imgH="1084139" progId="MS_ClipArt_Gallery.2">
                  <p:embed/>
                  <p:pic>
                    <p:nvPicPr>
                      <p:cNvPr id="0" name="Object 3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6138" y="4733925"/>
                        <a:ext cx="566737" cy="482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32125" name="Line 39"/>
          <p:cNvSpPr>
            <a:spLocks noChangeShapeType="1"/>
          </p:cNvSpPr>
          <p:nvPr/>
        </p:nvSpPr>
        <p:spPr bwMode="auto">
          <a:xfrm>
            <a:off x="1376363" y="4962525"/>
            <a:ext cx="10160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32126" name="Line 40"/>
          <p:cNvSpPr>
            <a:spLocks noChangeShapeType="1"/>
          </p:cNvSpPr>
          <p:nvPr/>
        </p:nvSpPr>
        <p:spPr bwMode="auto">
          <a:xfrm flipH="1">
            <a:off x="1431925" y="5110163"/>
            <a:ext cx="10033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32127" name="Text Box 41"/>
          <p:cNvSpPr txBox="1">
            <a:spLocks noChangeArrowheads="1"/>
          </p:cNvSpPr>
          <p:nvPr/>
        </p:nvSpPr>
        <p:spPr bwMode="auto">
          <a:xfrm>
            <a:off x="1565275" y="4646613"/>
            <a:ext cx="6096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i="1">
                <a:latin typeface="Arial" panose="020B0604020202020204" pitchFamily="34" charset="0"/>
                <a:ea typeface="宋体" panose="02010600030101010101" pitchFamily="2" charset="-122"/>
              </a:rPr>
              <a:t>u</a:t>
            </a:r>
            <a:r>
              <a:rPr kumimoji="0" lang="en-US" altLang="zh-CN" sz="1800" i="1" baseline="-25000">
                <a:latin typeface="Arial" panose="020B0604020202020204" pitchFamily="34" charset="0"/>
                <a:ea typeface="宋体" panose="02010600030101010101" pitchFamily="2" charset="-122"/>
              </a:rPr>
              <a:t>N</a:t>
            </a:r>
          </a:p>
        </p:txBody>
      </p:sp>
      <p:sp>
        <p:nvSpPr>
          <p:cNvPr id="132128" name="Text Box 42"/>
          <p:cNvSpPr txBox="1">
            <a:spLocks noChangeArrowheads="1"/>
          </p:cNvSpPr>
          <p:nvPr/>
        </p:nvSpPr>
        <p:spPr bwMode="auto">
          <a:xfrm>
            <a:off x="1568450" y="5084763"/>
            <a:ext cx="6096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i="1">
                <a:latin typeface="Arial" panose="020B0604020202020204" pitchFamily="34" charset="0"/>
                <a:ea typeface="宋体" panose="02010600030101010101" pitchFamily="2" charset="-122"/>
              </a:rPr>
              <a:t>d</a:t>
            </a:r>
            <a:r>
              <a:rPr kumimoji="0" lang="en-US" altLang="zh-CN" sz="1800" i="1" baseline="-25000">
                <a:latin typeface="Arial" panose="020B0604020202020204" pitchFamily="34" charset="0"/>
                <a:ea typeface="宋体" panose="02010600030101010101" pitchFamily="2" charset="-122"/>
              </a:rPr>
              <a:t>N</a:t>
            </a:r>
          </a:p>
        </p:txBody>
      </p:sp>
      <p:sp>
        <p:nvSpPr>
          <p:cNvPr id="132129" name="Text Box 43"/>
          <p:cNvSpPr txBox="1">
            <a:spLocks noChangeArrowheads="1"/>
          </p:cNvSpPr>
          <p:nvPr/>
        </p:nvSpPr>
        <p:spPr bwMode="auto">
          <a:xfrm>
            <a:off x="1443038" y="2797175"/>
            <a:ext cx="117316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zh-CN" altLang="en-US" sz="1800">
                <a:latin typeface="Arial" panose="020B0604020202020204" pitchFamily="34" charset="0"/>
                <a:ea typeface="宋体" panose="02010600030101010101" pitchFamily="2" charset="-122"/>
              </a:rPr>
              <a:t>服务器</a:t>
            </a:r>
            <a:endParaRPr kumimoji="0" lang="zh-CN" altLang="en-US" sz="1800" baseline="-25000">
              <a:latin typeface="Arial" panose="020B0604020202020204" pitchFamily="34" charset="0"/>
              <a:ea typeface="宋体" panose="02010600030101010101" pitchFamily="2" charset="-122"/>
            </a:endParaRPr>
          </a:p>
        </p:txBody>
      </p:sp>
      <p:sp>
        <p:nvSpPr>
          <p:cNvPr id="132130" name="Text Box 44"/>
          <p:cNvSpPr txBox="1">
            <a:spLocks noChangeArrowheads="1"/>
          </p:cNvSpPr>
          <p:nvPr/>
        </p:nvSpPr>
        <p:spPr bwMode="auto">
          <a:xfrm>
            <a:off x="3294063" y="4730750"/>
            <a:ext cx="1868487"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zh-CN" altLang="en-US" sz="1800">
                <a:latin typeface="Arial" panose="020B0604020202020204" pitchFamily="34" charset="0"/>
                <a:ea typeface="宋体" panose="02010600030101010101" pitchFamily="2" charset="-122"/>
              </a:rPr>
              <a:t>网络</a:t>
            </a:r>
            <a:r>
              <a:rPr kumimoji="0" lang="en-US" altLang="zh-CN" sz="1800">
                <a:latin typeface="Arial" panose="020B0604020202020204" pitchFamily="34" charset="0"/>
                <a:ea typeface="宋体" panose="02010600030101010101" pitchFamily="2" charset="-122"/>
              </a:rPr>
              <a:t> (</a:t>
            </a:r>
            <a:r>
              <a:rPr kumimoji="0" lang="zh-CN" altLang="en-US" sz="1800">
                <a:latin typeface="Arial" panose="020B0604020202020204" pitchFamily="34" charset="0"/>
                <a:ea typeface="宋体" panose="02010600030101010101" pitchFamily="2" charset="-122"/>
              </a:rPr>
              <a:t>拥有</a:t>
            </a:r>
          </a:p>
          <a:p>
            <a:pPr eaLnBrk="1" hangingPunct="1">
              <a:spcBef>
                <a:spcPct val="0"/>
              </a:spcBef>
              <a:buClrTx/>
              <a:buSzTx/>
              <a:buFontTx/>
              <a:buNone/>
            </a:pPr>
            <a:r>
              <a:rPr kumimoji="0" lang="zh-CN" altLang="en-US" sz="1800">
                <a:latin typeface="Arial" panose="020B0604020202020204" pitchFamily="34" charset="0"/>
                <a:ea typeface="宋体" panose="02010600030101010101" pitchFamily="2" charset="-122"/>
              </a:rPr>
              <a:t>大量的带宽资源</a:t>
            </a:r>
            <a:r>
              <a:rPr kumimoji="0" lang="en-US" altLang="zh-CN" sz="1800">
                <a:latin typeface="Arial" panose="020B0604020202020204" pitchFamily="34" charset="0"/>
                <a:ea typeface="宋体" panose="02010600030101010101" pitchFamily="2" charset="-122"/>
              </a:rPr>
              <a:t>)</a:t>
            </a:r>
          </a:p>
        </p:txBody>
      </p:sp>
      <p:sp>
        <p:nvSpPr>
          <p:cNvPr id="132131" name="AutoShape 46"/>
          <p:cNvSpPr>
            <a:spLocks noChangeArrowheads="1"/>
          </p:cNvSpPr>
          <p:nvPr/>
        </p:nvSpPr>
        <p:spPr bwMode="auto">
          <a:xfrm>
            <a:off x="900113" y="3176588"/>
            <a:ext cx="527050" cy="825500"/>
          </a:xfrm>
          <a:prstGeom prst="can">
            <a:avLst>
              <a:gd name="adj" fmla="val 39157"/>
            </a:avLst>
          </a:prstGeom>
          <a:solidFill>
            <a:srgbClr val="009900"/>
          </a:solidFill>
          <a:ln w="9525">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132132" name="Text Box 47"/>
          <p:cNvSpPr txBox="1">
            <a:spLocks noChangeArrowheads="1"/>
          </p:cNvSpPr>
          <p:nvPr/>
        </p:nvSpPr>
        <p:spPr bwMode="auto">
          <a:xfrm>
            <a:off x="71438" y="4030663"/>
            <a:ext cx="1658937"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zh-CN" altLang="en-US" sz="1800">
                <a:latin typeface="Arial" panose="020B0604020202020204" pitchFamily="34" charset="0"/>
                <a:ea typeface="宋体" panose="02010600030101010101" pitchFamily="2" charset="-122"/>
              </a:rPr>
              <a:t>文件，大小</a:t>
            </a:r>
            <a:r>
              <a:rPr kumimoji="0" lang="en-US" altLang="zh-CN" sz="1800">
                <a:latin typeface="Arial" panose="020B0604020202020204" pitchFamily="34" charset="0"/>
                <a:ea typeface="宋体" panose="02010600030101010101" pitchFamily="2" charset="-122"/>
              </a:rPr>
              <a:t>F</a:t>
            </a:r>
            <a:endParaRPr kumimoji="0" lang="en-US" altLang="zh-CN" sz="1800" i="1" baseline="-25000">
              <a:latin typeface="Arial" panose="020B0604020202020204" pitchFamily="34" charset="0"/>
              <a:ea typeface="宋体" panose="02010600030101010101" pitchFamily="2" charset="-122"/>
            </a:endParaRPr>
          </a:p>
        </p:txBody>
      </p:sp>
      <p:sp>
        <p:nvSpPr>
          <p:cNvPr id="132133" name="Text Box 49"/>
          <p:cNvSpPr txBox="1">
            <a:spLocks noChangeArrowheads="1"/>
          </p:cNvSpPr>
          <p:nvPr/>
        </p:nvSpPr>
        <p:spPr bwMode="auto">
          <a:xfrm>
            <a:off x="6151563" y="2300288"/>
            <a:ext cx="25908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2000" i="1">
                <a:solidFill>
                  <a:srgbClr val="FF3300"/>
                </a:solidFill>
                <a:latin typeface="Arial" panose="020B0604020202020204" pitchFamily="34" charset="0"/>
                <a:ea typeface="宋体" panose="02010600030101010101" pitchFamily="2" charset="-122"/>
              </a:rPr>
              <a:t>u</a:t>
            </a:r>
            <a:r>
              <a:rPr kumimoji="0" lang="en-US" altLang="zh-CN" sz="2000" i="1" baseline="-25000">
                <a:solidFill>
                  <a:srgbClr val="FF3300"/>
                </a:solidFill>
                <a:latin typeface="Arial" panose="020B0604020202020204" pitchFamily="34" charset="0"/>
                <a:ea typeface="宋体" panose="02010600030101010101" pitchFamily="2" charset="-122"/>
              </a:rPr>
              <a:t>s</a:t>
            </a:r>
            <a:r>
              <a:rPr kumimoji="0" lang="en-US" altLang="zh-CN" sz="2000" i="1">
                <a:solidFill>
                  <a:srgbClr val="FF3300"/>
                </a:solidFill>
                <a:latin typeface="Arial" panose="020B0604020202020204" pitchFamily="34" charset="0"/>
                <a:ea typeface="宋体" panose="02010600030101010101" pitchFamily="2" charset="-122"/>
              </a:rPr>
              <a:t>:</a:t>
            </a:r>
            <a:r>
              <a:rPr kumimoji="0" lang="en-US" altLang="zh-CN" sz="2000">
                <a:latin typeface="Arial" panose="020B0604020202020204" pitchFamily="34" charset="0"/>
                <a:ea typeface="宋体" panose="02010600030101010101" pitchFamily="2" charset="-122"/>
              </a:rPr>
              <a:t> </a:t>
            </a:r>
            <a:r>
              <a:rPr kumimoji="0" lang="zh-CN" altLang="en-US" sz="2000">
                <a:latin typeface="Arial" panose="020B0604020202020204" pitchFamily="34" charset="0"/>
                <a:ea typeface="宋体" panose="02010600030101010101" pitchFamily="2" charset="-122"/>
              </a:rPr>
              <a:t>服务器上传带宽</a:t>
            </a:r>
            <a:endParaRPr kumimoji="0" lang="en-US" altLang="zh-CN" sz="2000">
              <a:latin typeface="Arial" panose="020B0604020202020204" pitchFamily="34" charset="0"/>
              <a:ea typeface="宋体" panose="02010600030101010101" pitchFamily="2" charset="-122"/>
            </a:endParaRPr>
          </a:p>
        </p:txBody>
      </p:sp>
      <p:sp>
        <p:nvSpPr>
          <p:cNvPr id="132134" name="Text Box 50"/>
          <p:cNvSpPr txBox="1">
            <a:spLocks noChangeArrowheads="1"/>
          </p:cNvSpPr>
          <p:nvPr/>
        </p:nvSpPr>
        <p:spPr bwMode="auto">
          <a:xfrm>
            <a:off x="6178550" y="3019425"/>
            <a:ext cx="25908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2000" i="1">
                <a:solidFill>
                  <a:srgbClr val="FF3300"/>
                </a:solidFill>
                <a:latin typeface="Arial" panose="020B0604020202020204" pitchFamily="34" charset="0"/>
                <a:ea typeface="宋体" panose="02010600030101010101" pitchFamily="2" charset="-122"/>
              </a:rPr>
              <a:t>u</a:t>
            </a:r>
            <a:r>
              <a:rPr kumimoji="0" lang="en-US" altLang="zh-CN" sz="2000" i="1" baseline="-25000">
                <a:solidFill>
                  <a:srgbClr val="FF3300"/>
                </a:solidFill>
                <a:latin typeface="Arial" panose="020B0604020202020204" pitchFamily="34" charset="0"/>
                <a:ea typeface="宋体" panose="02010600030101010101" pitchFamily="2" charset="-122"/>
              </a:rPr>
              <a:t>i</a:t>
            </a:r>
            <a:r>
              <a:rPr kumimoji="0" lang="en-US" altLang="zh-CN" sz="2000" i="1">
                <a:solidFill>
                  <a:srgbClr val="FF3300"/>
                </a:solidFill>
                <a:latin typeface="Arial" panose="020B0604020202020204" pitchFamily="34" charset="0"/>
                <a:ea typeface="宋体" panose="02010600030101010101" pitchFamily="2" charset="-122"/>
              </a:rPr>
              <a:t>:</a:t>
            </a:r>
            <a:r>
              <a:rPr kumimoji="0" lang="en-US" altLang="zh-CN" sz="2000">
                <a:latin typeface="Arial" panose="020B0604020202020204" pitchFamily="34" charset="0"/>
                <a:ea typeface="宋体" panose="02010600030101010101" pitchFamily="2" charset="-122"/>
              </a:rPr>
              <a:t> </a:t>
            </a:r>
            <a:r>
              <a:rPr kumimoji="0" lang="zh-CN" altLang="en-US" sz="2000">
                <a:latin typeface="Arial" panose="020B0604020202020204" pitchFamily="34" charset="0"/>
                <a:ea typeface="宋体" panose="02010600030101010101" pitchFamily="2" charset="-122"/>
              </a:rPr>
              <a:t>结点 </a:t>
            </a:r>
            <a:r>
              <a:rPr kumimoji="0" lang="en-US" altLang="zh-CN" sz="2000">
                <a:latin typeface="Arial" panose="020B0604020202020204" pitchFamily="34" charset="0"/>
                <a:ea typeface="宋体" panose="02010600030101010101" pitchFamily="2" charset="-122"/>
              </a:rPr>
              <a:t>i</a:t>
            </a:r>
            <a:r>
              <a:rPr kumimoji="0" lang="zh-CN" altLang="en-US" sz="2000">
                <a:latin typeface="Arial" panose="020B0604020202020204" pitchFamily="34" charset="0"/>
                <a:ea typeface="宋体" panose="02010600030101010101" pitchFamily="2" charset="-122"/>
              </a:rPr>
              <a:t>上传带宽</a:t>
            </a:r>
            <a:endParaRPr kumimoji="0" lang="en-US" altLang="zh-CN" sz="2000">
              <a:latin typeface="Arial" panose="020B0604020202020204" pitchFamily="34" charset="0"/>
              <a:ea typeface="宋体" panose="02010600030101010101" pitchFamily="2" charset="-122"/>
            </a:endParaRPr>
          </a:p>
        </p:txBody>
      </p:sp>
      <p:sp>
        <p:nvSpPr>
          <p:cNvPr id="132135" name="Text Box 51"/>
          <p:cNvSpPr txBox="1">
            <a:spLocks noChangeArrowheads="1"/>
          </p:cNvSpPr>
          <p:nvPr/>
        </p:nvSpPr>
        <p:spPr bwMode="auto">
          <a:xfrm>
            <a:off x="6205538" y="3763963"/>
            <a:ext cx="25908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2000" i="1">
                <a:solidFill>
                  <a:srgbClr val="FF3300"/>
                </a:solidFill>
                <a:latin typeface="Arial" panose="020B0604020202020204" pitchFamily="34" charset="0"/>
                <a:ea typeface="宋体" panose="02010600030101010101" pitchFamily="2" charset="-122"/>
              </a:rPr>
              <a:t>d</a:t>
            </a:r>
            <a:r>
              <a:rPr kumimoji="0" lang="en-US" altLang="zh-CN" sz="2000" i="1" baseline="-25000">
                <a:solidFill>
                  <a:srgbClr val="FF3300"/>
                </a:solidFill>
                <a:latin typeface="Arial" panose="020B0604020202020204" pitchFamily="34" charset="0"/>
                <a:ea typeface="宋体" panose="02010600030101010101" pitchFamily="2" charset="-122"/>
              </a:rPr>
              <a:t>i</a:t>
            </a:r>
            <a:r>
              <a:rPr kumimoji="0" lang="en-US" altLang="zh-CN" sz="2000" i="1">
                <a:solidFill>
                  <a:srgbClr val="FF3300"/>
                </a:solidFill>
                <a:latin typeface="Arial" panose="020B0604020202020204" pitchFamily="34" charset="0"/>
                <a:ea typeface="宋体" panose="02010600030101010101" pitchFamily="2" charset="-122"/>
              </a:rPr>
              <a:t>:</a:t>
            </a:r>
            <a:r>
              <a:rPr kumimoji="0" lang="en-US" altLang="zh-CN" sz="2000">
                <a:latin typeface="Arial" panose="020B0604020202020204" pitchFamily="34" charset="0"/>
                <a:ea typeface="宋体" panose="02010600030101010101" pitchFamily="2" charset="-122"/>
              </a:rPr>
              <a:t> </a:t>
            </a:r>
            <a:r>
              <a:rPr kumimoji="0" lang="zh-CN" altLang="en-US" sz="2000">
                <a:latin typeface="Arial" panose="020B0604020202020204" pitchFamily="34" charset="0"/>
                <a:ea typeface="宋体" panose="02010600030101010101" pitchFamily="2" charset="-122"/>
              </a:rPr>
              <a:t>结点 </a:t>
            </a:r>
            <a:r>
              <a:rPr kumimoji="0" lang="en-US" altLang="zh-CN" sz="2000">
                <a:latin typeface="Arial" panose="020B0604020202020204" pitchFamily="34" charset="0"/>
                <a:ea typeface="宋体" panose="02010600030101010101" pitchFamily="2" charset="-122"/>
              </a:rPr>
              <a:t>i</a:t>
            </a:r>
            <a:r>
              <a:rPr kumimoji="0" lang="zh-CN" altLang="en-US" sz="2000">
                <a:latin typeface="Arial" panose="020B0604020202020204" pitchFamily="34" charset="0"/>
                <a:ea typeface="宋体" panose="02010600030101010101" pitchFamily="2" charset="-122"/>
              </a:rPr>
              <a:t>下载带宽</a:t>
            </a:r>
            <a:endParaRPr kumimoji="0" lang="en-US" altLang="zh-CN" sz="2000">
              <a:latin typeface="Arial" panose="020B0604020202020204" pitchFamily="34" charset="0"/>
              <a:ea typeface="宋体" panose="02010600030101010101" pitchFamily="2" charset="-122"/>
            </a:endParaRPr>
          </a:p>
        </p:txBody>
      </p:sp>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Slide Number Placeholder 5"/>
          <p:cNvSpPr>
            <a:spLocks noGrp="1"/>
          </p:cNvSpPr>
          <p:nvPr>
            <p:ph type="sldNum" sz="quarter" idx="11"/>
          </p:nvPr>
        </p:nvSpPr>
        <p:spPr>
          <a:xfrm>
            <a:off x="0" y="6543675"/>
            <a:ext cx="5219700" cy="3143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l">
              <a:spcBef>
                <a:spcPct val="0"/>
              </a:spcBef>
              <a:buClrTx/>
              <a:buSzTx/>
              <a:buFontTx/>
              <a:buNone/>
            </a:pPr>
            <a:fld id="{9F02423A-EBD5-4E4B-B189-606F02AD83DA}" type="slidenum">
              <a:rPr kumimoji="0" lang="en-US" altLang="zh-CN" sz="1600" smtClean="0">
                <a:solidFill>
                  <a:schemeClr val="bg2"/>
                </a:solidFill>
                <a:latin typeface="华文隶书" panose="02010800040101010101" pitchFamily="2" charset="-122"/>
                <a:ea typeface="华文隶书" panose="02010800040101010101" pitchFamily="2" charset="-122"/>
                <a:cs typeface="Arial" panose="020B0604020202020204" pitchFamily="34" charset="0"/>
              </a:rPr>
              <a:pPr algn="l">
                <a:spcBef>
                  <a:spcPct val="0"/>
                </a:spcBef>
                <a:buClrTx/>
                <a:buSzTx/>
                <a:buFontTx/>
                <a:buNone/>
              </a:pPr>
              <a:t>77</a:t>
            </a:fld>
            <a:endParaRPr kumimoji="0" lang="en-US" altLang="zh-CN" sz="1600" smtClean="0">
              <a:solidFill>
                <a:schemeClr val="bg2"/>
              </a:solidFill>
              <a:latin typeface="华文隶书" panose="02010800040101010101" pitchFamily="2" charset="-122"/>
              <a:ea typeface="华文隶书" panose="02010800040101010101" pitchFamily="2" charset="-122"/>
              <a:cs typeface="Arial" panose="020B0604020202020204" pitchFamily="34" charset="0"/>
            </a:endParaRPr>
          </a:p>
        </p:txBody>
      </p:sp>
      <p:sp>
        <p:nvSpPr>
          <p:cNvPr id="133123" name="Rectangle 2"/>
          <p:cNvSpPr>
            <a:spLocks noGrp="1" noChangeArrowheads="1"/>
          </p:cNvSpPr>
          <p:nvPr>
            <p:ph type="title"/>
          </p:nvPr>
        </p:nvSpPr>
        <p:spPr>
          <a:xfrm>
            <a:off x="298450" y="228600"/>
            <a:ext cx="8520113" cy="823913"/>
          </a:xfrm>
        </p:spPr>
        <p:txBody>
          <a:bodyPr/>
          <a:lstStyle/>
          <a:p>
            <a:r>
              <a:rPr lang="zh-CN" altLang="en-US" sz="3200" smtClean="0">
                <a:ea typeface="宋体" panose="02010600030101010101" pitchFamily="2" charset="-122"/>
              </a:rPr>
              <a:t>文件分发时间：服务器</a:t>
            </a:r>
            <a:r>
              <a:rPr lang="en-US" altLang="zh-CN" sz="3200" smtClean="0">
                <a:ea typeface="宋体" panose="02010600030101010101" pitchFamily="2" charset="-122"/>
              </a:rPr>
              <a:t>-</a:t>
            </a:r>
            <a:r>
              <a:rPr lang="zh-CN" altLang="en-US" sz="3200" smtClean="0">
                <a:ea typeface="宋体" panose="02010600030101010101" pitchFamily="2" charset="-122"/>
              </a:rPr>
              <a:t>客户端</a:t>
            </a:r>
            <a:endParaRPr lang="en-US" altLang="zh-CN" sz="3200" smtClean="0">
              <a:ea typeface="宋体" panose="02010600030101010101" pitchFamily="2" charset="-122"/>
            </a:endParaRPr>
          </a:p>
        </p:txBody>
      </p:sp>
      <p:sp>
        <p:nvSpPr>
          <p:cNvPr id="133124" name="Freeform 4"/>
          <p:cNvSpPr>
            <a:spLocks/>
          </p:cNvSpPr>
          <p:nvPr/>
        </p:nvSpPr>
        <p:spPr bwMode="auto">
          <a:xfrm>
            <a:off x="5807075" y="2316163"/>
            <a:ext cx="2497138" cy="1677987"/>
          </a:xfrm>
          <a:custGeom>
            <a:avLst/>
            <a:gdLst>
              <a:gd name="T0" fmla="*/ 2147483646 w 1292"/>
              <a:gd name="T1" fmla="*/ 2147483646 h 1255"/>
              <a:gd name="T2" fmla="*/ 2147483646 w 1292"/>
              <a:gd name="T3" fmla="*/ 2147483646 h 1255"/>
              <a:gd name="T4" fmla="*/ 2147483646 w 1292"/>
              <a:gd name="T5" fmla="*/ 2147483646 h 1255"/>
              <a:gd name="T6" fmla="*/ 2147483646 w 1292"/>
              <a:gd name="T7" fmla="*/ 2147483646 h 1255"/>
              <a:gd name="T8" fmla="*/ 2147483646 w 1292"/>
              <a:gd name="T9" fmla="*/ 2147483646 h 1255"/>
              <a:gd name="T10" fmla="*/ 2147483646 w 1292"/>
              <a:gd name="T11" fmla="*/ 2147483646 h 1255"/>
              <a:gd name="T12" fmla="*/ 2147483646 w 1292"/>
              <a:gd name="T13" fmla="*/ 2147483646 h 1255"/>
              <a:gd name="T14" fmla="*/ 2147483646 w 1292"/>
              <a:gd name="T15" fmla="*/ 2147483646 h 1255"/>
              <a:gd name="T16" fmla="*/ 2147483646 w 1292"/>
              <a:gd name="T17" fmla="*/ 2147483646 h 1255"/>
              <a:gd name="T18" fmla="*/ 2147483646 w 1292"/>
              <a:gd name="T19" fmla="*/ 2147483646 h 1255"/>
              <a:gd name="T20" fmla="*/ 2147483646 w 1292"/>
              <a:gd name="T21" fmla="*/ 2147483646 h 1255"/>
              <a:gd name="T22" fmla="*/ 2147483646 w 1292"/>
              <a:gd name="T23" fmla="*/ 2147483646 h 12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92"/>
              <a:gd name="T37" fmla="*/ 0 h 1255"/>
              <a:gd name="T38" fmla="*/ 1292 w 1292"/>
              <a:gd name="T39" fmla="*/ 1255 h 125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92" h="1255">
                <a:moveTo>
                  <a:pt x="239" y="7"/>
                </a:moveTo>
                <a:cubicBezTo>
                  <a:pt x="120" y="14"/>
                  <a:pt x="70" y="71"/>
                  <a:pt x="35" y="157"/>
                </a:cubicBezTo>
                <a:cubicBezTo>
                  <a:pt x="0" y="243"/>
                  <a:pt x="26" y="411"/>
                  <a:pt x="29" y="523"/>
                </a:cubicBezTo>
                <a:cubicBezTo>
                  <a:pt x="32" y="635"/>
                  <a:pt x="17" y="771"/>
                  <a:pt x="53" y="829"/>
                </a:cubicBezTo>
                <a:cubicBezTo>
                  <a:pt x="89" y="887"/>
                  <a:pt x="146" y="821"/>
                  <a:pt x="245" y="871"/>
                </a:cubicBezTo>
                <a:cubicBezTo>
                  <a:pt x="344" y="921"/>
                  <a:pt x="522" y="1068"/>
                  <a:pt x="647" y="1129"/>
                </a:cubicBezTo>
                <a:cubicBezTo>
                  <a:pt x="772" y="1190"/>
                  <a:pt x="903" y="1255"/>
                  <a:pt x="995" y="1237"/>
                </a:cubicBezTo>
                <a:cubicBezTo>
                  <a:pt x="1087" y="1219"/>
                  <a:pt x="1153" y="1153"/>
                  <a:pt x="1199" y="1021"/>
                </a:cubicBezTo>
                <a:cubicBezTo>
                  <a:pt x="1245" y="889"/>
                  <a:pt x="1270" y="580"/>
                  <a:pt x="1271" y="445"/>
                </a:cubicBezTo>
                <a:cubicBezTo>
                  <a:pt x="1272" y="310"/>
                  <a:pt x="1292" y="266"/>
                  <a:pt x="1205" y="211"/>
                </a:cubicBezTo>
                <a:cubicBezTo>
                  <a:pt x="1118" y="156"/>
                  <a:pt x="908" y="150"/>
                  <a:pt x="749" y="115"/>
                </a:cubicBezTo>
                <a:cubicBezTo>
                  <a:pt x="590" y="80"/>
                  <a:pt x="358" y="0"/>
                  <a:pt x="239" y="7"/>
                </a:cubicBezTo>
                <a:close/>
              </a:path>
            </a:pathLst>
          </a:custGeom>
          <a:solidFill>
            <a:srgbClr val="00FF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grpSp>
        <p:nvGrpSpPr>
          <p:cNvPr id="133125" name="Group 5"/>
          <p:cNvGrpSpPr>
            <a:grpSpLocks/>
          </p:cNvGrpSpPr>
          <p:nvPr/>
        </p:nvGrpSpPr>
        <p:grpSpPr bwMode="auto">
          <a:xfrm>
            <a:off x="5264150" y="1651000"/>
            <a:ext cx="355600" cy="692150"/>
            <a:chOff x="4180" y="783"/>
            <a:chExt cx="150" cy="307"/>
          </a:xfrm>
        </p:grpSpPr>
        <p:sp>
          <p:nvSpPr>
            <p:cNvPr id="133165" name="AutoShape 6"/>
            <p:cNvSpPr>
              <a:spLocks noChangeArrowheads="1"/>
            </p:cNvSpPr>
            <p:nvPr/>
          </p:nvSpPr>
          <p:spPr bwMode="auto">
            <a:xfrm>
              <a:off x="4180" y="1019"/>
              <a:ext cx="150" cy="71"/>
            </a:xfrm>
            <a:prstGeom prst="parallelogram">
              <a:avLst>
                <a:gd name="adj" fmla="val 81387"/>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133166" name="Rectangle 7"/>
            <p:cNvSpPr>
              <a:spLocks noChangeArrowheads="1"/>
            </p:cNvSpPr>
            <p:nvPr/>
          </p:nvSpPr>
          <p:spPr bwMode="auto">
            <a:xfrm>
              <a:off x="4256" y="785"/>
              <a:ext cx="69" cy="236"/>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133167" name="Rectangle 8"/>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133168" name="AutoShape 9"/>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133169" name="Line 10"/>
            <p:cNvSpPr>
              <a:spLocks noChangeShapeType="1"/>
            </p:cNvSpPr>
            <p:nvPr/>
          </p:nvSpPr>
          <p:spPr bwMode="auto">
            <a:xfrm>
              <a:off x="4330" y="788"/>
              <a:ext cx="0" cy="23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3170" name="Line 11"/>
            <p:cNvSpPr>
              <a:spLocks noChangeShapeType="1"/>
            </p:cNvSpPr>
            <p:nvPr/>
          </p:nvSpPr>
          <p:spPr bwMode="auto">
            <a:xfrm flipH="1">
              <a:off x="4276" y="1019"/>
              <a:ext cx="54" cy="6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3171" name="Rectangle 12"/>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133172" name="Rectangle 13"/>
            <p:cNvSpPr>
              <a:spLocks noChangeArrowheads="1"/>
            </p:cNvSpPr>
            <p:nvPr/>
          </p:nvSpPr>
          <p:spPr bwMode="auto">
            <a:xfrm>
              <a:off x="4202" y="924"/>
              <a:ext cx="48" cy="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grpSp>
      <p:sp>
        <p:nvSpPr>
          <p:cNvPr id="133126" name="Line 14"/>
          <p:cNvSpPr>
            <a:spLocks noChangeShapeType="1"/>
          </p:cNvSpPr>
          <p:nvPr/>
        </p:nvSpPr>
        <p:spPr bwMode="auto">
          <a:xfrm>
            <a:off x="5440363" y="2332038"/>
            <a:ext cx="531812" cy="242887"/>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33127" name="Text Box 15"/>
          <p:cNvSpPr txBox="1">
            <a:spLocks noChangeArrowheads="1"/>
          </p:cNvSpPr>
          <p:nvPr/>
        </p:nvSpPr>
        <p:spPr bwMode="auto">
          <a:xfrm>
            <a:off x="5678488" y="2071688"/>
            <a:ext cx="3873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a:latin typeface="Arial" panose="020B0604020202020204" pitchFamily="34" charset="0"/>
                <a:ea typeface="宋体" panose="02010600030101010101" pitchFamily="2" charset="-122"/>
              </a:rPr>
              <a:t>u</a:t>
            </a:r>
            <a:r>
              <a:rPr kumimoji="0" lang="en-US" altLang="zh-CN" sz="1800" baseline="-25000">
                <a:latin typeface="Arial" panose="020B0604020202020204" pitchFamily="34" charset="0"/>
                <a:ea typeface="宋体" panose="02010600030101010101" pitchFamily="2" charset="-122"/>
              </a:rPr>
              <a:t>s</a:t>
            </a:r>
          </a:p>
        </p:txBody>
      </p:sp>
      <p:graphicFrame>
        <p:nvGraphicFramePr>
          <p:cNvPr id="133128" name="Object 16"/>
          <p:cNvGraphicFramePr>
            <a:graphicFrameLocks noChangeAspect="1"/>
          </p:cNvGraphicFramePr>
          <p:nvPr/>
        </p:nvGraphicFramePr>
        <p:xfrm>
          <a:off x="6346825" y="1366838"/>
          <a:ext cx="363538" cy="365125"/>
        </p:xfrm>
        <a:graphic>
          <a:graphicData uri="http://schemas.openxmlformats.org/presentationml/2006/ole">
            <mc:AlternateContent xmlns:mc="http://schemas.openxmlformats.org/markup-compatibility/2006">
              <mc:Choice xmlns:v="urn:schemas-microsoft-com:vml" Requires="v">
                <p:oleObj spid="_x0000_s133290" name="Clip" r:id="rId3" imgW="1307263" imgH="1084139" progId="MS_ClipArt_Gallery.2">
                  <p:embed/>
                </p:oleObj>
              </mc:Choice>
              <mc:Fallback>
                <p:oleObj name="Clip" r:id="rId3" imgW="1307263" imgH="1084139" progId="MS_ClipArt_Gallery.2">
                  <p:embed/>
                  <p:pic>
                    <p:nvPicPr>
                      <p:cNvPr id="0" name="Object 1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46825" y="1366838"/>
                        <a:ext cx="363538" cy="365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33129" name="Line 17"/>
          <p:cNvSpPr>
            <a:spLocks noChangeShapeType="1"/>
          </p:cNvSpPr>
          <p:nvPr/>
        </p:nvSpPr>
        <p:spPr bwMode="auto">
          <a:xfrm>
            <a:off x="6586538" y="1677988"/>
            <a:ext cx="150812" cy="714375"/>
          </a:xfrm>
          <a:prstGeom prst="line">
            <a:avLst/>
          </a:prstGeom>
          <a:noFill/>
          <a:ln w="9525">
            <a:solidFill>
              <a:schemeClr val="tx1"/>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133130" name="Line 18"/>
          <p:cNvSpPr>
            <a:spLocks noChangeShapeType="1"/>
          </p:cNvSpPr>
          <p:nvPr/>
        </p:nvSpPr>
        <p:spPr bwMode="auto">
          <a:xfrm flipH="1" flipV="1">
            <a:off x="6451600" y="1670050"/>
            <a:ext cx="150813" cy="695325"/>
          </a:xfrm>
          <a:prstGeom prst="line">
            <a:avLst/>
          </a:prstGeom>
          <a:noFill/>
          <a:ln w="9525">
            <a:solidFill>
              <a:schemeClr val="tx1"/>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133131" name="Text Box 19"/>
          <p:cNvSpPr txBox="1">
            <a:spLocks noChangeArrowheads="1"/>
          </p:cNvSpPr>
          <p:nvPr/>
        </p:nvSpPr>
        <p:spPr bwMode="auto">
          <a:xfrm>
            <a:off x="6938963" y="1797050"/>
            <a:ext cx="5556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i="1">
                <a:latin typeface="Arial" panose="020B0604020202020204" pitchFamily="34" charset="0"/>
                <a:ea typeface="宋体" panose="02010600030101010101" pitchFamily="2" charset="-122"/>
              </a:rPr>
              <a:t>u</a:t>
            </a:r>
            <a:r>
              <a:rPr kumimoji="0" lang="en-US" altLang="zh-CN" sz="1800" i="1" baseline="-25000">
                <a:latin typeface="Arial" panose="020B0604020202020204" pitchFamily="34" charset="0"/>
                <a:ea typeface="宋体" panose="02010600030101010101" pitchFamily="2" charset="-122"/>
              </a:rPr>
              <a:t>2</a:t>
            </a:r>
          </a:p>
        </p:txBody>
      </p:sp>
      <p:sp>
        <p:nvSpPr>
          <p:cNvPr id="133132" name="Text Box 20"/>
          <p:cNvSpPr txBox="1">
            <a:spLocks noChangeArrowheads="1"/>
          </p:cNvSpPr>
          <p:nvPr/>
        </p:nvSpPr>
        <p:spPr bwMode="auto">
          <a:xfrm>
            <a:off x="6613525" y="1881188"/>
            <a:ext cx="40322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i="1">
                <a:latin typeface="Arial" panose="020B0604020202020204" pitchFamily="34" charset="0"/>
                <a:ea typeface="宋体" panose="02010600030101010101" pitchFamily="2" charset="-122"/>
              </a:rPr>
              <a:t>d</a:t>
            </a:r>
            <a:r>
              <a:rPr kumimoji="0" lang="en-US" altLang="zh-CN" sz="1800" i="1" baseline="-25000">
                <a:latin typeface="Arial" panose="020B0604020202020204" pitchFamily="34" charset="0"/>
                <a:ea typeface="宋体" panose="02010600030101010101" pitchFamily="2" charset="-122"/>
              </a:rPr>
              <a:t>1</a:t>
            </a:r>
          </a:p>
        </p:txBody>
      </p:sp>
      <p:graphicFrame>
        <p:nvGraphicFramePr>
          <p:cNvPr id="133133" name="Object 21"/>
          <p:cNvGraphicFramePr>
            <a:graphicFrameLocks noChangeAspect="1"/>
          </p:cNvGraphicFramePr>
          <p:nvPr/>
        </p:nvGraphicFramePr>
        <p:xfrm>
          <a:off x="7289800" y="1341438"/>
          <a:ext cx="379413" cy="382587"/>
        </p:xfrm>
        <a:graphic>
          <a:graphicData uri="http://schemas.openxmlformats.org/presentationml/2006/ole">
            <mc:AlternateContent xmlns:mc="http://schemas.openxmlformats.org/markup-compatibility/2006">
              <mc:Choice xmlns:v="urn:schemas-microsoft-com:vml" Requires="v">
                <p:oleObj spid="_x0000_s133291" name="Clip" r:id="rId5" imgW="1307263" imgH="1084139" progId="MS_ClipArt_Gallery.2">
                  <p:embed/>
                </p:oleObj>
              </mc:Choice>
              <mc:Fallback>
                <p:oleObj name="Clip" r:id="rId5" imgW="1307263" imgH="1084139" progId="MS_ClipArt_Gallery.2">
                  <p:embed/>
                  <p:pic>
                    <p:nvPicPr>
                      <p:cNvPr id="0" name="Object 2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89800" y="1341438"/>
                        <a:ext cx="379413" cy="3825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33134" name="Line 22"/>
          <p:cNvSpPr>
            <a:spLocks noChangeShapeType="1"/>
          </p:cNvSpPr>
          <p:nvPr/>
        </p:nvSpPr>
        <p:spPr bwMode="auto">
          <a:xfrm flipV="1">
            <a:off x="7145338" y="1700213"/>
            <a:ext cx="211137" cy="814387"/>
          </a:xfrm>
          <a:prstGeom prst="line">
            <a:avLst/>
          </a:prstGeom>
          <a:noFill/>
          <a:ln w="9525">
            <a:solidFill>
              <a:schemeClr val="tx1"/>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133135" name="Line 23"/>
          <p:cNvSpPr>
            <a:spLocks noChangeShapeType="1"/>
          </p:cNvSpPr>
          <p:nvPr/>
        </p:nvSpPr>
        <p:spPr bwMode="auto">
          <a:xfrm flipH="1">
            <a:off x="7272338" y="1762125"/>
            <a:ext cx="219075" cy="822325"/>
          </a:xfrm>
          <a:prstGeom prst="line">
            <a:avLst/>
          </a:prstGeom>
          <a:noFill/>
          <a:ln w="9525">
            <a:solidFill>
              <a:schemeClr val="tx1"/>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133136" name="Text Box 24"/>
          <p:cNvSpPr txBox="1">
            <a:spLocks noChangeArrowheads="1"/>
          </p:cNvSpPr>
          <p:nvPr/>
        </p:nvSpPr>
        <p:spPr bwMode="auto">
          <a:xfrm>
            <a:off x="7361238" y="1998663"/>
            <a:ext cx="40322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i="1">
                <a:latin typeface="Arial" panose="020B0604020202020204" pitchFamily="34" charset="0"/>
                <a:ea typeface="宋体" panose="02010600030101010101" pitchFamily="2" charset="-122"/>
              </a:rPr>
              <a:t>d</a:t>
            </a:r>
            <a:r>
              <a:rPr kumimoji="0" lang="en-US" altLang="zh-CN" sz="1800" i="1" baseline="-25000">
                <a:latin typeface="Arial" panose="020B0604020202020204" pitchFamily="34" charset="0"/>
                <a:ea typeface="宋体" panose="02010600030101010101" pitchFamily="2" charset="-122"/>
              </a:rPr>
              <a:t>2</a:t>
            </a:r>
          </a:p>
        </p:txBody>
      </p:sp>
      <p:sp>
        <p:nvSpPr>
          <p:cNvPr id="133137" name="Text Box 25"/>
          <p:cNvSpPr txBox="1">
            <a:spLocks noChangeArrowheads="1"/>
          </p:cNvSpPr>
          <p:nvPr/>
        </p:nvSpPr>
        <p:spPr bwMode="auto">
          <a:xfrm>
            <a:off x="6203950" y="1881188"/>
            <a:ext cx="512763"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i="1">
                <a:latin typeface="Arial" panose="020B0604020202020204" pitchFamily="34" charset="0"/>
                <a:ea typeface="宋体" panose="02010600030101010101" pitchFamily="2" charset="-122"/>
              </a:rPr>
              <a:t>u</a:t>
            </a:r>
            <a:r>
              <a:rPr kumimoji="0" lang="en-US" altLang="zh-CN" sz="1800" i="1" baseline="-25000">
                <a:latin typeface="Arial" panose="020B0604020202020204" pitchFamily="34" charset="0"/>
                <a:ea typeface="宋体" panose="02010600030101010101" pitchFamily="2" charset="-122"/>
              </a:rPr>
              <a:t>1</a:t>
            </a:r>
          </a:p>
        </p:txBody>
      </p:sp>
      <p:sp>
        <p:nvSpPr>
          <p:cNvPr id="133138" name="Oval 26"/>
          <p:cNvSpPr>
            <a:spLocks noChangeArrowheads="1"/>
          </p:cNvSpPr>
          <p:nvPr/>
        </p:nvSpPr>
        <p:spPr bwMode="auto">
          <a:xfrm>
            <a:off x="5994400" y="3548063"/>
            <a:ext cx="74613" cy="96837"/>
          </a:xfrm>
          <a:prstGeom prst="ellipse">
            <a:avLst/>
          </a:prstGeom>
          <a:solidFill>
            <a:schemeClr val="tx1"/>
          </a:solidFill>
          <a:ln w="9525">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133139" name="Oval 27"/>
          <p:cNvSpPr>
            <a:spLocks noChangeArrowheads="1"/>
          </p:cNvSpPr>
          <p:nvPr/>
        </p:nvSpPr>
        <p:spPr bwMode="auto">
          <a:xfrm>
            <a:off x="6459538" y="3794125"/>
            <a:ext cx="74612" cy="96838"/>
          </a:xfrm>
          <a:prstGeom prst="ellipse">
            <a:avLst/>
          </a:prstGeom>
          <a:solidFill>
            <a:schemeClr val="tx1"/>
          </a:solidFill>
          <a:ln w="9525">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133140" name="Oval 28"/>
          <p:cNvSpPr>
            <a:spLocks noChangeArrowheads="1"/>
          </p:cNvSpPr>
          <p:nvPr/>
        </p:nvSpPr>
        <p:spPr bwMode="auto">
          <a:xfrm>
            <a:off x="6773863" y="3956050"/>
            <a:ext cx="73025" cy="96838"/>
          </a:xfrm>
          <a:prstGeom prst="ellipse">
            <a:avLst/>
          </a:prstGeom>
          <a:solidFill>
            <a:schemeClr val="tx1"/>
          </a:solidFill>
          <a:ln w="9525">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133141" name="Oval 31"/>
          <p:cNvSpPr>
            <a:spLocks noChangeArrowheads="1"/>
          </p:cNvSpPr>
          <p:nvPr/>
        </p:nvSpPr>
        <p:spPr bwMode="auto">
          <a:xfrm>
            <a:off x="8245475" y="3924300"/>
            <a:ext cx="74613" cy="96838"/>
          </a:xfrm>
          <a:prstGeom prst="ellipse">
            <a:avLst/>
          </a:prstGeom>
          <a:solidFill>
            <a:schemeClr val="tx1"/>
          </a:solidFill>
          <a:ln w="9525">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133142" name="Oval 32"/>
          <p:cNvSpPr>
            <a:spLocks noChangeArrowheads="1"/>
          </p:cNvSpPr>
          <p:nvPr/>
        </p:nvSpPr>
        <p:spPr bwMode="auto">
          <a:xfrm>
            <a:off x="8386763" y="3398838"/>
            <a:ext cx="74612" cy="96837"/>
          </a:xfrm>
          <a:prstGeom prst="ellipse">
            <a:avLst/>
          </a:prstGeom>
          <a:solidFill>
            <a:schemeClr val="tx1"/>
          </a:solidFill>
          <a:ln w="9525">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133143" name="Oval 33"/>
          <p:cNvSpPr>
            <a:spLocks noChangeArrowheads="1"/>
          </p:cNvSpPr>
          <p:nvPr/>
        </p:nvSpPr>
        <p:spPr bwMode="auto">
          <a:xfrm>
            <a:off x="7842250" y="2281238"/>
            <a:ext cx="74613" cy="95250"/>
          </a:xfrm>
          <a:prstGeom prst="ellipse">
            <a:avLst/>
          </a:prstGeom>
          <a:solidFill>
            <a:schemeClr val="tx1"/>
          </a:solidFill>
          <a:ln w="9525">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133144" name="Oval 34"/>
          <p:cNvSpPr>
            <a:spLocks noChangeArrowheads="1"/>
          </p:cNvSpPr>
          <p:nvPr/>
        </p:nvSpPr>
        <p:spPr bwMode="auto">
          <a:xfrm>
            <a:off x="8437563" y="2933700"/>
            <a:ext cx="74612" cy="96838"/>
          </a:xfrm>
          <a:prstGeom prst="ellipse">
            <a:avLst/>
          </a:prstGeom>
          <a:solidFill>
            <a:schemeClr val="tx1"/>
          </a:solidFill>
          <a:ln w="9525">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graphicFrame>
        <p:nvGraphicFramePr>
          <p:cNvPr id="133145" name="Object 35"/>
          <p:cNvGraphicFramePr>
            <a:graphicFrameLocks noChangeAspect="1"/>
          </p:cNvGraphicFramePr>
          <p:nvPr/>
        </p:nvGraphicFramePr>
        <p:xfrm>
          <a:off x="4795838" y="2865438"/>
          <a:ext cx="374650" cy="376237"/>
        </p:xfrm>
        <a:graphic>
          <a:graphicData uri="http://schemas.openxmlformats.org/presentationml/2006/ole">
            <mc:AlternateContent xmlns:mc="http://schemas.openxmlformats.org/markup-compatibility/2006">
              <mc:Choice xmlns:v="urn:schemas-microsoft-com:vml" Requires="v">
                <p:oleObj spid="_x0000_s133292" name="Clip" r:id="rId6" imgW="1307263" imgH="1084139" progId="MS_ClipArt_Gallery.2">
                  <p:embed/>
                </p:oleObj>
              </mc:Choice>
              <mc:Fallback>
                <p:oleObj name="Clip" r:id="rId6" imgW="1307263" imgH="1084139" progId="MS_ClipArt_Gallery.2">
                  <p:embed/>
                  <p:pic>
                    <p:nvPicPr>
                      <p:cNvPr id="0" name="Object 3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95838" y="2865438"/>
                        <a:ext cx="374650" cy="3762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33146" name="Line 36"/>
          <p:cNvSpPr>
            <a:spLocks noChangeShapeType="1"/>
          </p:cNvSpPr>
          <p:nvPr/>
        </p:nvSpPr>
        <p:spPr bwMode="auto">
          <a:xfrm>
            <a:off x="5146675" y="3043238"/>
            <a:ext cx="6731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33147" name="Line 37"/>
          <p:cNvSpPr>
            <a:spLocks noChangeShapeType="1"/>
          </p:cNvSpPr>
          <p:nvPr/>
        </p:nvSpPr>
        <p:spPr bwMode="auto">
          <a:xfrm flipH="1">
            <a:off x="5183188" y="3159125"/>
            <a:ext cx="663575"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33148" name="Text Box 38"/>
          <p:cNvSpPr txBox="1">
            <a:spLocks noChangeArrowheads="1"/>
          </p:cNvSpPr>
          <p:nvPr/>
        </p:nvSpPr>
        <p:spPr bwMode="auto">
          <a:xfrm>
            <a:off x="5272088" y="2636838"/>
            <a:ext cx="5143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i="1">
                <a:latin typeface="Arial" panose="020B0604020202020204" pitchFamily="34" charset="0"/>
                <a:ea typeface="宋体" panose="02010600030101010101" pitchFamily="2" charset="-122"/>
              </a:rPr>
              <a:t>u</a:t>
            </a:r>
            <a:r>
              <a:rPr kumimoji="0" lang="en-US" altLang="zh-CN" sz="1800" i="1" baseline="-25000">
                <a:latin typeface="Arial" panose="020B0604020202020204" pitchFamily="34" charset="0"/>
                <a:ea typeface="宋体" panose="02010600030101010101" pitchFamily="2" charset="-122"/>
              </a:rPr>
              <a:t>N</a:t>
            </a:r>
          </a:p>
        </p:txBody>
      </p:sp>
      <p:sp>
        <p:nvSpPr>
          <p:cNvPr id="133149" name="Text Box 39"/>
          <p:cNvSpPr txBox="1">
            <a:spLocks noChangeArrowheads="1"/>
          </p:cNvSpPr>
          <p:nvPr/>
        </p:nvSpPr>
        <p:spPr bwMode="auto">
          <a:xfrm>
            <a:off x="5273675" y="3133725"/>
            <a:ext cx="52863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i="1">
                <a:latin typeface="Arial" panose="020B0604020202020204" pitchFamily="34" charset="0"/>
                <a:ea typeface="宋体" panose="02010600030101010101" pitchFamily="2" charset="-122"/>
              </a:rPr>
              <a:t>d</a:t>
            </a:r>
            <a:r>
              <a:rPr kumimoji="0" lang="en-US" altLang="zh-CN" sz="1800" i="1" baseline="-25000">
                <a:latin typeface="Arial" panose="020B0604020202020204" pitchFamily="34" charset="0"/>
                <a:ea typeface="宋体" panose="02010600030101010101" pitchFamily="2" charset="-122"/>
              </a:rPr>
              <a:t>N</a:t>
            </a:r>
          </a:p>
        </p:txBody>
      </p:sp>
      <p:sp>
        <p:nvSpPr>
          <p:cNvPr id="133150" name="Text Box 40"/>
          <p:cNvSpPr txBox="1">
            <a:spLocks noChangeArrowheads="1"/>
          </p:cNvSpPr>
          <p:nvPr/>
        </p:nvSpPr>
        <p:spPr bwMode="auto">
          <a:xfrm>
            <a:off x="5081588" y="1295400"/>
            <a:ext cx="1011237"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zh-CN" altLang="en-US" sz="1800">
                <a:latin typeface="Arial" panose="020B0604020202020204" pitchFamily="34" charset="0"/>
                <a:ea typeface="宋体" panose="02010600030101010101" pitchFamily="2" charset="-122"/>
              </a:rPr>
              <a:t>服务器</a:t>
            </a:r>
            <a:endParaRPr kumimoji="0" lang="zh-CN" altLang="en-US" sz="1800" baseline="-25000">
              <a:latin typeface="Arial" panose="020B0604020202020204" pitchFamily="34" charset="0"/>
              <a:ea typeface="宋体" panose="02010600030101010101" pitchFamily="2" charset="-122"/>
            </a:endParaRPr>
          </a:p>
        </p:txBody>
      </p:sp>
      <p:sp>
        <p:nvSpPr>
          <p:cNvPr id="133151" name="Text Box 41"/>
          <p:cNvSpPr txBox="1">
            <a:spLocks noChangeArrowheads="1"/>
          </p:cNvSpPr>
          <p:nvPr/>
        </p:nvSpPr>
        <p:spPr bwMode="auto">
          <a:xfrm>
            <a:off x="5889625" y="2625725"/>
            <a:ext cx="171132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zh-CN" altLang="en-US" sz="1800">
                <a:latin typeface="Arial" panose="020B0604020202020204" pitchFamily="34" charset="0"/>
                <a:ea typeface="宋体" panose="02010600030101010101" pitchFamily="2" charset="-122"/>
              </a:rPr>
              <a:t>网络</a:t>
            </a:r>
            <a:r>
              <a:rPr kumimoji="0" lang="en-US" altLang="zh-CN" sz="1800">
                <a:latin typeface="Arial" panose="020B0604020202020204" pitchFamily="34" charset="0"/>
                <a:ea typeface="宋体" panose="02010600030101010101" pitchFamily="2" charset="-122"/>
              </a:rPr>
              <a:t>(</a:t>
            </a:r>
            <a:r>
              <a:rPr kumimoji="0" lang="zh-CN" altLang="en-US" sz="1800">
                <a:latin typeface="Arial" panose="020B0604020202020204" pitchFamily="34" charset="0"/>
                <a:ea typeface="宋体" panose="02010600030101010101" pitchFamily="2" charset="-122"/>
              </a:rPr>
              <a:t>拥有</a:t>
            </a:r>
          </a:p>
          <a:p>
            <a:pPr eaLnBrk="1" hangingPunct="1">
              <a:spcBef>
                <a:spcPct val="0"/>
              </a:spcBef>
              <a:buClrTx/>
              <a:buSzTx/>
              <a:buFontTx/>
              <a:buNone/>
            </a:pPr>
            <a:r>
              <a:rPr kumimoji="0" lang="zh-CN" altLang="en-US" sz="1800">
                <a:latin typeface="Arial" panose="020B0604020202020204" pitchFamily="34" charset="0"/>
                <a:ea typeface="宋体" panose="02010600030101010101" pitchFamily="2" charset="-122"/>
              </a:rPr>
              <a:t>大量带宽资源</a:t>
            </a:r>
            <a:r>
              <a:rPr kumimoji="0" lang="en-US" altLang="zh-CN" sz="1800">
                <a:latin typeface="Arial" panose="020B0604020202020204" pitchFamily="34" charset="0"/>
                <a:ea typeface="宋体" panose="02010600030101010101" pitchFamily="2" charset="-122"/>
              </a:rPr>
              <a:t>)</a:t>
            </a:r>
          </a:p>
        </p:txBody>
      </p:sp>
      <p:sp>
        <p:nvSpPr>
          <p:cNvPr id="133152" name="AutoShape 42"/>
          <p:cNvSpPr>
            <a:spLocks noChangeArrowheads="1"/>
          </p:cNvSpPr>
          <p:nvPr/>
        </p:nvSpPr>
        <p:spPr bwMode="auto">
          <a:xfrm>
            <a:off x="4832350" y="1647825"/>
            <a:ext cx="347663" cy="644525"/>
          </a:xfrm>
          <a:prstGeom prst="can">
            <a:avLst>
              <a:gd name="adj" fmla="val 46347"/>
            </a:avLst>
          </a:prstGeom>
          <a:solidFill>
            <a:srgbClr val="009900"/>
          </a:solidFill>
          <a:ln w="9525">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133153" name="Text Box 43"/>
          <p:cNvSpPr txBox="1">
            <a:spLocks noChangeArrowheads="1"/>
          </p:cNvSpPr>
          <p:nvPr/>
        </p:nvSpPr>
        <p:spPr bwMode="auto">
          <a:xfrm>
            <a:off x="4779963" y="1828800"/>
            <a:ext cx="41116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800" i="1">
                <a:solidFill>
                  <a:schemeClr val="bg1"/>
                </a:solidFill>
                <a:latin typeface="Arial" panose="020B0604020202020204" pitchFamily="34" charset="0"/>
                <a:ea typeface="宋体" panose="02010600030101010101" pitchFamily="2" charset="-122"/>
              </a:rPr>
              <a:t>F</a:t>
            </a:r>
            <a:endParaRPr kumimoji="0" lang="en-US" altLang="zh-CN" sz="1800" i="1" baseline="-25000">
              <a:solidFill>
                <a:schemeClr val="bg1"/>
              </a:solidFill>
              <a:latin typeface="Arial" panose="020B0604020202020204" pitchFamily="34" charset="0"/>
              <a:ea typeface="宋体" panose="02010600030101010101" pitchFamily="2" charset="-122"/>
            </a:endParaRPr>
          </a:p>
        </p:txBody>
      </p:sp>
      <p:sp>
        <p:nvSpPr>
          <p:cNvPr id="133154" name="Rectangle 47"/>
          <p:cNvSpPr>
            <a:spLocks noGrp="1" noChangeArrowheads="1"/>
          </p:cNvSpPr>
          <p:nvPr>
            <p:ph type="body" idx="1"/>
          </p:nvPr>
        </p:nvSpPr>
        <p:spPr>
          <a:xfrm>
            <a:off x="385763" y="1614488"/>
            <a:ext cx="3760787" cy="2587624"/>
          </a:xfrm>
        </p:spPr>
        <p:txBody>
          <a:bodyPr/>
          <a:lstStyle/>
          <a:p>
            <a:r>
              <a:rPr lang="zh-CN" altLang="en-US" dirty="0" smtClean="0">
                <a:ea typeface="宋体" panose="02010600030101010101" pitchFamily="2" charset="-122"/>
              </a:rPr>
              <a:t>服务器相继发送</a:t>
            </a:r>
            <a:r>
              <a:rPr lang="en-US" altLang="zh-CN" dirty="0" smtClean="0">
                <a:ea typeface="宋体" panose="02010600030101010101" pitchFamily="2" charset="-122"/>
              </a:rPr>
              <a:t>N</a:t>
            </a:r>
            <a:r>
              <a:rPr lang="zh-CN" altLang="en-US" dirty="0" smtClean="0">
                <a:ea typeface="宋体" panose="02010600030101010101" pitchFamily="2" charset="-122"/>
              </a:rPr>
              <a:t>个文件副本</a:t>
            </a:r>
            <a:r>
              <a:rPr lang="en-US" altLang="zh-CN" dirty="0" smtClean="0">
                <a:ea typeface="宋体" panose="02010600030101010101" pitchFamily="2" charset="-122"/>
              </a:rPr>
              <a:t>:</a:t>
            </a:r>
          </a:p>
          <a:p>
            <a:pPr lvl="1"/>
            <a:r>
              <a:rPr lang="zh-CN" altLang="en-US" i="1" dirty="0" smtClean="0">
                <a:ea typeface="宋体" panose="02010600030101010101" pitchFamily="2" charset="-122"/>
              </a:rPr>
              <a:t>需要时间：</a:t>
            </a:r>
            <a:r>
              <a:rPr lang="en-US" altLang="zh-CN" i="1" dirty="0" smtClean="0">
                <a:ea typeface="宋体" panose="02010600030101010101" pitchFamily="2" charset="-122"/>
              </a:rPr>
              <a:t>NF/u</a:t>
            </a:r>
            <a:r>
              <a:rPr lang="en-US" altLang="zh-CN" i="1" baseline="-25000" dirty="0" smtClean="0">
                <a:ea typeface="宋体" panose="02010600030101010101" pitchFamily="2" charset="-122"/>
              </a:rPr>
              <a:t>s</a:t>
            </a:r>
            <a:r>
              <a:rPr lang="en-US" altLang="zh-CN" baseline="-25000" dirty="0" smtClean="0">
                <a:ea typeface="宋体" panose="02010600030101010101" pitchFamily="2" charset="-122"/>
              </a:rPr>
              <a:t> </a:t>
            </a:r>
            <a:endParaRPr lang="en-US" altLang="zh-CN" dirty="0" smtClean="0">
              <a:ea typeface="宋体" panose="02010600030101010101" pitchFamily="2" charset="-122"/>
            </a:endParaRPr>
          </a:p>
          <a:p>
            <a:r>
              <a:rPr lang="zh-CN" altLang="en-US" dirty="0" smtClean="0">
                <a:ea typeface="宋体" panose="02010600030101010101" pitchFamily="2" charset="-122"/>
              </a:rPr>
              <a:t>客户端</a:t>
            </a:r>
            <a:r>
              <a:rPr lang="en-US" altLang="zh-CN" dirty="0" err="1" smtClean="0">
                <a:ea typeface="宋体" panose="02010600030101010101" pitchFamily="2" charset="-122"/>
              </a:rPr>
              <a:t>i</a:t>
            </a:r>
            <a:r>
              <a:rPr lang="zh-CN" altLang="en-US" dirty="0" smtClean="0">
                <a:ea typeface="宋体" panose="02010600030101010101" pitchFamily="2" charset="-122"/>
              </a:rPr>
              <a:t>需要</a:t>
            </a:r>
            <a:r>
              <a:rPr lang="en-US" altLang="zh-CN" dirty="0" smtClean="0">
                <a:ea typeface="宋体" panose="02010600030101010101" pitchFamily="2" charset="-122"/>
              </a:rPr>
              <a:t>F/d</a:t>
            </a:r>
            <a:r>
              <a:rPr lang="en-US" altLang="zh-CN" baseline="-25000" dirty="0" smtClean="0">
                <a:ea typeface="宋体" panose="02010600030101010101" pitchFamily="2" charset="-122"/>
              </a:rPr>
              <a:t>i</a:t>
            </a:r>
            <a:r>
              <a:rPr lang="zh-CN" altLang="en-US" baseline="-25000" dirty="0" smtClean="0">
                <a:ea typeface="宋体" panose="02010600030101010101" pitchFamily="2" charset="-122"/>
              </a:rPr>
              <a:t> </a:t>
            </a:r>
            <a:r>
              <a:rPr lang="zh-CN" altLang="en-US" dirty="0" smtClean="0">
                <a:ea typeface="宋体" panose="02010600030101010101" pitchFamily="2" charset="-122"/>
              </a:rPr>
              <a:t>的时间来下载文件</a:t>
            </a:r>
            <a:endParaRPr lang="en-US" altLang="zh-CN" dirty="0" smtClean="0">
              <a:ea typeface="宋体" panose="02010600030101010101" pitchFamily="2" charset="-122"/>
            </a:endParaRPr>
          </a:p>
        </p:txBody>
      </p:sp>
      <p:sp>
        <p:nvSpPr>
          <p:cNvPr id="245813" name="Line 53"/>
          <p:cNvSpPr>
            <a:spLocks noChangeShapeType="1"/>
          </p:cNvSpPr>
          <p:nvPr/>
        </p:nvSpPr>
        <p:spPr bwMode="auto">
          <a:xfrm flipV="1">
            <a:off x="4986338" y="5334000"/>
            <a:ext cx="430212" cy="6921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5814" name="Text Box 54"/>
          <p:cNvSpPr txBox="1">
            <a:spLocks noChangeArrowheads="1"/>
          </p:cNvSpPr>
          <p:nvPr/>
        </p:nvSpPr>
        <p:spPr bwMode="auto">
          <a:xfrm>
            <a:off x="4506913" y="5922963"/>
            <a:ext cx="3536950"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marL="342900" indent="-3429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lnSpc>
                <a:spcPct val="80000"/>
              </a:lnSpc>
              <a:spcBef>
                <a:spcPct val="0"/>
              </a:spcBef>
              <a:buClrTx/>
              <a:buSzTx/>
              <a:buFontTx/>
              <a:buNone/>
            </a:pPr>
            <a:r>
              <a:rPr kumimoji="0" lang="zh-CN" altLang="en-US" sz="1800">
                <a:latin typeface="Arial" panose="020B0604020202020204" pitchFamily="34" charset="0"/>
                <a:ea typeface="宋体" panose="02010600030101010101" pitchFamily="2" charset="-122"/>
              </a:rPr>
              <a:t>随着客户端数量线性增加</a:t>
            </a:r>
          </a:p>
          <a:p>
            <a:pPr eaLnBrk="1" hangingPunct="1">
              <a:lnSpc>
                <a:spcPct val="80000"/>
              </a:lnSpc>
              <a:spcBef>
                <a:spcPct val="0"/>
              </a:spcBef>
              <a:buClrTx/>
              <a:buSzTx/>
              <a:buFontTx/>
              <a:buNone/>
            </a:pPr>
            <a:r>
              <a:rPr kumimoji="0" lang="zh-CN" altLang="en-US" sz="1800">
                <a:latin typeface="Arial" panose="020B0604020202020204" pitchFamily="34" charset="0"/>
                <a:ea typeface="宋体" panose="02010600030101010101" pitchFamily="2" charset="-122"/>
              </a:rPr>
              <a:t>（当</a:t>
            </a:r>
            <a:r>
              <a:rPr kumimoji="0" lang="en-US" altLang="zh-CN" sz="1800">
                <a:latin typeface="Arial" panose="020B0604020202020204" pitchFamily="34" charset="0"/>
                <a:ea typeface="宋体" panose="02010600030101010101" pitchFamily="2" charset="-122"/>
              </a:rPr>
              <a:t>N</a:t>
            </a:r>
            <a:r>
              <a:rPr kumimoji="0" lang="zh-CN" altLang="en-US" sz="1800">
                <a:latin typeface="Arial" panose="020B0604020202020204" pitchFamily="34" charset="0"/>
                <a:ea typeface="宋体" panose="02010600030101010101" pitchFamily="2" charset="-122"/>
              </a:rPr>
              <a:t>很大时）</a:t>
            </a:r>
            <a:endParaRPr kumimoji="0" lang="en-US" altLang="zh-CN" sz="1800">
              <a:latin typeface="Arial" panose="020B0604020202020204" pitchFamily="34" charset="0"/>
              <a:ea typeface="宋体" panose="02010600030101010101" pitchFamily="2" charset="-122"/>
            </a:endParaRPr>
          </a:p>
        </p:txBody>
      </p:sp>
      <p:grpSp>
        <p:nvGrpSpPr>
          <p:cNvPr id="3" name="Group 56"/>
          <p:cNvGrpSpPr>
            <a:grpSpLocks/>
          </p:cNvGrpSpPr>
          <p:nvPr/>
        </p:nvGrpSpPr>
        <p:grpSpPr bwMode="auto">
          <a:xfrm>
            <a:off x="331788" y="4048125"/>
            <a:ext cx="8369300" cy="1798638"/>
            <a:chOff x="209" y="2550"/>
            <a:chExt cx="5272" cy="1133"/>
          </a:xfrm>
        </p:grpSpPr>
        <p:sp>
          <p:nvSpPr>
            <p:cNvPr id="133158" name="Oval 29"/>
            <p:cNvSpPr>
              <a:spLocks noChangeArrowheads="1"/>
            </p:cNvSpPr>
            <p:nvPr/>
          </p:nvSpPr>
          <p:spPr bwMode="auto">
            <a:xfrm>
              <a:off x="4566" y="2550"/>
              <a:ext cx="47" cy="61"/>
            </a:xfrm>
            <a:prstGeom prst="ellipse">
              <a:avLst/>
            </a:prstGeom>
            <a:solidFill>
              <a:schemeClr val="tx1"/>
            </a:solidFill>
            <a:ln w="9525">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133159" name="Oval 30"/>
            <p:cNvSpPr>
              <a:spLocks noChangeArrowheads="1"/>
            </p:cNvSpPr>
            <p:nvPr/>
          </p:nvSpPr>
          <p:spPr bwMode="auto">
            <a:xfrm>
              <a:off x="4942" y="2593"/>
              <a:ext cx="47" cy="61"/>
            </a:xfrm>
            <a:prstGeom prst="ellipse">
              <a:avLst/>
            </a:prstGeom>
            <a:solidFill>
              <a:schemeClr val="tx1"/>
            </a:solidFill>
            <a:ln w="9525">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grpSp>
          <p:nvGrpSpPr>
            <p:cNvPr id="133160" name="Group 52"/>
            <p:cNvGrpSpPr>
              <a:grpSpLocks/>
            </p:cNvGrpSpPr>
            <p:nvPr/>
          </p:nvGrpSpPr>
          <p:grpSpPr bwMode="auto">
            <a:xfrm>
              <a:off x="2473" y="3048"/>
              <a:ext cx="2867" cy="473"/>
              <a:chOff x="693" y="3074"/>
              <a:chExt cx="2867" cy="473"/>
            </a:xfrm>
          </p:grpSpPr>
          <p:sp>
            <p:nvSpPr>
              <p:cNvPr id="133163" name="Text Box 49"/>
              <p:cNvSpPr txBox="1">
                <a:spLocks noChangeArrowheads="1"/>
              </p:cNvSpPr>
              <p:nvPr/>
            </p:nvSpPr>
            <p:spPr bwMode="auto">
              <a:xfrm>
                <a:off x="693" y="3074"/>
                <a:ext cx="2867"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marL="342900" indent="-3429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a:latin typeface="Arial" panose="020B0604020202020204" pitchFamily="34" charset="0"/>
                    <a:ea typeface="宋体" panose="02010600030101010101" pitchFamily="2" charset="-122"/>
                  </a:rPr>
                  <a:t>= d</a:t>
                </a:r>
                <a:r>
                  <a:rPr kumimoji="0" lang="en-US" altLang="zh-CN" sz="1800" baseline="-25000">
                    <a:latin typeface="Arial" panose="020B0604020202020204" pitchFamily="34" charset="0"/>
                    <a:ea typeface="宋体" panose="02010600030101010101" pitchFamily="2" charset="-122"/>
                  </a:rPr>
                  <a:t>cs</a:t>
                </a:r>
                <a:r>
                  <a:rPr kumimoji="0" lang="en-US" altLang="zh-CN" sz="1800">
                    <a:latin typeface="Arial" panose="020B0604020202020204" pitchFamily="34" charset="0"/>
                    <a:ea typeface="宋体" panose="02010600030101010101" pitchFamily="2" charset="-122"/>
                  </a:rPr>
                  <a:t> = max </a:t>
                </a:r>
                <a:r>
                  <a:rPr kumimoji="0" lang="en-US" altLang="zh-CN" sz="2800">
                    <a:latin typeface="Arial" panose="020B0604020202020204" pitchFamily="34" charset="0"/>
                    <a:ea typeface="宋体" panose="02010600030101010101" pitchFamily="2" charset="-122"/>
                  </a:rPr>
                  <a:t>{</a:t>
                </a:r>
                <a:r>
                  <a:rPr kumimoji="0" lang="en-US" altLang="zh-CN" sz="1800">
                    <a:latin typeface="Arial" panose="020B0604020202020204" pitchFamily="34" charset="0"/>
                    <a:ea typeface="宋体" panose="02010600030101010101" pitchFamily="2" charset="-122"/>
                  </a:rPr>
                  <a:t> </a:t>
                </a:r>
                <a:r>
                  <a:rPr kumimoji="0" lang="en-US" altLang="zh-CN" sz="1800" i="1">
                    <a:latin typeface="Arial" panose="020B0604020202020204" pitchFamily="34" charset="0"/>
                    <a:ea typeface="宋体" panose="02010600030101010101" pitchFamily="2" charset="-122"/>
                  </a:rPr>
                  <a:t>NF/u</a:t>
                </a:r>
                <a:r>
                  <a:rPr kumimoji="0" lang="en-US" altLang="zh-CN" sz="1800" i="1" baseline="-25000">
                    <a:latin typeface="Arial" panose="020B0604020202020204" pitchFamily="34" charset="0"/>
                    <a:ea typeface="宋体" panose="02010600030101010101" pitchFamily="2" charset="-122"/>
                  </a:rPr>
                  <a:t>s</a:t>
                </a:r>
                <a:r>
                  <a:rPr kumimoji="0" lang="en-US" altLang="zh-CN" sz="1800" i="1">
                    <a:latin typeface="Arial" panose="020B0604020202020204" pitchFamily="34" charset="0"/>
                    <a:ea typeface="宋体" panose="02010600030101010101" pitchFamily="2" charset="-122"/>
                  </a:rPr>
                  <a:t>, F/min(d</a:t>
                </a:r>
                <a:r>
                  <a:rPr kumimoji="0" lang="en-US" altLang="zh-CN" sz="1800" i="1" baseline="-25000">
                    <a:latin typeface="Arial" panose="020B0604020202020204" pitchFamily="34" charset="0"/>
                    <a:ea typeface="宋体" panose="02010600030101010101" pitchFamily="2" charset="-122"/>
                  </a:rPr>
                  <a:t>i</a:t>
                </a:r>
                <a:r>
                  <a:rPr kumimoji="0" lang="en-US" altLang="zh-CN" sz="1800" i="1">
                    <a:latin typeface="Arial" panose="020B0604020202020204" pitchFamily="34" charset="0"/>
                    <a:ea typeface="宋体" panose="02010600030101010101" pitchFamily="2" charset="-122"/>
                  </a:rPr>
                  <a:t>)</a:t>
                </a:r>
                <a:r>
                  <a:rPr kumimoji="0" lang="en-US" altLang="zh-CN" sz="1800">
                    <a:latin typeface="Arial" panose="020B0604020202020204" pitchFamily="34" charset="0"/>
                    <a:ea typeface="宋体" panose="02010600030101010101" pitchFamily="2" charset="-122"/>
                  </a:rPr>
                  <a:t> </a:t>
                </a:r>
                <a:r>
                  <a:rPr kumimoji="0" lang="en-US" altLang="zh-CN" sz="2800">
                    <a:latin typeface="Arial" panose="020B0604020202020204" pitchFamily="34" charset="0"/>
                    <a:ea typeface="宋体" panose="02010600030101010101" pitchFamily="2" charset="-122"/>
                  </a:rPr>
                  <a:t>}</a:t>
                </a:r>
              </a:p>
            </p:txBody>
          </p:sp>
          <p:sp>
            <p:nvSpPr>
              <p:cNvPr id="133164" name="Text Box 50"/>
              <p:cNvSpPr txBox="1">
                <a:spLocks noChangeArrowheads="1"/>
              </p:cNvSpPr>
              <p:nvPr/>
            </p:nvSpPr>
            <p:spPr bwMode="auto">
              <a:xfrm>
                <a:off x="1281" y="3297"/>
                <a:ext cx="161"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marL="342900" indent="-3429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2000" i="1">
                    <a:latin typeface="Arial" panose="020B0604020202020204" pitchFamily="34" charset="0"/>
                    <a:ea typeface="宋体" panose="02010600030101010101" pitchFamily="2" charset="-122"/>
                  </a:rPr>
                  <a:t>i</a:t>
                </a:r>
              </a:p>
            </p:txBody>
          </p:sp>
        </p:grpSp>
        <p:sp>
          <p:nvSpPr>
            <p:cNvPr id="133161" name="Text Box 51"/>
            <p:cNvSpPr txBox="1">
              <a:spLocks noChangeArrowheads="1"/>
            </p:cNvSpPr>
            <p:nvPr/>
          </p:nvSpPr>
          <p:spPr bwMode="auto">
            <a:xfrm>
              <a:off x="210" y="2888"/>
              <a:ext cx="2326" cy="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marL="342900" indent="-3429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lnSpc>
                  <a:spcPct val="80000"/>
                </a:lnSpc>
                <a:spcBef>
                  <a:spcPct val="0"/>
                </a:spcBef>
                <a:buClrTx/>
                <a:buSzTx/>
                <a:buFontTx/>
                <a:buNone/>
              </a:pPr>
              <a:r>
                <a:rPr kumimoji="0" lang="zh-CN" altLang="en-US" sz="1800">
                  <a:latin typeface="Arial" panose="020B0604020202020204" pitchFamily="34" charset="0"/>
                  <a:ea typeface="宋体" panose="02010600030101010101" pitchFamily="2" charset="-122"/>
                </a:rPr>
                <a:t>使用客户端</a:t>
              </a:r>
              <a:r>
                <a:rPr kumimoji="0" lang="en-US" altLang="zh-CN" sz="1800">
                  <a:latin typeface="Arial" panose="020B0604020202020204" pitchFamily="34" charset="0"/>
                  <a:ea typeface="宋体" panose="02010600030101010101" pitchFamily="2" charset="-122"/>
                </a:rPr>
                <a:t>/</a:t>
              </a:r>
              <a:r>
                <a:rPr kumimoji="0" lang="zh-CN" altLang="en-US" sz="1800">
                  <a:latin typeface="Arial" panose="020B0604020202020204" pitchFamily="34" charset="0"/>
                  <a:ea typeface="宋体" panose="02010600030101010101" pitchFamily="2" charset="-122"/>
                </a:rPr>
                <a:t>服务器方法，</a:t>
              </a:r>
            </a:p>
            <a:p>
              <a:pPr algn="ctr" eaLnBrk="1" hangingPunct="1">
                <a:lnSpc>
                  <a:spcPct val="80000"/>
                </a:lnSpc>
                <a:spcBef>
                  <a:spcPct val="0"/>
                </a:spcBef>
                <a:buClrTx/>
                <a:buSzTx/>
                <a:buFontTx/>
                <a:buNone/>
              </a:pPr>
              <a:r>
                <a:rPr kumimoji="0" lang="zh-CN" altLang="en-US" sz="1800">
                  <a:latin typeface="Arial" panose="020B0604020202020204" pitchFamily="34" charset="0"/>
                  <a:ea typeface="宋体" panose="02010600030101010101" pitchFamily="2" charset="-122"/>
                </a:rPr>
                <a:t>将文件</a:t>
              </a:r>
              <a:r>
                <a:rPr kumimoji="0" lang="en-US" altLang="zh-CN" sz="1800">
                  <a:latin typeface="Arial" panose="020B0604020202020204" pitchFamily="34" charset="0"/>
                  <a:ea typeface="宋体" panose="02010600030101010101" pitchFamily="2" charset="-122"/>
                </a:rPr>
                <a:t>F</a:t>
              </a:r>
              <a:r>
                <a:rPr kumimoji="0" lang="zh-CN" altLang="en-US" sz="1800">
                  <a:latin typeface="Arial" panose="020B0604020202020204" pitchFamily="34" charset="0"/>
                  <a:ea typeface="宋体" panose="02010600030101010101" pitchFamily="2" charset="-122"/>
                </a:rPr>
                <a:t>发送给</a:t>
              </a:r>
              <a:r>
                <a:rPr kumimoji="0" lang="en-US" altLang="zh-CN" sz="1800">
                  <a:latin typeface="Arial" panose="020B0604020202020204" pitchFamily="34" charset="0"/>
                  <a:ea typeface="宋体" panose="02010600030101010101" pitchFamily="2" charset="-122"/>
                </a:rPr>
                <a:t>N</a:t>
              </a:r>
              <a:r>
                <a:rPr kumimoji="0" lang="zh-CN" altLang="en-US" sz="1800">
                  <a:latin typeface="Arial" panose="020B0604020202020204" pitchFamily="34" charset="0"/>
                  <a:ea typeface="宋体" panose="02010600030101010101" pitchFamily="2" charset="-122"/>
                </a:rPr>
                <a:t>个客户端</a:t>
              </a:r>
            </a:p>
            <a:p>
              <a:pPr algn="ctr" eaLnBrk="1" hangingPunct="1">
                <a:lnSpc>
                  <a:spcPct val="80000"/>
                </a:lnSpc>
                <a:spcBef>
                  <a:spcPct val="0"/>
                </a:spcBef>
                <a:buClrTx/>
                <a:buSzTx/>
                <a:buFontTx/>
                <a:buNone/>
              </a:pPr>
              <a:r>
                <a:rPr kumimoji="0" lang="zh-CN" altLang="en-US" sz="1800">
                  <a:latin typeface="Arial" panose="020B0604020202020204" pitchFamily="34" charset="0"/>
                  <a:ea typeface="宋体" panose="02010600030101010101" pitchFamily="2" charset="-122"/>
                </a:rPr>
                <a:t>所需要的时间</a:t>
              </a:r>
              <a:r>
                <a:rPr kumimoji="0" lang="en-US" altLang="zh-CN" sz="1800">
                  <a:latin typeface="Arial" panose="020B0604020202020204" pitchFamily="34" charset="0"/>
                  <a:ea typeface="宋体" panose="02010600030101010101" pitchFamily="2" charset="-122"/>
                </a:rPr>
                <a:t> </a:t>
              </a:r>
              <a:endParaRPr kumimoji="0" lang="en-US" altLang="zh-CN" sz="2800">
                <a:latin typeface="Arial" panose="020B0604020202020204" pitchFamily="34" charset="0"/>
                <a:ea typeface="宋体" panose="02010600030101010101" pitchFamily="2" charset="-122"/>
              </a:endParaRPr>
            </a:p>
          </p:txBody>
        </p:sp>
        <p:sp>
          <p:nvSpPr>
            <p:cNvPr id="133162" name="Rectangle 55"/>
            <p:cNvSpPr>
              <a:spLocks noChangeArrowheads="1"/>
            </p:cNvSpPr>
            <p:nvPr/>
          </p:nvSpPr>
          <p:spPr bwMode="auto">
            <a:xfrm>
              <a:off x="209" y="2740"/>
              <a:ext cx="5272" cy="943"/>
            </a:xfrm>
            <a:prstGeom prst="rect">
              <a:avLst/>
            </a:prstGeom>
            <a:noFill/>
            <a:ln w="9525" algn="ctr">
              <a:solidFill>
                <a:srgbClr val="FF33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581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458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814"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Slide Number Placeholder 5"/>
          <p:cNvSpPr>
            <a:spLocks noGrp="1"/>
          </p:cNvSpPr>
          <p:nvPr>
            <p:ph type="sldNum" sz="quarter" idx="11"/>
          </p:nvPr>
        </p:nvSpPr>
        <p:spPr>
          <a:xfrm>
            <a:off x="0" y="6543675"/>
            <a:ext cx="5219700" cy="3143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l">
              <a:spcBef>
                <a:spcPct val="0"/>
              </a:spcBef>
              <a:buClrTx/>
              <a:buSzTx/>
              <a:buFontTx/>
              <a:buNone/>
            </a:pPr>
            <a:fld id="{16D45AB8-4ADC-45FB-817F-25CFFE7C83E1}" type="slidenum">
              <a:rPr kumimoji="0" lang="en-US" altLang="zh-CN" sz="1600" smtClean="0">
                <a:solidFill>
                  <a:schemeClr val="bg2"/>
                </a:solidFill>
                <a:latin typeface="华文隶书" panose="02010800040101010101" pitchFamily="2" charset="-122"/>
                <a:ea typeface="华文隶书" panose="02010800040101010101" pitchFamily="2" charset="-122"/>
                <a:cs typeface="Arial" panose="020B0604020202020204" pitchFamily="34" charset="0"/>
              </a:rPr>
              <a:pPr algn="l">
                <a:spcBef>
                  <a:spcPct val="0"/>
                </a:spcBef>
                <a:buClrTx/>
                <a:buSzTx/>
                <a:buFontTx/>
                <a:buNone/>
              </a:pPr>
              <a:t>78</a:t>
            </a:fld>
            <a:endParaRPr kumimoji="0" lang="en-US" altLang="zh-CN" sz="1600" smtClean="0">
              <a:solidFill>
                <a:schemeClr val="bg2"/>
              </a:solidFill>
              <a:latin typeface="华文隶书" panose="02010800040101010101" pitchFamily="2" charset="-122"/>
              <a:ea typeface="华文隶书" panose="02010800040101010101" pitchFamily="2" charset="-122"/>
              <a:cs typeface="Arial" panose="020B0604020202020204" pitchFamily="34" charset="0"/>
            </a:endParaRPr>
          </a:p>
        </p:txBody>
      </p:sp>
      <p:sp>
        <p:nvSpPr>
          <p:cNvPr id="134147" name="Rectangle 2"/>
          <p:cNvSpPr>
            <a:spLocks noGrp="1" noChangeArrowheads="1"/>
          </p:cNvSpPr>
          <p:nvPr>
            <p:ph type="title"/>
          </p:nvPr>
        </p:nvSpPr>
        <p:spPr>
          <a:xfrm>
            <a:off x="298450" y="228600"/>
            <a:ext cx="8520113" cy="823913"/>
          </a:xfrm>
        </p:spPr>
        <p:txBody>
          <a:bodyPr/>
          <a:lstStyle/>
          <a:p>
            <a:r>
              <a:rPr lang="zh-CN" altLang="en-US" sz="3200" smtClean="0">
                <a:ea typeface="宋体" panose="02010600030101010101" pitchFamily="2" charset="-122"/>
              </a:rPr>
              <a:t>文件分发时间</a:t>
            </a:r>
            <a:r>
              <a:rPr lang="en-US" altLang="zh-CN" sz="3200" smtClean="0">
                <a:ea typeface="宋体" panose="02010600030101010101" pitchFamily="2" charset="-122"/>
              </a:rPr>
              <a:t>: P2P</a:t>
            </a:r>
          </a:p>
        </p:txBody>
      </p:sp>
      <p:sp>
        <p:nvSpPr>
          <p:cNvPr id="134148" name="Freeform 3"/>
          <p:cNvSpPr>
            <a:spLocks/>
          </p:cNvSpPr>
          <p:nvPr/>
        </p:nvSpPr>
        <p:spPr bwMode="auto">
          <a:xfrm>
            <a:off x="5807075" y="2316163"/>
            <a:ext cx="2497138" cy="1677987"/>
          </a:xfrm>
          <a:custGeom>
            <a:avLst/>
            <a:gdLst>
              <a:gd name="T0" fmla="*/ 2147483646 w 1292"/>
              <a:gd name="T1" fmla="*/ 2147483646 h 1255"/>
              <a:gd name="T2" fmla="*/ 2147483646 w 1292"/>
              <a:gd name="T3" fmla="*/ 2147483646 h 1255"/>
              <a:gd name="T4" fmla="*/ 2147483646 w 1292"/>
              <a:gd name="T5" fmla="*/ 2147483646 h 1255"/>
              <a:gd name="T6" fmla="*/ 2147483646 w 1292"/>
              <a:gd name="T7" fmla="*/ 2147483646 h 1255"/>
              <a:gd name="T8" fmla="*/ 2147483646 w 1292"/>
              <a:gd name="T9" fmla="*/ 2147483646 h 1255"/>
              <a:gd name="T10" fmla="*/ 2147483646 w 1292"/>
              <a:gd name="T11" fmla="*/ 2147483646 h 1255"/>
              <a:gd name="T12" fmla="*/ 2147483646 w 1292"/>
              <a:gd name="T13" fmla="*/ 2147483646 h 1255"/>
              <a:gd name="T14" fmla="*/ 2147483646 w 1292"/>
              <a:gd name="T15" fmla="*/ 2147483646 h 1255"/>
              <a:gd name="T16" fmla="*/ 2147483646 w 1292"/>
              <a:gd name="T17" fmla="*/ 2147483646 h 1255"/>
              <a:gd name="T18" fmla="*/ 2147483646 w 1292"/>
              <a:gd name="T19" fmla="*/ 2147483646 h 1255"/>
              <a:gd name="T20" fmla="*/ 2147483646 w 1292"/>
              <a:gd name="T21" fmla="*/ 2147483646 h 1255"/>
              <a:gd name="T22" fmla="*/ 2147483646 w 1292"/>
              <a:gd name="T23" fmla="*/ 2147483646 h 12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92"/>
              <a:gd name="T37" fmla="*/ 0 h 1255"/>
              <a:gd name="T38" fmla="*/ 1292 w 1292"/>
              <a:gd name="T39" fmla="*/ 1255 h 125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92" h="1255">
                <a:moveTo>
                  <a:pt x="239" y="7"/>
                </a:moveTo>
                <a:cubicBezTo>
                  <a:pt x="120" y="14"/>
                  <a:pt x="70" y="71"/>
                  <a:pt x="35" y="157"/>
                </a:cubicBezTo>
                <a:cubicBezTo>
                  <a:pt x="0" y="243"/>
                  <a:pt x="26" y="411"/>
                  <a:pt x="29" y="523"/>
                </a:cubicBezTo>
                <a:cubicBezTo>
                  <a:pt x="32" y="635"/>
                  <a:pt x="17" y="771"/>
                  <a:pt x="53" y="829"/>
                </a:cubicBezTo>
                <a:cubicBezTo>
                  <a:pt x="89" y="887"/>
                  <a:pt x="146" y="821"/>
                  <a:pt x="245" y="871"/>
                </a:cubicBezTo>
                <a:cubicBezTo>
                  <a:pt x="344" y="921"/>
                  <a:pt x="522" y="1068"/>
                  <a:pt x="647" y="1129"/>
                </a:cubicBezTo>
                <a:cubicBezTo>
                  <a:pt x="772" y="1190"/>
                  <a:pt x="903" y="1255"/>
                  <a:pt x="995" y="1237"/>
                </a:cubicBezTo>
                <a:cubicBezTo>
                  <a:pt x="1087" y="1219"/>
                  <a:pt x="1153" y="1153"/>
                  <a:pt x="1199" y="1021"/>
                </a:cubicBezTo>
                <a:cubicBezTo>
                  <a:pt x="1245" y="889"/>
                  <a:pt x="1270" y="580"/>
                  <a:pt x="1271" y="445"/>
                </a:cubicBezTo>
                <a:cubicBezTo>
                  <a:pt x="1272" y="310"/>
                  <a:pt x="1292" y="266"/>
                  <a:pt x="1205" y="211"/>
                </a:cubicBezTo>
                <a:cubicBezTo>
                  <a:pt x="1118" y="156"/>
                  <a:pt x="908" y="150"/>
                  <a:pt x="749" y="115"/>
                </a:cubicBezTo>
                <a:cubicBezTo>
                  <a:pt x="590" y="80"/>
                  <a:pt x="358" y="0"/>
                  <a:pt x="239" y="7"/>
                </a:cubicBezTo>
                <a:close/>
              </a:path>
            </a:pathLst>
          </a:custGeom>
          <a:solidFill>
            <a:srgbClr val="00FF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grpSp>
        <p:nvGrpSpPr>
          <p:cNvPr id="134149" name="Group 4"/>
          <p:cNvGrpSpPr>
            <a:grpSpLocks/>
          </p:cNvGrpSpPr>
          <p:nvPr/>
        </p:nvGrpSpPr>
        <p:grpSpPr bwMode="auto">
          <a:xfrm>
            <a:off x="5264150" y="1651000"/>
            <a:ext cx="355600" cy="692150"/>
            <a:chOff x="4180" y="783"/>
            <a:chExt cx="150" cy="307"/>
          </a:xfrm>
        </p:grpSpPr>
        <p:sp>
          <p:nvSpPr>
            <p:cNvPr id="134187" name="AutoShape 5"/>
            <p:cNvSpPr>
              <a:spLocks noChangeArrowheads="1"/>
            </p:cNvSpPr>
            <p:nvPr/>
          </p:nvSpPr>
          <p:spPr bwMode="auto">
            <a:xfrm>
              <a:off x="4180" y="1019"/>
              <a:ext cx="150" cy="71"/>
            </a:xfrm>
            <a:prstGeom prst="parallelogram">
              <a:avLst>
                <a:gd name="adj" fmla="val 81387"/>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134188" name="Rectangle 6"/>
            <p:cNvSpPr>
              <a:spLocks noChangeArrowheads="1"/>
            </p:cNvSpPr>
            <p:nvPr/>
          </p:nvSpPr>
          <p:spPr bwMode="auto">
            <a:xfrm>
              <a:off x="4256" y="785"/>
              <a:ext cx="69" cy="236"/>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134189" name="Rectangle 7"/>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134190" name="AutoShape 8"/>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134191" name="Line 9"/>
            <p:cNvSpPr>
              <a:spLocks noChangeShapeType="1"/>
            </p:cNvSpPr>
            <p:nvPr/>
          </p:nvSpPr>
          <p:spPr bwMode="auto">
            <a:xfrm>
              <a:off x="4330" y="788"/>
              <a:ext cx="0" cy="23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4192" name="Line 10"/>
            <p:cNvSpPr>
              <a:spLocks noChangeShapeType="1"/>
            </p:cNvSpPr>
            <p:nvPr/>
          </p:nvSpPr>
          <p:spPr bwMode="auto">
            <a:xfrm flipH="1">
              <a:off x="4276" y="1019"/>
              <a:ext cx="54" cy="6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4193" name="Rectangle 11"/>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134194" name="Rectangle 12"/>
            <p:cNvSpPr>
              <a:spLocks noChangeArrowheads="1"/>
            </p:cNvSpPr>
            <p:nvPr/>
          </p:nvSpPr>
          <p:spPr bwMode="auto">
            <a:xfrm>
              <a:off x="4202" y="924"/>
              <a:ext cx="48" cy="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grpSp>
      <p:sp>
        <p:nvSpPr>
          <p:cNvPr id="134150" name="Line 13"/>
          <p:cNvSpPr>
            <a:spLocks noChangeShapeType="1"/>
          </p:cNvSpPr>
          <p:nvPr/>
        </p:nvSpPr>
        <p:spPr bwMode="auto">
          <a:xfrm>
            <a:off x="5440363" y="2332038"/>
            <a:ext cx="531812" cy="242887"/>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34151" name="Text Box 14"/>
          <p:cNvSpPr txBox="1">
            <a:spLocks noChangeArrowheads="1"/>
          </p:cNvSpPr>
          <p:nvPr/>
        </p:nvSpPr>
        <p:spPr bwMode="auto">
          <a:xfrm>
            <a:off x="5678488" y="2071688"/>
            <a:ext cx="3873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a:latin typeface="Arial" panose="020B0604020202020204" pitchFamily="34" charset="0"/>
                <a:ea typeface="宋体" panose="02010600030101010101" pitchFamily="2" charset="-122"/>
              </a:rPr>
              <a:t>u</a:t>
            </a:r>
            <a:r>
              <a:rPr kumimoji="0" lang="en-US" altLang="zh-CN" sz="1800" baseline="-25000">
                <a:latin typeface="Arial" panose="020B0604020202020204" pitchFamily="34" charset="0"/>
                <a:ea typeface="宋体" panose="02010600030101010101" pitchFamily="2" charset="-122"/>
              </a:rPr>
              <a:t>s</a:t>
            </a:r>
          </a:p>
        </p:txBody>
      </p:sp>
      <p:graphicFrame>
        <p:nvGraphicFramePr>
          <p:cNvPr id="134152" name="Object 15"/>
          <p:cNvGraphicFramePr>
            <a:graphicFrameLocks noChangeAspect="1"/>
          </p:cNvGraphicFramePr>
          <p:nvPr/>
        </p:nvGraphicFramePr>
        <p:xfrm>
          <a:off x="6346825" y="1366838"/>
          <a:ext cx="363538" cy="365125"/>
        </p:xfrm>
        <a:graphic>
          <a:graphicData uri="http://schemas.openxmlformats.org/presentationml/2006/ole">
            <mc:AlternateContent xmlns:mc="http://schemas.openxmlformats.org/markup-compatibility/2006">
              <mc:Choice xmlns:v="urn:schemas-microsoft-com:vml" Requires="v">
                <p:oleObj spid="_x0000_s134312" name="Clip" r:id="rId3" imgW="1307263" imgH="1084139" progId="MS_ClipArt_Gallery.2">
                  <p:embed/>
                </p:oleObj>
              </mc:Choice>
              <mc:Fallback>
                <p:oleObj name="Clip" r:id="rId3" imgW="1307263" imgH="1084139" progId="MS_ClipArt_Gallery.2">
                  <p:embed/>
                  <p:pic>
                    <p:nvPicPr>
                      <p:cNvPr id="0" name="Object 1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46825" y="1366838"/>
                        <a:ext cx="363538" cy="365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34153" name="Line 16"/>
          <p:cNvSpPr>
            <a:spLocks noChangeShapeType="1"/>
          </p:cNvSpPr>
          <p:nvPr/>
        </p:nvSpPr>
        <p:spPr bwMode="auto">
          <a:xfrm>
            <a:off x="6586538" y="1677988"/>
            <a:ext cx="150812" cy="714375"/>
          </a:xfrm>
          <a:prstGeom prst="line">
            <a:avLst/>
          </a:prstGeom>
          <a:noFill/>
          <a:ln w="9525">
            <a:solidFill>
              <a:schemeClr val="tx1"/>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134154" name="Line 17"/>
          <p:cNvSpPr>
            <a:spLocks noChangeShapeType="1"/>
          </p:cNvSpPr>
          <p:nvPr/>
        </p:nvSpPr>
        <p:spPr bwMode="auto">
          <a:xfrm flipH="1" flipV="1">
            <a:off x="6451600" y="1670050"/>
            <a:ext cx="150813" cy="695325"/>
          </a:xfrm>
          <a:prstGeom prst="line">
            <a:avLst/>
          </a:prstGeom>
          <a:noFill/>
          <a:ln w="9525">
            <a:solidFill>
              <a:schemeClr val="tx1"/>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134155" name="Text Box 18"/>
          <p:cNvSpPr txBox="1">
            <a:spLocks noChangeArrowheads="1"/>
          </p:cNvSpPr>
          <p:nvPr/>
        </p:nvSpPr>
        <p:spPr bwMode="auto">
          <a:xfrm>
            <a:off x="6938963" y="1797050"/>
            <a:ext cx="5556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i="1">
                <a:latin typeface="Arial" panose="020B0604020202020204" pitchFamily="34" charset="0"/>
                <a:ea typeface="宋体" panose="02010600030101010101" pitchFamily="2" charset="-122"/>
              </a:rPr>
              <a:t>u</a:t>
            </a:r>
            <a:r>
              <a:rPr kumimoji="0" lang="en-US" altLang="zh-CN" sz="1800" i="1" baseline="-25000">
                <a:latin typeface="Arial" panose="020B0604020202020204" pitchFamily="34" charset="0"/>
                <a:ea typeface="宋体" panose="02010600030101010101" pitchFamily="2" charset="-122"/>
              </a:rPr>
              <a:t>2</a:t>
            </a:r>
          </a:p>
        </p:txBody>
      </p:sp>
      <p:sp>
        <p:nvSpPr>
          <p:cNvPr id="134156" name="Text Box 19"/>
          <p:cNvSpPr txBox="1">
            <a:spLocks noChangeArrowheads="1"/>
          </p:cNvSpPr>
          <p:nvPr/>
        </p:nvSpPr>
        <p:spPr bwMode="auto">
          <a:xfrm>
            <a:off x="6613525" y="1881188"/>
            <a:ext cx="40322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i="1">
                <a:latin typeface="Arial" panose="020B0604020202020204" pitchFamily="34" charset="0"/>
                <a:ea typeface="宋体" panose="02010600030101010101" pitchFamily="2" charset="-122"/>
              </a:rPr>
              <a:t>d</a:t>
            </a:r>
            <a:r>
              <a:rPr kumimoji="0" lang="en-US" altLang="zh-CN" sz="1800" i="1" baseline="-25000">
                <a:latin typeface="Arial" panose="020B0604020202020204" pitchFamily="34" charset="0"/>
                <a:ea typeface="宋体" panose="02010600030101010101" pitchFamily="2" charset="-122"/>
              </a:rPr>
              <a:t>1</a:t>
            </a:r>
          </a:p>
        </p:txBody>
      </p:sp>
      <p:graphicFrame>
        <p:nvGraphicFramePr>
          <p:cNvPr id="134157" name="Object 20"/>
          <p:cNvGraphicFramePr>
            <a:graphicFrameLocks noChangeAspect="1"/>
          </p:cNvGraphicFramePr>
          <p:nvPr/>
        </p:nvGraphicFramePr>
        <p:xfrm>
          <a:off x="7289800" y="1341438"/>
          <a:ext cx="379413" cy="382587"/>
        </p:xfrm>
        <a:graphic>
          <a:graphicData uri="http://schemas.openxmlformats.org/presentationml/2006/ole">
            <mc:AlternateContent xmlns:mc="http://schemas.openxmlformats.org/markup-compatibility/2006">
              <mc:Choice xmlns:v="urn:schemas-microsoft-com:vml" Requires="v">
                <p:oleObj spid="_x0000_s134313" name="Clip" r:id="rId5" imgW="1307263" imgH="1084139" progId="MS_ClipArt_Gallery.2">
                  <p:embed/>
                </p:oleObj>
              </mc:Choice>
              <mc:Fallback>
                <p:oleObj name="Clip" r:id="rId5" imgW="1307263" imgH="1084139" progId="MS_ClipArt_Gallery.2">
                  <p:embed/>
                  <p:pic>
                    <p:nvPicPr>
                      <p:cNvPr id="0" name="Object 2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89800" y="1341438"/>
                        <a:ext cx="379413" cy="3825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34158" name="Line 21"/>
          <p:cNvSpPr>
            <a:spLocks noChangeShapeType="1"/>
          </p:cNvSpPr>
          <p:nvPr/>
        </p:nvSpPr>
        <p:spPr bwMode="auto">
          <a:xfrm flipV="1">
            <a:off x="7145338" y="1700213"/>
            <a:ext cx="211137" cy="814387"/>
          </a:xfrm>
          <a:prstGeom prst="line">
            <a:avLst/>
          </a:prstGeom>
          <a:noFill/>
          <a:ln w="9525">
            <a:solidFill>
              <a:schemeClr val="tx1"/>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134159" name="Line 22"/>
          <p:cNvSpPr>
            <a:spLocks noChangeShapeType="1"/>
          </p:cNvSpPr>
          <p:nvPr/>
        </p:nvSpPr>
        <p:spPr bwMode="auto">
          <a:xfrm flipH="1">
            <a:off x="7272338" y="1762125"/>
            <a:ext cx="219075" cy="822325"/>
          </a:xfrm>
          <a:prstGeom prst="line">
            <a:avLst/>
          </a:prstGeom>
          <a:noFill/>
          <a:ln w="9525">
            <a:solidFill>
              <a:schemeClr val="tx1"/>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134160" name="Text Box 23"/>
          <p:cNvSpPr txBox="1">
            <a:spLocks noChangeArrowheads="1"/>
          </p:cNvSpPr>
          <p:nvPr/>
        </p:nvSpPr>
        <p:spPr bwMode="auto">
          <a:xfrm>
            <a:off x="7361238" y="1998663"/>
            <a:ext cx="40322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i="1">
                <a:latin typeface="Arial" panose="020B0604020202020204" pitchFamily="34" charset="0"/>
                <a:ea typeface="宋体" panose="02010600030101010101" pitchFamily="2" charset="-122"/>
              </a:rPr>
              <a:t>d</a:t>
            </a:r>
            <a:r>
              <a:rPr kumimoji="0" lang="en-US" altLang="zh-CN" sz="1800" i="1" baseline="-25000">
                <a:latin typeface="Arial" panose="020B0604020202020204" pitchFamily="34" charset="0"/>
                <a:ea typeface="宋体" panose="02010600030101010101" pitchFamily="2" charset="-122"/>
              </a:rPr>
              <a:t>2</a:t>
            </a:r>
          </a:p>
        </p:txBody>
      </p:sp>
      <p:sp>
        <p:nvSpPr>
          <p:cNvPr id="134161" name="Text Box 24"/>
          <p:cNvSpPr txBox="1">
            <a:spLocks noChangeArrowheads="1"/>
          </p:cNvSpPr>
          <p:nvPr/>
        </p:nvSpPr>
        <p:spPr bwMode="auto">
          <a:xfrm>
            <a:off x="6203950" y="1881188"/>
            <a:ext cx="512763"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i="1">
                <a:latin typeface="Arial" panose="020B0604020202020204" pitchFamily="34" charset="0"/>
                <a:ea typeface="宋体" panose="02010600030101010101" pitchFamily="2" charset="-122"/>
              </a:rPr>
              <a:t>u</a:t>
            </a:r>
            <a:r>
              <a:rPr kumimoji="0" lang="en-US" altLang="zh-CN" sz="1800" i="1" baseline="-25000">
                <a:latin typeface="Arial" panose="020B0604020202020204" pitchFamily="34" charset="0"/>
                <a:ea typeface="宋体" panose="02010600030101010101" pitchFamily="2" charset="-122"/>
              </a:rPr>
              <a:t>1</a:t>
            </a:r>
          </a:p>
        </p:txBody>
      </p:sp>
      <p:sp>
        <p:nvSpPr>
          <p:cNvPr id="134162" name="Oval 25"/>
          <p:cNvSpPr>
            <a:spLocks noChangeArrowheads="1"/>
          </p:cNvSpPr>
          <p:nvPr/>
        </p:nvSpPr>
        <p:spPr bwMode="auto">
          <a:xfrm>
            <a:off x="5994400" y="3548063"/>
            <a:ext cx="74613" cy="96837"/>
          </a:xfrm>
          <a:prstGeom prst="ellipse">
            <a:avLst/>
          </a:prstGeom>
          <a:solidFill>
            <a:schemeClr val="tx1"/>
          </a:solidFill>
          <a:ln w="9525">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134163" name="Oval 26"/>
          <p:cNvSpPr>
            <a:spLocks noChangeArrowheads="1"/>
          </p:cNvSpPr>
          <p:nvPr/>
        </p:nvSpPr>
        <p:spPr bwMode="auto">
          <a:xfrm>
            <a:off x="6459538" y="3794125"/>
            <a:ext cx="74612" cy="96838"/>
          </a:xfrm>
          <a:prstGeom prst="ellipse">
            <a:avLst/>
          </a:prstGeom>
          <a:solidFill>
            <a:schemeClr val="tx1"/>
          </a:solidFill>
          <a:ln w="9525">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134164" name="Oval 27"/>
          <p:cNvSpPr>
            <a:spLocks noChangeArrowheads="1"/>
          </p:cNvSpPr>
          <p:nvPr/>
        </p:nvSpPr>
        <p:spPr bwMode="auto">
          <a:xfrm>
            <a:off x="6773863" y="3956050"/>
            <a:ext cx="73025" cy="96838"/>
          </a:xfrm>
          <a:prstGeom prst="ellipse">
            <a:avLst/>
          </a:prstGeom>
          <a:solidFill>
            <a:schemeClr val="tx1"/>
          </a:solidFill>
          <a:ln w="9525">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134165" name="Oval 28"/>
          <p:cNvSpPr>
            <a:spLocks noChangeArrowheads="1"/>
          </p:cNvSpPr>
          <p:nvPr/>
        </p:nvSpPr>
        <p:spPr bwMode="auto">
          <a:xfrm>
            <a:off x="7248525" y="4048125"/>
            <a:ext cx="74613" cy="96838"/>
          </a:xfrm>
          <a:prstGeom prst="ellipse">
            <a:avLst/>
          </a:prstGeom>
          <a:solidFill>
            <a:schemeClr val="tx1"/>
          </a:solidFill>
          <a:ln w="9525">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134166" name="Oval 29"/>
          <p:cNvSpPr>
            <a:spLocks noChangeArrowheads="1"/>
          </p:cNvSpPr>
          <p:nvPr/>
        </p:nvSpPr>
        <p:spPr bwMode="auto">
          <a:xfrm>
            <a:off x="7845425" y="4116388"/>
            <a:ext cx="74613" cy="96837"/>
          </a:xfrm>
          <a:prstGeom prst="ellipse">
            <a:avLst/>
          </a:prstGeom>
          <a:solidFill>
            <a:schemeClr val="tx1"/>
          </a:solidFill>
          <a:ln w="9525">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134167" name="Oval 30"/>
          <p:cNvSpPr>
            <a:spLocks noChangeArrowheads="1"/>
          </p:cNvSpPr>
          <p:nvPr/>
        </p:nvSpPr>
        <p:spPr bwMode="auto">
          <a:xfrm>
            <a:off x="8245475" y="3924300"/>
            <a:ext cx="74613" cy="96838"/>
          </a:xfrm>
          <a:prstGeom prst="ellipse">
            <a:avLst/>
          </a:prstGeom>
          <a:solidFill>
            <a:schemeClr val="tx1"/>
          </a:solidFill>
          <a:ln w="9525">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134168" name="Oval 31"/>
          <p:cNvSpPr>
            <a:spLocks noChangeArrowheads="1"/>
          </p:cNvSpPr>
          <p:nvPr/>
        </p:nvSpPr>
        <p:spPr bwMode="auto">
          <a:xfrm>
            <a:off x="8386763" y="3398838"/>
            <a:ext cx="74612" cy="96837"/>
          </a:xfrm>
          <a:prstGeom prst="ellipse">
            <a:avLst/>
          </a:prstGeom>
          <a:solidFill>
            <a:schemeClr val="tx1"/>
          </a:solidFill>
          <a:ln w="9525">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134169" name="Oval 32"/>
          <p:cNvSpPr>
            <a:spLocks noChangeArrowheads="1"/>
          </p:cNvSpPr>
          <p:nvPr/>
        </p:nvSpPr>
        <p:spPr bwMode="auto">
          <a:xfrm>
            <a:off x="7842250" y="2281238"/>
            <a:ext cx="74613" cy="95250"/>
          </a:xfrm>
          <a:prstGeom prst="ellipse">
            <a:avLst/>
          </a:prstGeom>
          <a:solidFill>
            <a:schemeClr val="tx1"/>
          </a:solidFill>
          <a:ln w="9525">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134170" name="Oval 33"/>
          <p:cNvSpPr>
            <a:spLocks noChangeArrowheads="1"/>
          </p:cNvSpPr>
          <p:nvPr/>
        </p:nvSpPr>
        <p:spPr bwMode="auto">
          <a:xfrm>
            <a:off x="8437563" y="2933700"/>
            <a:ext cx="74612" cy="96838"/>
          </a:xfrm>
          <a:prstGeom prst="ellipse">
            <a:avLst/>
          </a:prstGeom>
          <a:solidFill>
            <a:schemeClr val="tx1"/>
          </a:solidFill>
          <a:ln w="9525">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graphicFrame>
        <p:nvGraphicFramePr>
          <p:cNvPr id="134171" name="Object 34"/>
          <p:cNvGraphicFramePr>
            <a:graphicFrameLocks noChangeAspect="1"/>
          </p:cNvGraphicFramePr>
          <p:nvPr/>
        </p:nvGraphicFramePr>
        <p:xfrm>
          <a:off x="4795838" y="2865438"/>
          <a:ext cx="374650" cy="376237"/>
        </p:xfrm>
        <a:graphic>
          <a:graphicData uri="http://schemas.openxmlformats.org/presentationml/2006/ole">
            <mc:AlternateContent xmlns:mc="http://schemas.openxmlformats.org/markup-compatibility/2006">
              <mc:Choice xmlns:v="urn:schemas-microsoft-com:vml" Requires="v">
                <p:oleObj spid="_x0000_s134314" name="Clip" r:id="rId6" imgW="1307263" imgH="1084139" progId="MS_ClipArt_Gallery.2">
                  <p:embed/>
                </p:oleObj>
              </mc:Choice>
              <mc:Fallback>
                <p:oleObj name="Clip" r:id="rId6" imgW="1307263" imgH="1084139" progId="MS_ClipArt_Gallery.2">
                  <p:embed/>
                  <p:pic>
                    <p:nvPicPr>
                      <p:cNvPr id="0" name="Object 3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95838" y="2865438"/>
                        <a:ext cx="374650" cy="3762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34172" name="Line 35"/>
          <p:cNvSpPr>
            <a:spLocks noChangeShapeType="1"/>
          </p:cNvSpPr>
          <p:nvPr/>
        </p:nvSpPr>
        <p:spPr bwMode="auto">
          <a:xfrm>
            <a:off x="5146675" y="3043238"/>
            <a:ext cx="6731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34173" name="Line 36"/>
          <p:cNvSpPr>
            <a:spLocks noChangeShapeType="1"/>
          </p:cNvSpPr>
          <p:nvPr/>
        </p:nvSpPr>
        <p:spPr bwMode="auto">
          <a:xfrm flipH="1">
            <a:off x="5183188" y="3159125"/>
            <a:ext cx="663575"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34174" name="Text Box 37"/>
          <p:cNvSpPr txBox="1">
            <a:spLocks noChangeArrowheads="1"/>
          </p:cNvSpPr>
          <p:nvPr/>
        </p:nvSpPr>
        <p:spPr bwMode="auto">
          <a:xfrm>
            <a:off x="5272088" y="2701925"/>
            <a:ext cx="5143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i="1">
                <a:latin typeface="Arial" panose="020B0604020202020204" pitchFamily="34" charset="0"/>
                <a:ea typeface="宋体" panose="02010600030101010101" pitchFamily="2" charset="-122"/>
              </a:rPr>
              <a:t>u</a:t>
            </a:r>
            <a:r>
              <a:rPr kumimoji="0" lang="en-US" altLang="zh-CN" sz="1800" i="1" baseline="-25000">
                <a:latin typeface="Arial" panose="020B0604020202020204" pitchFamily="34" charset="0"/>
                <a:ea typeface="宋体" panose="02010600030101010101" pitchFamily="2" charset="-122"/>
              </a:rPr>
              <a:t>N</a:t>
            </a:r>
          </a:p>
        </p:txBody>
      </p:sp>
      <p:sp>
        <p:nvSpPr>
          <p:cNvPr id="134175" name="Text Box 38"/>
          <p:cNvSpPr txBox="1">
            <a:spLocks noChangeArrowheads="1"/>
          </p:cNvSpPr>
          <p:nvPr/>
        </p:nvSpPr>
        <p:spPr bwMode="auto">
          <a:xfrm>
            <a:off x="5273675" y="3133725"/>
            <a:ext cx="52863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i="1">
                <a:latin typeface="Arial" panose="020B0604020202020204" pitchFamily="34" charset="0"/>
                <a:ea typeface="宋体" panose="02010600030101010101" pitchFamily="2" charset="-122"/>
              </a:rPr>
              <a:t>d</a:t>
            </a:r>
            <a:r>
              <a:rPr kumimoji="0" lang="en-US" altLang="zh-CN" sz="1800" i="1" baseline="-25000">
                <a:latin typeface="Arial" panose="020B0604020202020204" pitchFamily="34" charset="0"/>
                <a:ea typeface="宋体" panose="02010600030101010101" pitchFamily="2" charset="-122"/>
              </a:rPr>
              <a:t>N</a:t>
            </a:r>
          </a:p>
        </p:txBody>
      </p:sp>
      <p:sp>
        <p:nvSpPr>
          <p:cNvPr id="134176" name="Text Box 39"/>
          <p:cNvSpPr txBox="1">
            <a:spLocks noChangeArrowheads="1"/>
          </p:cNvSpPr>
          <p:nvPr/>
        </p:nvSpPr>
        <p:spPr bwMode="auto">
          <a:xfrm>
            <a:off x="5081588" y="1295400"/>
            <a:ext cx="1011237"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zh-CN" altLang="en-US" sz="1800">
                <a:latin typeface="Arial" panose="020B0604020202020204" pitchFamily="34" charset="0"/>
                <a:ea typeface="宋体" panose="02010600030101010101" pitchFamily="2" charset="-122"/>
              </a:rPr>
              <a:t>服务器</a:t>
            </a:r>
            <a:endParaRPr kumimoji="0" lang="zh-CN" altLang="en-US" sz="1800" baseline="-25000">
              <a:latin typeface="Arial" panose="020B0604020202020204" pitchFamily="34" charset="0"/>
              <a:ea typeface="宋体" panose="02010600030101010101" pitchFamily="2" charset="-122"/>
            </a:endParaRPr>
          </a:p>
        </p:txBody>
      </p:sp>
      <p:sp>
        <p:nvSpPr>
          <p:cNvPr id="134177" name="Text Box 40"/>
          <p:cNvSpPr txBox="1">
            <a:spLocks noChangeArrowheads="1"/>
          </p:cNvSpPr>
          <p:nvPr/>
        </p:nvSpPr>
        <p:spPr bwMode="auto">
          <a:xfrm>
            <a:off x="5889625" y="2625725"/>
            <a:ext cx="21780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a:latin typeface="Arial" panose="020B0604020202020204" pitchFamily="34" charset="0"/>
                <a:ea typeface="宋体" panose="02010600030101010101" pitchFamily="2" charset="-122"/>
              </a:rPr>
              <a:t>Network (</a:t>
            </a:r>
            <a:r>
              <a:rPr kumimoji="0" lang="zh-CN" altLang="en-US" sz="1800">
                <a:latin typeface="Arial" panose="020B0604020202020204" pitchFamily="34" charset="0"/>
                <a:ea typeface="宋体" panose="02010600030101010101" pitchFamily="2" charset="-122"/>
              </a:rPr>
              <a:t>拥有大量</a:t>
            </a:r>
          </a:p>
          <a:p>
            <a:pPr eaLnBrk="1" hangingPunct="1">
              <a:spcBef>
                <a:spcPct val="0"/>
              </a:spcBef>
              <a:buClrTx/>
              <a:buSzTx/>
              <a:buFontTx/>
              <a:buNone/>
            </a:pPr>
            <a:r>
              <a:rPr kumimoji="0" lang="zh-CN" altLang="en-US" sz="1800">
                <a:latin typeface="Arial" panose="020B0604020202020204" pitchFamily="34" charset="0"/>
                <a:ea typeface="宋体" panose="02010600030101010101" pitchFamily="2" charset="-122"/>
              </a:rPr>
              <a:t>带宽资源</a:t>
            </a:r>
            <a:r>
              <a:rPr kumimoji="0" lang="en-US" altLang="zh-CN" sz="1800">
                <a:latin typeface="Arial" panose="020B0604020202020204" pitchFamily="34" charset="0"/>
                <a:ea typeface="宋体" panose="02010600030101010101" pitchFamily="2" charset="-122"/>
              </a:rPr>
              <a:t>)</a:t>
            </a:r>
          </a:p>
        </p:txBody>
      </p:sp>
      <p:sp>
        <p:nvSpPr>
          <p:cNvPr id="134178" name="AutoShape 41"/>
          <p:cNvSpPr>
            <a:spLocks noChangeArrowheads="1"/>
          </p:cNvSpPr>
          <p:nvPr/>
        </p:nvSpPr>
        <p:spPr bwMode="auto">
          <a:xfrm>
            <a:off x="4832350" y="1647825"/>
            <a:ext cx="347663" cy="644525"/>
          </a:xfrm>
          <a:prstGeom prst="can">
            <a:avLst>
              <a:gd name="adj" fmla="val 46347"/>
            </a:avLst>
          </a:prstGeom>
          <a:solidFill>
            <a:srgbClr val="009900"/>
          </a:solidFill>
          <a:ln w="9525">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134179" name="Text Box 42"/>
          <p:cNvSpPr txBox="1">
            <a:spLocks noChangeArrowheads="1"/>
          </p:cNvSpPr>
          <p:nvPr/>
        </p:nvSpPr>
        <p:spPr bwMode="auto">
          <a:xfrm>
            <a:off x="4779963" y="1828800"/>
            <a:ext cx="41116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800" i="1">
                <a:solidFill>
                  <a:schemeClr val="bg1"/>
                </a:solidFill>
                <a:latin typeface="Arial" panose="020B0604020202020204" pitchFamily="34" charset="0"/>
                <a:ea typeface="宋体" panose="02010600030101010101" pitchFamily="2" charset="-122"/>
              </a:rPr>
              <a:t>F</a:t>
            </a:r>
            <a:endParaRPr kumimoji="0" lang="en-US" altLang="zh-CN" sz="1800" i="1" baseline="-25000">
              <a:solidFill>
                <a:schemeClr val="bg1"/>
              </a:solidFill>
              <a:latin typeface="Arial" panose="020B0604020202020204" pitchFamily="34" charset="0"/>
              <a:ea typeface="宋体" panose="02010600030101010101" pitchFamily="2" charset="-122"/>
            </a:endParaRPr>
          </a:p>
        </p:txBody>
      </p:sp>
      <p:sp>
        <p:nvSpPr>
          <p:cNvPr id="134180" name="Rectangle 43"/>
          <p:cNvSpPr>
            <a:spLocks noGrp="1" noChangeArrowheads="1"/>
          </p:cNvSpPr>
          <p:nvPr>
            <p:ph type="body" idx="1"/>
          </p:nvPr>
        </p:nvSpPr>
        <p:spPr>
          <a:xfrm>
            <a:off x="385763" y="1412875"/>
            <a:ext cx="3968750" cy="2832100"/>
          </a:xfrm>
        </p:spPr>
        <p:txBody>
          <a:bodyPr/>
          <a:lstStyle/>
          <a:p>
            <a:r>
              <a:rPr lang="zh-CN" altLang="en-US" sz="2400" dirty="0" smtClean="0">
                <a:ea typeface="宋体" panose="02010600030101010101" pitchFamily="2" charset="-122"/>
              </a:rPr>
              <a:t>服务器起码需要传送一份文件副本</a:t>
            </a:r>
            <a:r>
              <a:rPr lang="en-US" altLang="zh-CN" sz="2400" dirty="0" smtClean="0">
                <a:ea typeface="宋体" panose="02010600030101010101" pitchFamily="2" charset="-122"/>
              </a:rPr>
              <a:t>:</a:t>
            </a:r>
            <a:r>
              <a:rPr lang="zh-CN" altLang="en-US" sz="2400" dirty="0" smtClean="0">
                <a:ea typeface="宋体" panose="02010600030101010101" pitchFamily="2" charset="-122"/>
              </a:rPr>
              <a:t>所需时间 </a:t>
            </a:r>
            <a:r>
              <a:rPr lang="en-US" altLang="zh-CN" sz="2400" dirty="0" smtClean="0">
                <a:ea typeface="宋体" panose="02010600030101010101" pitchFamily="2" charset="-122"/>
              </a:rPr>
              <a:t>F</a:t>
            </a:r>
            <a:r>
              <a:rPr lang="en-US" altLang="zh-CN" sz="2400" i="1" dirty="0" smtClean="0">
                <a:ea typeface="宋体" panose="02010600030101010101" pitchFamily="2" charset="-122"/>
              </a:rPr>
              <a:t>/u</a:t>
            </a:r>
            <a:r>
              <a:rPr lang="en-US" altLang="zh-CN" sz="2400" i="1" baseline="-25000" dirty="0" smtClean="0">
                <a:ea typeface="宋体" panose="02010600030101010101" pitchFamily="2" charset="-122"/>
              </a:rPr>
              <a:t>s</a:t>
            </a:r>
            <a:r>
              <a:rPr lang="en-US" altLang="zh-CN" sz="2400" dirty="0" smtClean="0">
                <a:ea typeface="宋体" panose="02010600030101010101" pitchFamily="2" charset="-122"/>
              </a:rPr>
              <a:t> </a:t>
            </a:r>
          </a:p>
          <a:p>
            <a:r>
              <a:rPr lang="zh-CN" altLang="en-US" sz="2400" dirty="0" smtClean="0">
                <a:ea typeface="宋体" panose="02010600030101010101" pitchFamily="2" charset="-122"/>
              </a:rPr>
              <a:t>客户端</a:t>
            </a:r>
            <a:r>
              <a:rPr lang="en-US" altLang="zh-CN" sz="2400" dirty="0" err="1" smtClean="0">
                <a:ea typeface="宋体" panose="02010600030101010101" pitchFamily="2" charset="-122"/>
              </a:rPr>
              <a:t>i</a:t>
            </a:r>
            <a:r>
              <a:rPr lang="zh-CN" altLang="en-US" sz="2400" dirty="0" smtClean="0">
                <a:ea typeface="宋体" panose="02010600030101010101" pitchFamily="2" charset="-122"/>
              </a:rPr>
              <a:t>下载文件需要时间</a:t>
            </a:r>
            <a:r>
              <a:rPr lang="en-US" altLang="zh-CN" sz="2400" dirty="0" smtClean="0">
                <a:ea typeface="宋体" panose="02010600030101010101" pitchFamily="2" charset="-122"/>
              </a:rPr>
              <a:t> F/d</a:t>
            </a:r>
            <a:r>
              <a:rPr lang="en-US" altLang="zh-CN" sz="2400" baseline="-25000" dirty="0" smtClean="0">
                <a:ea typeface="宋体" panose="02010600030101010101" pitchFamily="2" charset="-122"/>
              </a:rPr>
              <a:t>i </a:t>
            </a:r>
            <a:endParaRPr lang="en-US" altLang="zh-CN" sz="2400" dirty="0" smtClean="0">
              <a:ea typeface="宋体" panose="02010600030101010101" pitchFamily="2" charset="-122"/>
            </a:endParaRPr>
          </a:p>
          <a:p>
            <a:r>
              <a:rPr lang="zh-CN" altLang="en-US" sz="2400" dirty="0" smtClean="0">
                <a:ea typeface="宋体" panose="02010600030101010101" pitchFamily="2" charset="-122"/>
              </a:rPr>
              <a:t>总传输量</a:t>
            </a:r>
            <a:r>
              <a:rPr lang="en-US" altLang="zh-CN" sz="2400" dirty="0" smtClean="0">
                <a:ea typeface="宋体" panose="02010600030101010101" pitchFamily="2" charset="-122"/>
              </a:rPr>
              <a:t>: N</a:t>
            </a:r>
            <a:r>
              <a:rPr lang="zh-CN" altLang="en-US" sz="2400" dirty="0" smtClean="0">
                <a:ea typeface="宋体" panose="02010600030101010101" pitchFamily="2" charset="-122"/>
              </a:rPr>
              <a:t>个文件，总计大小为</a:t>
            </a:r>
            <a:r>
              <a:rPr lang="en-US" altLang="zh-CN" sz="2400" dirty="0" smtClean="0">
                <a:ea typeface="宋体" panose="02010600030101010101" pitchFamily="2" charset="-122"/>
              </a:rPr>
              <a:t>NF, </a:t>
            </a:r>
            <a:r>
              <a:rPr lang="zh-CN" altLang="en-US" sz="2400" dirty="0" smtClean="0">
                <a:ea typeface="宋体" panose="02010600030101010101" pitchFamily="2" charset="-122"/>
              </a:rPr>
              <a:t>必须被下载到</a:t>
            </a:r>
            <a:r>
              <a:rPr lang="en-US" altLang="zh-CN" sz="2400" dirty="0" smtClean="0">
                <a:ea typeface="宋体" panose="02010600030101010101" pitchFamily="2" charset="-122"/>
              </a:rPr>
              <a:t>N</a:t>
            </a:r>
            <a:r>
              <a:rPr lang="zh-CN" altLang="en-US" sz="2400" dirty="0" smtClean="0">
                <a:ea typeface="宋体" panose="02010600030101010101" pitchFamily="2" charset="-122"/>
              </a:rPr>
              <a:t>个客户端</a:t>
            </a:r>
            <a:endParaRPr lang="en-US" altLang="zh-CN" sz="2400" dirty="0" smtClean="0">
              <a:ea typeface="宋体" panose="02010600030101010101" pitchFamily="2" charset="-122"/>
            </a:endParaRPr>
          </a:p>
        </p:txBody>
      </p:sp>
      <p:sp>
        <p:nvSpPr>
          <p:cNvPr id="134181" name="Rectangle 50"/>
          <p:cNvSpPr>
            <a:spLocks noChangeArrowheads="1"/>
          </p:cNvSpPr>
          <p:nvPr/>
        </p:nvSpPr>
        <p:spPr bwMode="auto">
          <a:xfrm>
            <a:off x="801688" y="4292600"/>
            <a:ext cx="6338887" cy="642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lnSpc>
                <a:spcPct val="75000"/>
              </a:lnSpc>
              <a:spcBef>
                <a:spcPct val="0"/>
              </a:spcBef>
              <a:buClrTx/>
              <a:buSzTx/>
              <a:buFont typeface="ZapfDingbats" pitchFamily="82" charset="2"/>
              <a:buChar char="r"/>
            </a:pPr>
            <a:r>
              <a:rPr kumimoji="0" lang="zh-CN" altLang="en-US" sz="1800">
                <a:latin typeface="Arial" panose="020B0604020202020204" pitchFamily="34" charset="0"/>
                <a:ea typeface="宋体" panose="02010600030101010101" pitchFamily="2" charset="-122"/>
              </a:rPr>
              <a:t>可能的最高上传速率</a:t>
            </a:r>
            <a:r>
              <a:rPr kumimoji="0" lang="en-US" altLang="zh-CN" sz="1800">
                <a:latin typeface="Arial" panose="020B0604020202020204" pitchFamily="34" charset="0"/>
                <a:ea typeface="宋体" panose="02010600030101010101" pitchFamily="2" charset="-122"/>
              </a:rPr>
              <a:t>: u</a:t>
            </a:r>
            <a:r>
              <a:rPr kumimoji="0" lang="en-US" altLang="zh-CN" sz="1800" baseline="-25000">
                <a:latin typeface="Arial" panose="020B0604020202020204" pitchFamily="34" charset="0"/>
                <a:ea typeface="宋体" panose="02010600030101010101" pitchFamily="2" charset="-122"/>
              </a:rPr>
              <a:t>s</a:t>
            </a:r>
            <a:r>
              <a:rPr kumimoji="0" lang="en-US" altLang="zh-CN" sz="1800">
                <a:latin typeface="Arial" panose="020B0604020202020204" pitchFamily="34" charset="0"/>
                <a:ea typeface="宋体" panose="02010600030101010101" pitchFamily="2" charset="-122"/>
              </a:rPr>
              <a:t> + </a:t>
            </a:r>
            <a:r>
              <a:rPr kumimoji="0" lang="en-US" altLang="zh-CN" sz="3200">
                <a:latin typeface="Symbol" panose="05050102010706020507" pitchFamily="18" charset="2"/>
                <a:ea typeface="宋体" panose="02010600030101010101" pitchFamily="2" charset="-122"/>
              </a:rPr>
              <a:t>S</a:t>
            </a:r>
            <a:r>
              <a:rPr kumimoji="0" lang="en-US" altLang="zh-CN" sz="1800">
                <a:latin typeface="Arial" panose="020B0604020202020204" pitchFamily="34" charset="0"/>
                <a:ea typeface="宋体" panose="02010600030101010101" pitchFamily="2" charset="-122"/>
              </a:rPr>
              <a:t>u</a:t>
            </a:r>
            <a:r>
              <a:rPr kumimoji="0" lang="en-US" altLang="zh-CN" sz="1800" baseline="-25000">
                <a:latin typeface="Arial" panose="020B0604020202020204" pitchFamily="34" charset="0"/>
                <a:ea typeface="宋体" panose="02010600030101010101" pitchFamily="2" charset="-122"/>
              </a:rPr>
              <a:t>i</a:t>
            </a:r>
          </a:p>
        </p:txBody>
      </p:sp>
      <p:grpSp>
        <p:nvGrpSpPr>
          <p:cNvPr id="3" name="Group 54"/>
          <p:cNvGrpSpPr>
            <a:grpSpLocks/>
          </p:cNvGrpSpPr>
          <p:nvPr/>
        </p:nvGrpSpPr>
        <p:grpSpPr bwMode="auto">
          <a:xfrm>
            <a:off x="1150938" y="5318125"/>
            <a:ext cx="7423150" cy="1095375"/>
            <a:chOff x="454" y="3185"/>
            <a:chExt cx="4676" cy="690"/>
          </a:xfrm>
        </p:grpSpPr>
        <p:sp>
          <p:nvSpPr>
            <p:cNvPr id="134183" name="Text Box 45"/>
            <p:cNvSpPr txBox="1">
              <a:spLocks noChangeArrowheads="1"/>
            </p:cNvSpPr>
            <p:nvPr/>
          </p:nvSpPr>
          <p:spPr bwMode="auto">
            <a:xfrm>
              <a:off x="619" y="3303"/>
              <a:ext cx="4511"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a:latin typeface="Arial" panose="020B0604020202020204" pitchFamily="34" charset="0"/>
                  <a:ea typeface="宋体" panose="02010600030101010101" pitchFamily="2" charset="-122"/>
                </a:rPr>
                <a:t>d</a:t>
              </a:r>
              <a:r>
                <a:rPr kumimoji="0" lang="en-US" altLang="zh-CN" sz="1800" baseline="-25000">
                  <a:latin typeface="Arial" panose="020B0604020202020204" pitchFamily="34" charset="0"/>
                  <a:ea typeface="宋体" panose="02010600030101010101" pitchFamily="2" charset="-122"/>
                </a:rPr>
                <a:t>P2P</a:t>
              </a:r>
              <a:r>
                <a:rPr kumimoji="0" lang="en-US" altLang="zh-CN" sz="1800">
                  <a:latin typeface="Arial" panose="020B0604020202020204" pitchFamily="34" charset="0"/>
                  <a:ea typeface="宋体" panose="02010600030101010101" pitchFamily="2" charset="-122"/>
                </a:rPr>
                <a:t> = max </a:t>
              </a:r>
              <a:r>
                <a:rPr kumimoji="0" lang="en-US" altLang="zh-CN" sz="2800">
                  <a:latin typeface="Arial" panose="020B0604020202020204" pitchFamily="34" charset="0"/>
                  <a:ea typeface="宋体" panose="02010600030101010101" pitchFamily="2" charset="-122"/>
                </a:rPr>
                <a:t>{</a:t>
              </a:r>
              <a:r>
                <a:rPr kumimoji="0" lang="en-US" altLang="zh-CN" sz="1800">
                  <a:latin typeface="Arial" panose="020B0604020202020204" pitchFamily="34" charset="0"/>
                  <a:ea typeface="宋体" panose="02010600030101010101" pitchFamily="2" charset="-122"/>
                </a:rPr>
                <a:t> </a:t>
              </a:r>
              <a:r>
                <a:rPr kumimoji="0" lang="en-US" altLang="zh-CN" sz="1800" i="1">
                  <a:latin typeface="Arial" panose="020B0604020202020204" pitchFamily="34" charset="0"/>
                  <a:ea typeface="宋体" panose="02010600030101010101" pitchFamily="2" charset="-122"/>
                </a:rPr>
                <a:t>F/u</a:t>
              </a:r>
              <a:r>
                <a:rPr kumimoji="0" lang="en-US" altLang="zh-CN" sz="1800" i="1" baseline="-25000">
                  <a:latin typeface="Arial" panose="020B0604020202020204" pitchFamily="34" charset="0"/>
                  <a:ea typeface="宋体" panose="02010600030101010101" pitchFamily="2" charset="-122"/>
                </a:rPr>
                <a:t>s</a:t>
              </a:r>
              <a:r>
                <a:rPr kumimoji="0" lang="en-US" altLang="zh-CN" sz="1800" i="1">
                  <a:latin typeface="Arial" panose="020B0604020202020204" pitchFamily="34" charset="0"/>
                  <a:ea typeface="宋体" panose="02010600030101010101" pitchFamily="2" charset="-122"/>
                </a:rPr>
                <a:t>, F/min(d</a:t>
              </a:r>
              <a:r>
                <a:rPr kumimoji="0" lang="en-US" altLang="zh-CN" sz="1800" i="1" baseline="-25000">
                  <a:latin typeface="Arial" panose="020B0604020202020204" pitchFamily="34" charset="0"/>
                  <a:ea typeface="宋体" panose="02010600030101010101" pitchFamily="2" charset="-122"/>
                </a:rPr>
                <a:t>i</a:t>
              </a:r>
              <a:r>
                <a:rPr kumimoji="0" lang="en-US" altLang="zh-CN" sz="1800" i="1">
                  <a:latin typeface="Arial" panose="020B0604020202020204" pitchFamily="34" charset="0"/>
                  <a:ea typeface="宋体" panose="02010600030101010101" pitchFamily="2" charset="-122"/>
                </a:rPr>
                <a:t>)</a:t>
              </a:r>
              <a:r>
                <a:rPr kumimoji="0" lang="en-US" altLang="zh-CN" sz="1800">
                  <a:latin typeface="Arial" panose="020B0604020202020204" pitchFamily="34" charset="0"/>
                  <a:ea typeface="宋体" panose="02010600030101010101" pitchFamily="2" charset="-122"/>
                </a:rPr>
                <a:t> , NF/(u</a:t>
              </a:r>
              <a:r>
                <a:rPr kumimoji="0" lang="en-US" altLang="zh-CN" sz="1800" baseline="-25000">
                  <a:latin typeface="Arial" panose="020B0604020202020204" pitchFamily="34" charset="0"/>
                  <a:ea typeface="宋体" panose="02010600030101010101" pitchFamily="2" charset="-122"/>
                </a:rPr>
                <a:t>s</a:t>
              </a:r>
              <a:r>
                <a:rPr kumimoji="0" lang="en-US" altLang="zh-CN" sz="1800">
                  <a:latin typeface="Arial" panose="020B0604020202020204" pitchFamily="34" charset="0"/>
                  <a:ea typeface="宋体" panose="02010600030101010101" pitchFamily="2" charset="-122"/>
                </a:rPr>
                <a:t> + </a:t>
              </a:r>
              <a:r>
                <a:rPr kumimoji="0" lang="en-US" altLang="zh-CN" sz="3200">
                  <a:latin typeface="Symbol" panose="05050102010706020507" pitchFamily="18" charset="2"/>
                  <a:ea typeface="宋体" panose="02010600030101010101" pitchFamily="2" charset="-122"/>
                </a:rPr>
                <a:t>S</a:t>
              </a:r>
              <a:r>
                <a:rPr kumimoji="0" lang="en-US" altLang="zh-CN" sz="1800">
                  <a:latin typeface="Arial" panose="020B0604020202020204" pitchFamily="34" charset="0"/>
                  <a:ea typeface="宋体" panose="02010600030101010101" pitchFamily="2" charset="-122"/>
                </a:rPr>
                <a:t>u</a:t>
              </a:r>
              <a:r>
                <a:rPr kumimoji="0" lang="en-US" altLang="zh-CN" sz="1800" baseline="-25000">
                  <a:latin typeface="Arial" panose="020B0604020202020204" pitchFamily="34" charset="0"/>
                  <a:ea typeface="宋体" panose="02010600030101010101" pitchFamily="2" charset="-122"/>
                </a:rPr>
                <a:t>i</a:t>
              </a:r>
              <a:r>
                <a:rPr kumimoji="0" lang="en-US" altLang="zh-CN" sz="1800">
                  <a:latin typeface="Arial" panose="020B0604020202020204" pitchFamily="34" charset="0"/>
                  <a:ea typeface="宋体" panose="02010600030101010101" pitchFamily="2" charset="-122"/>
                </a:rPr>
                <a:t>)</a:t>
              </a:r>
              <a:r>
                <a:rPr kumimoji="0" lang="en-US" altLang="zh-CN" sz="1800" baseline="-25000">
                  <a:latin typeface="Arial" panose="020B0604020202020204" pitchFamily="34" charset="0"/>
                  <a:ea typeface="宋体" panose="02010600030101010101" pitchFamily="2" charset="-122"/>
                </a:rPr>
                <a:t> </a:t>
              </a:r>
              <a:r>
                <a:rPr kumimoji="0" lang="en-US" altLang="zh-CN" sz="2800">
                  <a:latin typeface="Arial" panose="020B0604020202020204" pitchFamily="34" charset="0"/>
                  <a:ea typeface="宋体" panose="02010600030101010101" pitchFamily="2" charset="-122"/>
                </a:rPr>
                <a:t>}</a:t>
              </a:r>
            </a:p>
          </p:txBody>
        </p:sp>
        <p:sp>
          <p:nvSpPr>
            <p:cNvPr id="134184" name="Text Box 46"/>
            <p:cNvSpPr txBox="1">
              <a:spLocks noChangeArrowheads="1"/>
            </p:cNvSpPr>
            <p:nvPr/>
          </p:nvSpPr>
          <p:spPr bwMode="auto">
            <a:xfrm>
              <a:off x="3013" y="3535"/>
              <a:ext cx="11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marL="342900" indent="-3429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2000" i="1">
                <a:latin typeface="Arial" panose="020B0604020202020204" pitchFamily="34" charset="0"/>
                <a:ea typeface="宋体" panose="02010600030101010101" pitchFamily="2" charset="-122"/>
              </a:endParaRPr>
            </a:p>
          </p:txBody>
        </p:sp>
        <p:sp>
          <p:nvSpPr>
            <p:cNvPr id="134185" name="Text Box 52"/>
            <p:cNvSpPr txBox="1">
              <a:spLocks noChangeArrowheads="1"/>
            </p:cNvSpPr>
            <p:nvPr/>
          </p:nvSpPr>
          <p:spPr bwMode="auto">
            <a:xfrm>
              <a:off x="3921" y="3559"/>
              <a:ext cx="11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marL="342900" indent="-3429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600" i="1">
                <a:latin typeface="Arial" panose="020B0604020202020204" pitchFamily="34" charset="0"/>
                <a:ea typeface="宋体" panose="02010600030101010101" pitchFamily="2" charset="-122"/>
              </a:endParaRPr>
            </a:p>
          </p:txBody>
        </p:sp>
        <p:sp>
          <p:nvSpPr>
            <p:cNvPr id="134186" name="Rectangle 53"/>
            <p:cNvSpPr>
              <a:spLocks noChangeArrowheads="1"/>
            </p:cNvSpPr>
            <p:nvPr/>
          </p:nvSpPr>
          <p:spPr bwMode="auto">
            <a:xfrm>
              <a:off x="454" y="3185"/>
              <a:ext cx="4302" cy="690"/>
            </a:xfrm>
            <a:prstGeom prst="rect">
              <a:avLst/>
            </a:prstGeom>
            <a:noFill/>
            <a:ln w="9525" algn="ctr">
              <a:solidFill>
                <a:srgbClr val="FF33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Slide Number Placeholder 5"/>
          <p:cNvSpPr>
            <a:spLocks noGrp="1"/>
          </p:cNvSpPr>
          <p:nvPr>
            <p:ph type="sldNum" sz="quarter" idx="4294967295"/>
          </p:nvPr>
        </p:nvSpPr>
        <p:spPr>
          <a:xfrm>
            <a:off x="2268538" y="6524625"/>
            <a:ext cx="4679950" cy="38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a:spcBef>
                <a:spcPct val="0"/>
              </a:spcBef>
              <a:buClrTx/>
              <a:buSzTx/>
              <a:buFontTx/>
              <a:buNone/>
            </a:pPr>
            <a:fld id="{6FAF4388-C8BC-487B-8D2F-BA5FC91F7D6E}" type="slidenum">
              <a:rPr kumimoji="0" lang="en-US" altLang="zh-CN" sz="1800" smtClean="0">
                <a:solidFill>
                  <a:schemeClr val="bg2"/>
                </a:solidFill>
                <a:latin typeface="Times New Roman" panose="02020603050405020304" pitchFamily="18" charset="0"/>
                <a:ea typeface="华文隶书" panose="02010800040101010101" pitchFamily="2" charset="-122"/>
                <a:cs typeface="Arial" panose="020B0604020202020204" pitchFamily="34" charset="0"/>
              </a:rPr>
              <a:pPr algn="ctr">
                <a:spcBef>
                  <a:spcPct val="0"/>
                </a:spcBef>
                <a:buClrTx/>
                <a:buSzTx/>
                <a:buFontTx/>
                <a:buNone/>
              </a:pPr>
              <a:t>79</a:t>
            </a:fld>
            <a:endParaRPr kumimoji="0" lang="en-US" altLang="zh-CN" sz="1800" smtClean="0">
              <a:solidFill>
                <a:schemeClr val="bg2"/>
              </a:solidFill>
              <a:latin typeface="Times New Roman" panose="02020603050405020304" pitchFamily="18" charset="0"/>
              <a:ea typeface="华文隶书" panose="02010800040101010101" pitchFamily="2" charset="-122"/>
              <a:cs typeface="Arial" panose="020B0604020202020204" pitchFamily="34" charset="0"/>
            </a:endParaRPr>
          </a:p>
        </p:txBody>
      </p:sp>
      <p:graphicFrame>
        <p:nvGraphicFramePr>
          <p:cNvPr id="135171" name="Object 2"/>
          <p:cNvGraphicFramePr>
            <a:graphicFrameLocks noChangeAspect="1"/>
          </p:cNvGraphicFramePr>
          <p:nvPr/>
        </p:nvGraphicFramePr>
        <p:xfrm>
          <a:off x="1431925" y="1939925"/>
          <a:ext cx="6543675" cy="4457700"/>
        </p:xfrm>
        <a:graphic>
          <a:graphicData uri="http://schemas.openxmlformats.org/presentationml/2006/ole">
            <mc:AlternateContent xmlns:mc="http://schemas.openxmlformats.org/markup-compatibility/2006">
              <mc:Choice xmlns:v="urn:schemas-microsoft-com:vml" Requires="v">
                <p:oleObj spid="_x0000_s135213" name="图表" r:id="rId3" imgW="7705716" imgH="5276776" progId="Excel.Chart.8">
                  <p:embed/>
                </p:oleObj>
              </mc:Choice>
              <mc:Fallback>
                <p:oleObj name="图表" r:id="rId3" imgW="7705716" imgH="5276776" progId="Excel.Chart.8">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31925" y="1939925"/>
                        <a:ext cx="6543675" cy="4457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35172" name="Rectangle 4"/>
          <p:cNvSpPr>
            <a:spLocks noChangeArrowheads="1"/>
          </p:cNvSpPr>
          <p:nvPr/>
        </p:nvSpPr>
        <p:spPr bwMode="auto">
          <a:xfrm>
            <a:off x="298450" y="228600"/>
            <a:ext cx="8520113"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zh-CN" altLang="en-US" sz="3200" u="sng">
                <a:solidFill>
                  <a:schemeClr val="accent2"/>
                </a:solidFill>
                <a:latin typeface="Arial" panose="020B0604020202020204" pitchFamily="34" charset="0"/>
                <a:ea typeface="宋体" panose="02010600030101010101" pitchFamily="2" charset="-122"/>
              </a:rPr>
              <a:t>服务器</a:t>
            </a:r>
            <a:r>
              <a:rPr kumimoji="0" lang="en-US" altLang="zh-CN" sz="3200" u="sng">
                <a:solidFill>
                  <a:schemeClr val="accent2"/>
                </a:solidFill>
                <a:latin typeface="Arial" panose="020B0604020202020204" pitchFamily="34" charset="0"/>
                <a:ea typeface="宋体" panose="02010600030101010101" pitchFamily="2" charset="-122"/>
              </a:rPr>
              <a:t>-</a:t>
            </a:r>
            <a:r>
              <a:rPr kumimoji="0" lang="zh-CN" altLang="en-US" sz="3200" u="sng">
                <a:solidFill>
                  <a:schemeClr val="accent2"/>
                </a:solidFill>
                <a:latin typeface="Arial" panose="020B0604020202020204" pitchFamily="34" charset="0"/>
                <a:ea typeface="宋体" panose="02010600030101010101" pitchFamily="2" charset="-122"/>
              </a:rPr>
              <a:t>客户端</a:t>
            </a:r>
            <a:r>
              <a:rPr kumimoji="0" lang="en-US" altLang="zh-CN" sz="3200" u="sng">
                <a:solidFill>
                  <a:schemeClr val="accent2"/>
                </a:solidFill>
                <a:latin typeface="Arial" panose="020B0604020202020204" pitchFamily="34" charset="0"/>
                <a:ea typeface="宋体" panose="02010600030101010101" pitchFamily="2" charset="-122"/>
              </a:rPr>
              <a:t> vs. P2P:</a:t>
            </a:r>
            <a:r>
              <a:rPr kumimoji="0" lang="zh-CN" altLang="en-US" sz="3200" u="sng">
                <a:solidFill>
                  <a:schemeClr val="accent2"/>
                </a:solidFill>
                <a:latin typeface="Arial" panose="020B0604020202020204" pitchFamily="34" charset="0"/>
                <a:ea typeface="宋体" panose="02010600030101010101" pitchFamily="2" charset="-122"/>
              </a:rPr>
              <a:t>示例</a:t>
            </a:r>
            <a:endParaRPr kumimoji="0" lang="en-US" altLang="zh-CN" sz="3200" u="sng">
              <a:solidFill>
                <a:schemeClr val="accent2"/>
              </a:solidFill>
              <a:latin typeface="Arial" panose="020B0604020202020204" pitchFamily="34" charset="0"/>
              <a:ea typeface="宋体" panose="02010600030101010101" pitchFamily="2" charset="-122"/>
            </a:endParaRPr>
          </a:p>
        </p:txBody>
      </p:sp>
      <p:sp>
        <p:nvSpPr>
          <p:cNvPr id="135173" name="Text Box 5"/>
          <p:cNvSpPr txBox="1">
            <a:spLocks noChangeArrowheads="1"/>
          </p:cNvSpPr>
          <p:nvPr/>
        </p:nvSpPr>
        <p:spPr bwMode="auto">
          <a:xfrm>
            <a:off x="433388" y="1292225"/>
            <a:ext cx="75088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marL="342900" indent="-3429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zh-CN" altLang="en-US" sz="1800">
                <a:latin typeface="Arial" panose="020B0604020202020204" pitchFamily="34" charset="0"/>
                <a:ea typeface="宋体" panose="02010600030101010101" pitchFamily="2" charset="-122"/>
              </a:rPr>
              <a:t>客户端上传速率</a:t>
            </a:r>
            <a:r>
              <a:rPr kumimoji="0" lang="en-US" altLang="zh-CN" sz="1800">
                <a:latin typeface="Arial" panose="020B0604020202020204" pitchFamily="34" charset="0"/>
                <a:ea typeface="宋体" panose="02010600030101010101" pitchFamily="2" charset="-122"/>
              </a:rPr>
              <a:t> = u,  F/u = 1</a:t>
            </a:r>
            <a:r>
              <a:rPr kumimoji="0" lang="zh-CN" altLang="en-US" sz="1800">
                <a:latin typeface="Arial" panose="020B0604020202020204" pitchFamily="34" charset="0"/>
                <a:ea typeface="宋体" panose="02010600030101010101" pitchFamily="2" charset="-122"/>
              </a:rPr>
              <a:t>小时</a:t>
            </a:r>
            <a:r>
              <a:rPr kumimoji="0" lang="en-US" altLang="zh-CN" sz="1800">
                <a:latin typeface="Arial" panose="020B0604020202020204" pitchFamily="34" charset="0"/>
                <a:ea typeface="宋体" panose="02010600030101010101" pitchFamily="2" charset="-122"/>
              </a:rPr>
              <a:t>,  u</a:t>
            </a:r>
            <a:r>
              <a:rPr kumimoji="0" lang="en-US" altLang="zh-CN" sz="1800" baseline="-25000">
                <a:latin typeface="Arial" panose="020B0604020202020204" pitchFamily="34" charset="0"/>
                <a:ea typeface="宋体" panose="02010600030101010101" pitchFamily="2" charset="-122"/>
              </a:rPr>
              <a:t>s</a:t>
            </a:r>
            <a:r>
              <a:rPr kumimoji="0" lang="en-US" altLang="zh-CN" sz="1800">
                <a:latin typeface="Arial" panose="020B0604020202020204" pitchFamily="34" charset="0"/>
                <a:ea typeface="宋体" panose="02010600030101010101" pitchFamily="2" charset="-122"/>
              </a:rPr>
              <a:t> = 10u,  d</a:t>
            </a:r>
            <a:r>
              <a:rPr kumimoji="0" lang="en-US" altLang="zh-CN" sz="1800" baseline="-25000">
                <a:latin typeface="Arial" panose="020B0604020202020204" pitchFamily="34" charset="0"/>
                <a:ea typeface="宋体" panose="02010600030101010101" pitchFamily="2" charset="-122"/>
              </a:rPr>
              <a:t>min</a:t>
            </a:r>
            <a:r>
              <a:rPr kumimoji="0" lang="en-US" altLang="zh-CN" sz="1800">
                <a:latin typeface="Arial" panose="020B0604020202020204" pitchFamily="34" charset="0"/>
                <a:ea typeface="宋体" panose="02010600030101010101" pitchFamily="2" charset="-122"/>
              </a:rPr>
              <a:t> ≥ u</a:t>
            </a:r>
            <a:r>
              <a:rPr kumimoji="0" lang="en-US" altLang="zh-CN" sz="1800" baseline="-25000">
                <a:latin typeface="Arial" panose="020B0604020202020204" pitchFamily="34" charset="0"/>
                <a:ea typeface="宋体" panose="02010600030101010101" pitchFamily="2" charset="-122"/>
              </a:rPr>
              <a:t>s</a:t>
            </a: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Number Placeholder 4"/>
          <p:cNvSpPr>
            <a:spLocks noGrp="1"/>
          </p:cNvSpPr>
          <p:nvPr>
            <p:ph type="sldNum" sz="quarter" idx="11"/>
          </p:nvPr>
        </p:nvSpPr>
        <p:spPr>
          <a:xfrm>
            <a:off x="0" y="6543675"/>
            <a:ext cx="5219700" cy="3143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l">
              <a:spcBef>
                <a:spcPct val="0"/>
              </a:spcBef>
              <a:buClrTx/>
              <a:buSzTx/>
              <a:buFontTx/>
              <a:buNone/>
            </a:pPr>
            <a:fld id="{5B8D796B-1EF5-4C0B-87E5-354E23BC1C64}" type="slidenum">
              <a:rPr kumimoji="0" lang="en-US" altLang="zh-CN" sz="1600" smtClean="0">
                <a:solidFill>
                  <a:schemeClr val="bg2"/>
                </a:solidFill>
                <a:latin typeface="华文隶书" panose="02010800040101010101" pitchFamily="2" charset="-122"/>
                <a:ea typeface="华文隶书" panose="02010800040101010101" pitchFamily="2" charset="-122"/>
                <a:cs typeface="Arial" panose="020B0604020202020204" pitchFamily="34" charset="0"/>
              </a:rPr>
              <a:pPr algn="l">
                <a:spcBef>
                  <a:spcPct val="0"/>
                </a:spcBef>
                <a:buClrTx/>
                <a:buSzTx/>
                <a:buFontTx/>
                <a:buNone/>
              </a:pPr>
              <a:t>8</a:t>
            </a:fld>
            <a:endParaRPr kumimoji="0" lang="en-US" altLang="zh-CN" sz="1600" smtClean="0">
              <a:solidFill>
                <a:schemeClr val="bg2"/>
              </a:solidFill>
              <a:latin typeface="华文隶书" panose="02010800040101010101" pitchFamily="2" charset="-122"/>
              <a:ea typeface="华文隶书" panose="02010800040101010101" pitchFamily="2" charset="-122"/>
              <a:cs typeface="Arial" panose="020B0604020202020204" pitchFamily="34" charset="0"/>
            </a:endParaRPr>
          </a:p>
        </p:txBody>
      </p:sp>
      <p:sp>
        <p:nvSpPr>
          <p:cNvPr id="16387" name="Rectangle 2"/>
          <p:cNvSpPr>
            <a:spLocks noGrp="1" noChangeArrowheads="1"/>
          </p:cNvSpPr>
          <p:nvPr>
            <p:ph type="title"/>
          </p:nvPr>
        </p:nvSpPr>
        <p:spPr>
          <a:xfrm>
            <a:off x="371475" y="303213"/>
            <a:ext cx="8201025" cy="749300"/>
          </a:xfrm>
        </p:spPr>
        <p:txBody>
          <a:bodyPr/>
          <a:lstStyle/>
          <a:p>
            <a:r>
              <a:rPr lang="zh-CN" altLang="en-US" sz="2800" smtClean="0">
                <a:ea typeface="宋体" panose="02010600030101010101" pitchFamily="2" charset="-122"/>
              </a:rPr>
              <a:t>网络应用常见传输服务需求</a:t>
            </a:r>
            <a:endParaRPr lang="en-US" altLang="zh-CN" smtClean="0">
              <a:ea typeface="宋体" panose="02010600030101010101" pitchFamily="2" charset="-122"/>
            </a:endParaRPr>
          </a:p>
        </p:txBody>
      </p:sp>
      <p:sp>
        <p:nvSpPr>
          <p:cNvPr id="16388" name="Text Box 3"/>
          <p:cNvSpPr txBox="1">
            <a:spLocks noChangeArrowheads="1"/>
          </p:cNvSpPr>
          <p:nvPr/>
        </p:nvSpPr>
        <p:spPr bwMode="auto">
          <a:xfrm>
            <a:off x="930275" y="1727200"/>
            <a:ext cx="1793875" cy="3170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r" eaLnBrk="1" hangingPunct="1">
              <a:spcBef>
                <a:spcPct val="0"/>
              </a:spcBef>
              <a:buClrTx/>
              <a:buSzTx/>
              <a:buFontTx/>
              <a:buNone/>
            </a:pPr>
            <a:r>
              <a:rPr kumimoji="0" lang="zh-CN" altLang="en-US" sz="2000" b="1">
                <a:latin typeface="Arial" panose="020B0604020202020204" pitchFamily="34" charset="0"/>
                <a:ea typeface="宋体" panose="02010600030101010101" pitchFamily="2" charset="-122"/>
              </a:rPr>
              <a:t>应用       </a:t>
            </a:r>
            <a:endParaRPr kumimoji="0" lang="zh-CN" altLang="en-US" sz="2000">
              <a:latin typeface="Arial" panose="020B0604020202020204" pitchFamily="34" charset="0"/>
              <a:ea typeface="宋体" panose="02010600030101010101" pitchFamily="2" charset="-122"/>
            </a:endParaRPr>
          </a:p>
          <a:p>
            <a:pPr algn="r" eaLnBrk="1" hangingPunct="1">
              <a:spcBef>
                <a:spcPct val="0"/>
              </a:spcBef>
              <a:buClrTx/>
              <a:buSzTx/>
              <a:buFontTx/>
              <a:buNone/>
            </a:pPr>
            <a:endParaRPr kumimoji="0" lang="en-US" altLang="zh-CN" sz="2000">
              <a:latin typeface="Arial" panose="020B0604020202020204" pitchFamily="34" charset="0"/>
              <a:ea typeface="宋体" panose="02010600030101010101" pitchFamily="2" charset="-122"/>
            </a:endParaRPr>
          </a:p>
          <a:p>
            <a:pPr algn="r" eaLnBrk="1" hangingPunct="1">
              <a:spcBef>
                <a:spcPct val="0"/>
              </a:spcBef>
              <a:buClrTx/>
              <a:buSzTx/>
              <a:buFontTx/>
              <a:buNone/>
            </a:pPr>
            <a:r>
              <a:rPr kumimoji="0" lang="zh-CN" altLang="en-US" sz="2000">
                <a:latin typeface="Arial" panose="020B0604020202020204" pitchFamily="34" charset="0"/>
                <a:ea typeface="宋体" panose="02010600030101010101" pitchFamily="2" charset="-122"/>
              </a:rPr>
              <a:t>文件传输   </a:t>
            </a:r>
            <a:endParaRPr kumimoji="0" lang="en-US" altLang="zh-CN" sz="2000">
              <a:latin typeface="Arial" panose="020B0604020202020204" pitchFamily="34" charset="0"/>
              <a:ea typeface="宋体" panose="02010600030101010101" pitchFamily="2" charset="-122"/>
            </a:endParaRPr>
          </a:p>
          <a:p>
            <a:pPr algn="r" eaLnBrk="1" hangingPunct="1">
              <a:spcBef>
                <a:spcPct val="0"/>
              </a:spcBef>
              <a:buClrTx/>
              <a:buSzTx/>
              <a:buFontTx/>
              <a:buNone/>
            </a:pPr>
            <a:r>
              <a:rPr kumimoji="0" lang="en-US" altLang="zh-CN" sz="2000">
                <a:latin typeface="Arial" panose="020B0604020202020204" pitchFamily="34" charset="0"/>
                <a:ea typeface="宋体" panose="02010600030101010101" pitchFamily="2" charset="-122"/>
              </a:rPr>
              <a:t>e-mail      </a:t>
            </a:r>
          </a:p>
          <a:p>
            <a:pPr algn="r" eaLnBrk="1" hangingPunct="1">
              <a:spcBef>
                <a:spcPct val="0"/>
              </a:spcBef>
              <a:buClrTx/>
              <a:buSzTx/>
              <a:buFontTx/>
              <a:buNone/>
            </a:pPr>
            <a:r>
              <a:rPr kumimoji="0" lang="en-US" altLang="zh-CN" sz="2000">
                <a:latin typeface="Arial" panose="020B0604020202020204" pitchFamily="34" charset="0"/>
                <a:ea typeface="宋体" panose="02010600030101010101" pitchFamily="2" charset="-122"/>
              </a:rPr>
              <a:t>Web</a:t>
            </a:r>
            <a:r>
              <a:rPr kumimoji="0" lang="zh-CN" altLang="en-US" sz="2000">
                <a:latin typeface="Arial" panose="020B0604020202020204" pitchFamily="34" charset="0"/>
                <a:ea typeface="宋体" panose="02010600030101010101" pitchFamily="2" charset="-122"/>
              </a:rPr>
              <a:t>文档  </a:t>
            </a:r>
          </a:p>
          <a:p>
            <a:pPr algn="r" eaLnBrk="1" hangingPunct="1">
              <a:spcBef>
                <a:spcPct val="0"/>
              </a:spcBef>
              <a:buClrTx/>
              <a:buSzTx/>
              <a:buFontTx/>
              <a:buNone/>
            </a:pPr>
            <a:r>
              <a:rPr kumimoji="0" lang="zh-CN" altLang="en-US" sz="2000">
                <a:latin typeface="Arial" panose="020B0604020202020204" pitchFamily="34" charset="0"/>
                <a:ea typeface="宋体" panose="02010600030101010101" pitchFamily="2" charset="-122"/>
              </a:rPr>
              <a:t>实时视频</a:t>
            </a:r>
            <a:r>
              <a:rPr kumimoji="0" lang="en-US" altLang="zh-CN" sz="2000">
                <a:latin typeface="Arial" panose="020B0604020202020204" pitchFamily="34" charset="0"/>
                <a:ea typeface="宋体" panose="02010600030101010101" pitchFamily="2" charset="-122"/>
              </a:rPr>
              <a:t>/</a:t>
            </a:r>
            <a:r>
              <a:rPr kumimoji="0" lang="zh-CN" altLang="en-US" sz="2000">
                <a:latin typeface="Arial" panose="020B0604020202020204" pitchFamily="34" charset="0"/>
                <a:ea typeface="宋体" panose="02010600030101010101" pitchFamily="2" charset="-122"/>
              </a:rPr>
              <a:t>音频</a:t>
            </a:r>
          </a:p>
          <a:p>
            <a:pPr algn="r" eaLnBrk="1" hangingPunct="1">
              <a:spcBef>
                <a:spcPct val="0"/>
              </a:spcBef>
              <a:buClrTx/>
              <a:buSzTx/>
              <a:buFontTx/>
              <a:buNone/>
            </a:pPr>
            <a:endParaRPr kumimoji="0" lang="en-US" altLang="zh-CN" sz="2000">
              <a:latin typeface="Arial" panose="020B0604020202020204" pitchFamily="34" charset="0"/>
              <a:ea typeface="宋体" panose="02010600030101010101" pitchFamily="2" charset="-122"/>
            </a:endParaRPr>
          </a:p>
          <a:p>
            <a:pPr algn="r" eaLnBrk="1" hangingPunct="1">
              <a:spcBef>
                <a:spcPct val="0"/>
              </a:spcBef>
              <a:buClrTx/>
              <a:buSzTx/>
              <a:buFontTx/>
              <a:buNone/>
            </a:pPr>
            <a:r>
              <a:rPr kumimoji="0" lang="zh-CN" altLang="en-US" sz="2000">
                <a:latin typeface="Arial" panose="020B0604020202020204" pitchFamily="34" charset="0"/>
                <a:ea typeface="宋体" panose="02010600030101010101" pitchFamily="2" charset="-122"/>
              </a:rPr>
              <a:t>存储视频</a:t>
            </a:r>
            <a:r>
              <a:rPr kumimoji="0" lang="en-US" altLang="zh-CN" sz="2000">
                <a:latin typeface="Arial" panose="020B0604020202020204" pitchFamily="34" charset="0"/>
                <a:ea typeface="宋体" panose="02010600030101010101" pitchFamily="2" charset="-122"/>
              </a:rPr>
              <a:t>/</a:t>
            </a:r>
            <a:r>
              <a:rPr kumimoji="0" lang="zh-CN" altLang="en-US" sz="2000">
                <a:latin typeface="Arial" panose="020B0604020202020204" pitchFamily="34" charset="0"/>
                <a:ea typeface="宋体" panose="02010600030101010101" pitchFamily="2" charset="-122"/>
              </a:rPr>
              <a:t>音频</a:t>
            </a:r>
            <a:endParaRPr kumimoji="0" lang="en-US" altLang="zh-CN" sz="2000">
              <a:latin typeface="Arial" panose="020B0604020202020204" pitchFamily="34" charset="0"/>
              <a:ea typeface="宋体" panose="02010600030101010101" pitchFamily="2" charset="-122"/>
            </a:endParaRPr>
          </a:p>
          <a:p>
            <a:pPr algn="r" eaLnBrk="1" hangingPunct="1">
              <a:spcBef>
                <a:spcPct val="0"/>
              </a:spcBef>
              <a:buClrTx/>
              <a:buSzTx/>
              <a:buFontTx/>
              <a:buNone/>
            </a:pPr>
            <a:r>
              <a:rPr kumimoji="0" lang="zh-CN" altLang="en-US" sz="2000">
                <a:latin typeface="Arial" panose="020B0604020202020204" pitchFamily="34" charset="0"/>
                <a:ea typeface="宋体" panose="02010600030101010101" pitchFamily="2" charset="-122"/>
              </a:rPr>
              <a:t>交互式游戏</a:t>
            </a:r>
          </a:p>
          <a:p>
            <a:pPr algn="r" eaLnBrk="1" hangingPunct="1">
              <a:spcBef>
                <a:spcPct val="0"/>
              </a:spcBef>
              <a:buClrTx/>
              <a:buSzTx/>
              <a:buFontTx/>
              <a:buNone/>
            </a:pPr>
            <a:r>
              <a:rPr kumimoji="0" lang="zh-CN" altLang="en-US" sz="2000">
                <a:latin typeface="Arial" panose="020B0604020202020204" pitchFamily="34" charset="0"/>
                <a:ea typeface="宋体" panose="02010600030101010101" pitchFamily="2" charset="-122"/>
              </a:rPr>
              <a:t>即时通信</a:t>
            </a:r>
            <a:endParaRPr kumimoji="0" lang="en-US" altLang="zh-CN" sz="1800">
              <a:latin typeface="Times New Roman" panose="02020603050405020304" pitchFamily="18" charset="0"/>
              <a:ea typeface="宋体" panose="02010600030101010101" pitchFamily="2" charset="-122"/>
            </a:endParaRPr>
          </a:p>
        </p:txBody>
      </p:sp>
      <p:sp>
        <p:nvSpPr>
          <p:cNvPr id="16389" name="Text Box 4"/>
          <p:cNvSpPr txBox="1">
            <a:spLocks noChangeArrowheads="1"/>
          </p:cNvSpPr>
          <p:nvPr/>
        </p:nvSpPr>
        <p:spPr bwMode="auto">
          <a:xfrm>
            <a:off x="2816225" y="1752600"/>
            <a:ext cx="1206500" cy="314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zh-CN" altLang="en-US" sz="2000" b="1">
                <a:latin typeface="Arial" panose="020B0604020202020204" pitchFamily="34" charset="0"/>
                <a:ea typeface="宋体" panose="02010600030101010101" pitchFamily="2" charset="-122"/>
              </a:rPr>
              <a:t>数据丢失</a:t>
            </a:r>
            <a:endParaRPr kumimoji="0" lang="zh-CN" altLang="en-US" sz="2000">
              <a:latin typeface="Arial" panose="020B0604020202020204" pitchFamily="34" charset="0"/>
              <a:ea typeface="宋体" panose="02010600030101010101" pitchFamily="2" charset="-122"/>
            </a:endParaRPr>
          </a:p>
          <a:p>
            <a:pPr eaLnBrk="1" hangingPunct="1">
              <a:spcBef>
                <a:spcPct val="0"/>
              </a:spcBef>
              <a:buClrTx/>
              <a:buSzTx/>
              <a:buFontTx/>
              <a:buNone/>
            </a:pPr>
            <a:endParaRPr kumimoji="0" lang="en-US" altLang="zh-CN" sz="2000">
              <a:latin typeface="Arial" panose="020B0604020202020204" pitchFamily="34" charset="0"/>
              <a:ea typeface="宋体" panose="02010600030101010101" pitchFamily="2" charset="-122"/>
            </a:endParaRPr>
          </a:p>
          <a:p>
            <a:pPr eaLnBrk="1" hangingPunct="1">
              <a:spcBef>
                <a:spcPct val="0"/>
              </a:spcBef>
              <a:buClrTx/>
              <a:buSzTx/>
              <a:buFontTx/>
              <a:buNone/>
            </a:pPr>
            <a:r>
              <a:rPr kumimoji="0" lang="zh-CN" altLang="en-US" sz="2000">
                <a:latin typeface="Arial" panose="020B0604020202020204" pitchFamily="34" charset="0"/>
                <a:ea typeface="宋体" panose="02010600030101010101" pitchFamily="2" charset="-122"/>
              </a:rPr>
              <a:t>不能丢失</a:t>
            </a:r>
          </a:p>
          <a:p>
            <a:pPr eaLnBrk="1" hangingPunct="1">
              <a:spcBef>
                <a:spcPct val="0"/>
              </a:spcBef>
              <a:buClrTx/>
              <a:buSzTx/>
              <a:buFontTx/>
              <a:buNone/>
            </a:pPr>
            <a:r>
              <a:rPr kumimoji="0" lang="zh-CN" altLang="en-US" sz="2000">
                <a:latin typeface="Arial" panose="020B0604020202020204" pitchFamily="34" charset="0"/>
                <a:ea typeface="宋体" panose="02010600030101010101" pitchFamily="2" charset="-122"/>
              </a:rPr>
              <a:t>不能丢失</a:t>
            </a:r>
            <a:endParaRPr kumimoji="0" lang="en-US" altLang="zh-CN" sz="2000">
              <a:latin typeface="Arial" panose="020B0604020202020204" pitchFamily="34" charset="0"/>
              <a:ea typeface="宋体" panose="02010600030101010101" pitchFamily="2" charset="-122"/>
            </a:endParaRPr>
          </a:p>
          <a:p>
            <a:pPr eaLnBrk="1" hangingPunct="1">
              <a:spcBef>
                <a:spcPct val="0"/>
              </a:spcBef>
              <a:buClrTx/>
              <a:buSzTx/>
              <a:buFontTx/>
              <a:buNone/>
            </a:pPr>
            <a:r>
              <a:rPr kumimoji="0" lang="zh-CN" altLang="en-US" sz="2000">
                <a:latin typeface="Arial" panose="020B0604020202020204" pitchFamily="34" charset="0"/>
                <a:ea typeface="宋体" panose="02010600030101010101" pitchFamily="2" charset="-122"/>
              </a:rPr>
              <a:t>不能丢失</a:t>
            </a:r>
            <a:endParaRPr kumimoji="0" lang="en-US" altLang="zh-CN" sz="2000">
              <a:latin typeface="Arial" panose="020B0604020202020204" pitchFamily="34" charset="0"/>
              <a:ea typeface="宋体" panose="02010600030101010101" pitchFamily="2" charset="-122"/>
            </a:endParaRPr>
          </a:p>
          <a:p>
            <a:pPr eaLnBrk="1" hangingPunct="1">
              <a:spcBef>
                <a:spcPct val="0"/>
              </a:spcBef>
              <a:buClrTx/>
              <a:buSzTx/>
              <a:buFontTx/>
              <a:buNone/>
            </a:pPr>
            <a:r>
              <a:rPr kumimoji="0" lang="zh-CN" altLang="en-US" sz="2000">
                <a:latin typeface="Arial" panose="020B0604020202020204" pitchFamily="34" charset="0"/>
                <a:ea typeface="宋体" panose="02010600030101010101" pitchFamily="2" charset="-122"/>
              </a:rPr>
              <a:t>容忍丢失</a:t>
            </a:r>
            <a:endParaRPr kumimoji="0" lang="en-US" altLang="zh-CN" sz="2000">
              <a:latin typeface="Arial" panose="020B0604020202020204" pitchFamily="34" charset="0"/>
              <a:ea typeface="宋体" panose="02010600030101010101" pitchFamily="2" charset="-122"/>
            </a:endParaRPr>
          </a:p>
          <a:p>
            <a:pPr eaLnBrk="1" hangingPunct="1">
              <a:spcBef>
                <a:spcPct val="0"/>
              </a:spcBef>
              <a:buClrTx/>
              <a:buSzTx/>
              <a:buFontTx/>
              <a:buNone/>
            </a:pPr>
            <a:endParaRPr kumimoji="0" lang="en-US" altLang="zh-CN" sz="2000">
              <a:latin typeface="Arial" panose="020B0604020202020204" pitchFamily="34" charset="0"/>
              <a:ea typeface="宋体" panose="02010600030101010101" pitchFamily="2" charset="-122"/>
            </a:endParaRPr>
          </a:p>
          <a:p>
            <a:pPr eaLnBrk="1" hangingPunct="1">
              <a:spcBef>
                <a:spcPct val="0"/>
              </a:spcBef>
              <a:buClrTx/>
              <a:buSzTx/>
              <a:buFontTx/>
              <a:buNone/>
            </a:pPr>
            <a:r>
              <a:rPr kumimoji="0" lang="zh-CN" altLang="en-US" sz="2000">
                <a:latin typeface="Arial" panose="020B0604020202020204" pitchFamily="34" charset="0"/>
                <a:ea typeface="宋体" panose="02010600030101010101" pitchFamily="2" charset="-122"/>
              </a:rPr>
              <a:t>容忍丢失</a:t>
            </a:r>
          </a:p>
          <a:p>
            <a:pPr eaLnBrk="1" hangingPunct="1">
              <a:spcBef>
                <a:spcPct val="0"/>
              </a:spcBef>
              <a:buClrTx/>
              <a:buSzTx/>
              <a:buFontTx/>
              <a:buNone/>
            </a:pPr>
            <a:r>
              <a:rPr kumimoji="0" lang="zh-CN" altLang="en-US" sz="2000">
                <a:latin typeface="Arial" panose="020B0604020202020204" pitchFamily="34" charset="0"/>
                <a:ea typeface="宋体" panose="02010600030101010101" pitchFamily="2" charset="-122"/>
              </a:rPr>
              <a:t>容忍丢失</a:t>
            </a:r>
            <a:endParaRPr kumimoji="0" lang="en-US" altLang="zh-CN" sz="2000">
              <a:latin typeface="Arial" panose="020B0604020202020204" pitchFamily="34" charset="0"/>
              <a:ea typeface="宋体" panose="02010600030101010101" pitchFamily="2" charset="-122"/>
            </a:endParaRPr>
          </a:p>
          <a:p>
            <a:pPr eaLnBrk="1" hangingPunct="1">
              <a:spcBef>
                <a:spcPct val="0"/>
              </a:spcBef>
              <a:buClrTx/>
              <a:buSzTx/>
              <a:buFontTx/>
              <a:buNone/>
            </a:pPr>
            <a:r>
              <a:rPr kumimoji="0" lang="zh-CN" altLang="en-US" sz="2000">
                <a:latin typeface="Arial" panose="020B0604020202020204" pitchFamily="34" charset="0"/>
                <a:ea typeface="宋体" panose="02010600030101010101" pitchFamily="2" charset="-122"/>
              </a:rPr>
              <a:t>不能丢失</a:t>
            </a:r>
            <a:endParaRPr kumimoji="0" lang="en-US" altLang="zh-CN" sz="2000">
              <a:latin typeface="Arial" panose="020B0604020202020204" pitchFamily="34" charset="0"/>
              <a:ea typeface="宋体" panose="02010600030101010101" pitchFamily="2" charset="-122"/>
            </a:endParaRPr>
          </a:p>
        </p:txBody>
      </p:sp>
      <p:sp>
        <p:nvSpPr>
          <p:cNvPr id="16390" name="Text Box 5"/>
          <p:cNvSpPr txBox="1">
            <a:spLocks noChangeArrowheads="1"/>
          </p:cNvSpPr>
          <p:nvPr/>
        </p:nvSpPr>
        <p:spPr bwMode="auto">
          <a:xfrm>
            <a:off x="4502150" y="1751013"/>
            <a:ext cx="2574925" cy="314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zh-CN" altLang="en-US" sz="2000" b="1">
                <a:latin typeface="Arial" panose="020B0604020202020204" pitchFamily="34" charset="0"/>
                <a:ea typeface="宋体" panose="02010600030101010101" pitchFamily="2" charset="-122"/>
              </a:rPr>
              <a:t>吞吐量</a:t>
            </a:r>
          </a:p>
          <a:p>
            <a:pPr eaLnBrk="1" hangingPunct="1">
              <a:spcBef>
                <a:spcPct val="0"/>
              </a:spcBef>
              <a:buClrTx/>
              <a:buSzTx/>
              <a:buFontTx/>
              <a:buNone/>
            </a:pPr>
            <a:endParaRPr kumimoji="0" lang="en-US" altLang="zh-CN" sz="2000">
              <a:latin typeface="Arial" panose="020B0604020202020204" pitchFamily="34" charset="0"/>
              <a:ea typeface="宋体" panose="02010600030101010101" pitchFamily="2" charset="-122"/>
            </a:endParaRPr>
          </a:p>
          <a:p>
            <a:pPr eaLnBrk="1" hangingPunct="1">
              <a:spcBef>
                <a:spcPct val="0"/>
              </a:spcBef>
              <a:buClrTx/>
              <a:buSzTx/>
              <a:buFontTx/>
              <a:buNone/>
            </a:pPr>
            <a:r>
              <a:rPr kumimoji="0" lang="zh-CN" altLang="en-US" sz="2000">
                <a:latin typeface="Arial" panose="020B0604020202020204" pitchFamily="34" charset="0"/>
                <a:ea typeface="宋体" panose="02010600030101010101" pitchFamily="2" charset="-122"/>
              </a:rPr>
              <a:t>无要求</a:t>
            </a:r>
          </a:p>
          <a:p>
            <a:pPr eaLnBrk="1" hangingPunct="1">
              <a:spcBef>
                <a:spcPct val="0"/>
              </a:spcBef>
              <a:buClrTx/>
              <a:buSzTx/>
              <a:buFontTx/>
              <a:buNone/>
            </a:pPr>
            <a:r>
              <a:rPr kumimoji="0" lang="zh-CN" altLang="en-US" sz="2000">
                <a:latin typeface="Arial" panose="020B0604020202020204" pitchFamily="34" charset="0"/>
                <a:ea typeface="宋体" panose="02010600030101010101" pitchFamily="2" charset="-122"/>
              </a:rPr>
              <a:t>无要求</a:t>
            </a:r>
          </a:p>
          <a:p>
            <a:pPr eaLnBrk="1" hangingPunct="1">
              <a:spcBef>
                <a:spcPct val="0"/>
              </a:spcBef>
              <a:buClrTx/>
              <a:buSzTx/>
              <a:buFontTx/>
              <a:buNone/>
            </a:pPr>
            <a:r>
              <a:rPr kumimoji="0" lang="zh-CN" altLang="en-US" sz="2000">
                <a:latin typeface="Arial" panose="020B0604020202020204" pitchFamily="34" charset="0"/>
                <a:ea typeface="宋体" panose="02010600030101010101" pitchFamily="2" charset="-122"/>
              </a:rPr>
              <a:t>无要求</a:t>
            </a:r>
          </a:p>
          <a:p>
            <a:pPr eaLnBrk="1" hangingPunct="1">
              <a:spcBef>
                <a:spcPct val="0"/>
              </a:spcBef>
              <a:buClrTx/>
              <a:buSzTx/>
              <a:buFontTx/>
              <a:buNone/>
            </a:pPr>
            <a:r>
              <a:rPr kumimoji="0" lang="zh-CN" altLang="en-US" sz="2000">
                <a:latin typeface="Arial" panose="020B0604020202020204" pitchFamily="34" charset="0"/>
                <a:ea typeface="宋体" panose="02010600030101010101" pitchFamily="2" charset="-122"/>
              </a:rPr>
              <a:t>音频</a:t>
            </a:r>
            <a:r>
              <a:rPr kumimoji="0" lang="en-US" altLang="zh-CN" sz="2000">
                <a:latin typeface="Arial" panose="020B0604020202020204" pitchFamily="34" charset="0"/>
                <a:ea typeface="宋体" panose="02010600030101010101" pitchFamily="2" charset="-122"/>
              </a:rPr>
              <a:t>: 5kbps-1Mbps</a:t>
            </a:r>
          </a:p>
          <a:p>
            <a:pPr eaLnBrk="1" hangingPunct="1">
              <a:spcBef>
                <a:spcPct val="0"/>
              </a:spcBef>
              <a:buClrTx/>
              <a:buSzTx/>
              <a:buFontTx/>
              <a:buNone/>
            </a:pPr>
            <a:r>
              <a:rPr kumimoji="0" lang="zh-CN" altLang="en-US" sz="2000">
                <a:latin typeface="Arial" panose="020B0604020202020204" pitchFamily="34" charset="0"/>
                <a:ea typeface="宋体" panose="02010600030101010101" pitchFamily="2" charset="-122"/>
              </a:rPr>
              <a:t>视频</a:t>
            </a:r>
            <a:r>
              <a:rPr kumimoji="0" lang="en-US" altLang="zh-CN" sz="2000">
                <a:latin typeface="Arial" panose="020B0604020202020204" pitchFamily="34" charset="0"/>
                <a:ea typeface="宋体" panose="02010600030101010101" pitchFamily="2" charset="-122"/>
              </a:rPr>
              <a:t>:10kbps-5Mbps</a:t>
            </a:r>
          </a:p>
          <a:p>
            <a:pPr eaLnBrk="1" hangingPunct="1">
              <a:spcBef>
                <a:spcPct val="0"/>
              </a:spcBef>
              <a:buClrTx/>
              <a:buSzTx/>
              <a:buFontTx/>
              <a:buNone/>
            </a:pPr>
            <a:r>
              <a:rPr kumimoji="0" lang="zh-CN" altLang="en-US" sz="2000">
                <a:latin typeface="Arial" panose="020B0604020202020204" pitchFamily="34" charset="0"/>
                <a:ea typeface="宋体" panose="02010600030101010101" pitchFamily="2" charset="-122"/>
              </a:rPr>
              <a:t>同上</a:t>
            </a:r>
            <a:r>
              <a:rPr kumimoji="0" lang="en-US" altLang="zh-CN" sz="2000">
                <a:latin typeface="Arial" panose="020B0604020202020204" pitchFamily="34" charset="0"/>
                <a:ea typeface="宋体" panose="02010600030101010101" pitchFamily="2" charset="-122"/>
              </a:rPr>
              <a:t> </a:t>
            </a:r>
          </a:p>
          <a:p>
            <a:pPr eaLnBrk="1" hangingPunct="1">
              <a:spcBef>
                <a:spcPct val="0"/>
              </a:spcBef>
              <a:buClrTx/>
              <a:buSzTx/>
              <a:buFontTx/>
              <a:buNone/>
            </a:pPr>
            <a:r>
              <a:rPr kumimoji="0" lang="zh-CN" altLang="en-US" sz="2000">
                <a:latin typeface="Arial" panose="020B0604020202020204" pitchFamily="34" charset="0"/>
                <a:ea typeface="宋体" panose="02010600030101010101" pitchFamily="2" charset="-122"/>
              </a:rPr>
              <a:t>很小的吞吐量</a:t>
            </a:r>
            <a:endParaRPr kumimoji="0" lang="en-US" altLang="zh-CN" sz="2000">
              <a:latin typeface="Arial" panose="020B0604020202020204" pitchFamily="34" charset="0"/>
              <a:ea typeface="宋体" panose="02010600030101010101" pitchFamily="2" charset="-122"/>
            </a:endParaRPr>
          </a:p>
          <a:p>
            <a:pPr eaLnBrk="1" hangingPunct="1">
              <a:spcBef>
                <a:spcPct val="0"/>
              </a:spcBef>
              <a:buClrTx/>
              <a:buSzTx/>
              <a:buFontTx/>
              <a:buNone/>
            </a:pPr>
            <a:r>
              <a:rPr kumimoji="0" lang="zh-CN" altLang="en-US" sz="2000">
                <a:latin typeface="Arial" panose="020B0604020202020204" pitchFamily="34" charset="0"/>
                <a:ea typeface="宋体" panose="02010600030101010101" pitchFamily="2" charset="-122"/>
              </a:rPr>
              <a:t>无要求</a:t>
            </a:r>
          </a:p>
        </p:txBody>
      </p:sp>
      <p:sp>
        <p:nvSpPr>
          <p:cNvPr id="16391" name="Text Box 6"/>
          <p:cNvSpPr txBox="1">
            <a:spLocks noChangeArrowheads="1"/>
          </p:cNvSpPr>
          <p:nvPr/>
        </p:nvSpPr>
        <p:spPr bwMode="auto">
          <a:xfrm>
            <a:off x="6935788" y="1697038"/>
            <a:ext cx="2062162" cy="314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zh-CN" altLang="en-US" sz="2000" b="1">
                <a:latin typeface="Arial" panose="020B0604020202020204" pitchFamily="34" charset="0"/>
                <a:ea typeface="宋体" panose="02010600030101010101" pitchFamily="2" charset="-122"/>
              </a:rPr>
              <a:t>时间敏感性</a:t>
            </a:r>
            <a:endParaRPr kumimoji="0" lang="zh-CN" altLang="en-US" sz="2000">
              <a:latin typeface="Arial" panose="020B0604020202020204" pitchFamily="34" charset="0"/>
              <a:ea typeface="宋体" panose="02010600030101010101" pitchFamily="2" charset="-122"/>
            </a:endParaRPr>
          </a:p>
          <a:p>
            <a:pPr eaLnBrk="1" hangingPunct="1">
              <a:spcBef>
                <a:spcPct val="0"/>
              </a:spcBef>
              <a:buClrTx/>
              <a:buSzTx/>
              <a:buFontTx/>
              <a:buNone/>
            </a:pPr>
            <a:endParaRPr kumimoji="0" lang="en-US" altLang="zh-CN" sz="2000">
              <a:latin typeface="Arial" panose="020B0604020202020204" pitchFamily="34" charset="0"/>
              <a:ea typeface="宋体" panose="02010600030101010101" pitchFamily="2" charset="-122"/>
            </a:endParaRPr>
          </a:p>
          <a:p>
            <a:pPr eaLnBrk="1" hangingPunct="1">
              <a:spcBef>
                <a:spcPct val="0"/>
              </a:spcBef>
              <a:buClrTx/>
              <a:buSzTx/>
              <a:buFontTx/>
              <a:buNone/>
            </a:pPr>
            <a:r>
              <a:rPr kumimoji="0" lang="zh-CN" altLang="en-US" sz="2000">
                <a:latin typeface="Arial" panose="020B0604020202020204" pitchFamily="34" charset="0"/>
                <a:ea typeface="宋体" panose="02010600030101010101" pitchFamily="2" charset="-122"/>
              </a:rPr>
              <a:t>无</a:t>
            </a:r>
          </a:p>
          <a:p>
            <a:pPr eaLnBrk="1" hangingPunct="1">
              <a:spcBef>
                <a:spcPct val="0"/>
              </a:spcBef>
              <a:buClrTx/>
              <a:buSzTx/>
              <a:buFontTx/>
              <a:buNone/>
            </a:pPr>
            <a:r>
              <a:rPr kumimoji="0" lang="zh-CN" altLang="en-US" sz="2000">
                <a:latin typeface="Arial" panose="020B0604020202020204" pitchFamily="34" charset="0"/>
                <a:ea typeface="宋体" panose="02010600030101010101" pitchFamily="2" charset="-122"/>
              </a:rPr>
              <a:t>无</a:t>
            </a:r>
          </a:p>
          <a:p>
            <a:pPr eaLnBrk="1" hangingPunct="1">
              <a:spcBef>
                <a:spcPct val="0"/>
              </a:spcBef>
              <a:buClrTx/>
              <a:buSzTx/>
              <a:buFontTx/>
              <a:buNone/>
            </a:pPr>
            <a:r>
              <a:rPr kumimoji="0" lang="zh-CN" altLang="en-US" sz="2000">
                <a:latin typeface="Arial" panose="020B0604020202020204" pitchFamily="34" charset="0"/>
                <a:ea typeface="宋体" panose="02010600030101010101" pitchFamily="2" charset="-122"/>
              </a:rPr>
              <a:t>无</a:t>
            </a:r>
          </a:p>
          <a:p>
            <a:pPr eaLnBrk="1" hangingPunct="1">
              <a:spcBef>
                <a:spcPct val="0"/>
              </a:spcBef>
              <a:buClrTx/>
              <a:buSzTx/>
              <a:buFontTx/>
              <a:buNone/>
            </a:pPr>
            <a:r>
              <a:rPr kumimoji="0" lang="en-US" altLang="zh-CN" sz="2000">
                <a:latin typeface="Arial" panose="020B0604020202020204" pitchFamily="34" charset="0"/>
                <a:ea typeface="宋体" panose="02010600030101010101" pitchFamily="2" charset="-122"/>
              </a:rPr>
              <a:t>yes, 100’s msec</a:t>
            </a:r>
          </a:p>
          <a:p>
            <a:pPr eaLnBrk="1" hangingPunct="1">
              <a:spcBef>
                <a:spcPct val="0"/>
              </a:spcBef>
              <a:buClrTx/>
              <a:buSzTx/>
              <a:buFontTx/>
              <a:buNone/>
            </a:pPr>
            <a:endParaRPr kumimoji="0" lang="en-US" altLang="zh-CN" sz="2000">
              <a:latin typeface="Arial" panose="020B0604020202020204" pitchFamily="34" charset="0"/>
              <a:ea typeface="宋体" panose="02010600030101010101" pitchFamily="2" charset="-122"/>
            </a:endParaRPr>
          </a:p>
          <a:p>
            <a:pPr eaLnBrk="1" hangingPunct="1">
              <a:spcBef>
                <a:spcPct val="0"/>
              </a:spcBef>
              <a:buClrTx/>
              <a:buSzTx/>
              <a:buFontTx/>
              <a:buNone/>
            </a:pPr>
            <a:r>
              <a:rPr kumimoji="0" lang="zh-CN" altLang="en-US" sz="2000">
                <a:latin typeface="Arial" panose="020B0604020202020204" pitchFamily="34" charset="0"/>
                <a:ea typeface="宋体" panose="02010600030101010101" pitchFamily="2" charset="-122"/>
              </a:rPr>
              <a:t>几秒以内</a:t>
            </a:r>
            <a:endParaRPr kumimoji="0" lang="en-US" altLang="zh-CN" sz="2000">
              <a:latin typeface="Arial" panose="020B0604020202020204" pitchFamily="34" charset="0"/>
              <a:ea typeface="宋体" panose="02010600030101010101" pitchFamily="2" charset="-122"/>
            </a:endParaRPr>
          </a:p>
          <a:p>
            <a:pPr eaLnBrk="1" hangingPunct="1">
              <a:spcBef>
                <a:spcPct val="0"/>
              </a:spcBef>
              <a:buClrTx/>
              <a:buSzTx/>
              <a:buFontTx/>
              <a:buNone/>
            </a:pPr>
            <a:r>
              <a:rPr kumimoji="0" lang="en-US" altLang="zh-CN" sz="2000">
                <a:latin typeface="Arial" panose="020B0604020202020204" pitchFamily="34" charset="0"/>
                <a:ea typeface="宋体" panose="02010600030101010101" pitchFamily="2" charset="-122"/>
              </a:rPr>
              <a:t>yes, 100’s msec</a:t>
            </a:r>
          </a:p>
          <a:p>
            <a:pPr eaLnBrk="1" hangingPunct="1">
              <a:spcBef>
                <a:spcPct val="0"/>
              </a:spcBef>
              <a:buClrTx/>
              <a:buSzTx/>
              <a:buFontTx/>
              <a:buNone/>
            </a:pPr>
            <a:r>
              <a:rPr kumimoji="0" lang="en-US" altLang="zh-CN" sz="2000">
                <a:latin typeface="Arial" panose="020B0604020202020204" pitchFamily="34" charset="0"/>
                <a:ea typeface="宋体" panose="02010600030101010101" pitchFamily="2" charset="-122"/>
              </a:rPr>
              <a:t>yes and no</a:t>
            </a:r>
          </a:p>
        </p:txBody>
      </p:sp>
      <p:sp>
        <p:nvSpPr>
          <p:cNvPr id="16392" name="Line 7"/>
          <p:cNvSpPr>
            <a:spLocks noChangeShapeType="1"/>
          </p:cNvSpPr>
          <p:nvPr/>
        </p:nvSpPr>
        <p:spPr bwMode="auto">
          <a:xfrm flipV="1">
            <a:off x="895350" y="2133600"/>
            <a:ext cx="7562850" cy="9525"/>
          </a:xfrm>
          <a:prstGeom prst="line">
            <a:avLst/>
          </a:prstGeom>
          <a:noFill/>
          <a:ln w="28575">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393" name="Line 8"/>
          <p:cNvSpPr>
            <a:spLocks noChangeShapeType="1"/>
          </p:cNvSpPr>
          <p:nvPr/>
        </p:nvSpPr>
        <p:spPr bwMode="auto">
          <a:xfrm flipV="1">
            <a:off x="847725" y="2733675"/>
            <a:ext cx="762952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394" name="Line 9"/>
          <p:cNvSpPr>
            <a:spLocks noChangeShapeType="1"/>
          </p:cNvSpPr>
          <p:nvPr/>
        </p:nvSpPr>
        <p:spPr bwMode="auto">
          <a:xfrm flipV="1">
            <a:off x="857250" y="3028950"/>
            <a:ext cx="762952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395" name="Line 10"/>
          <p:cNvSpPr>
            <a:spLocks noChangeShapeType="1"/>
          </p:cNvSpPr>
          <p:nvPr/>
        </p:nvSpPr>
        <p:spPr bwMode="auto">
          <a:xfrm flipV="1">
            <a:off x="866775" y="3324225"/>
            <a:ext cx="762952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396" name="Line 11"/>
          <p:cNvSpPr>
            <a:spLocks noChangeShapeType="1"/>
          </p:cNvSpPr>
          <p:nvPr/>
        </p:nvSpPr>
        <p:spPr bwMode="auto">
          <a:xfrm flipV="1">
            <a:off x="885825" y="3860800"/>
            <a:ext cx="762952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397" name="Line 12"/>
          <p:cNvSpPr>
            <a:spLocks noChangeShapeType="1"/>
          </p:cNvSpPr>
          <p:nvPr/>
        </p:nvSpPr>
        <p:spPr bwMode="auto">
          <a:xfrm flipV="1">
            <a:off x="838200" y="4248150"/>
            <a:ext cx="762952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398" name="Line 13"/>
          <p:cNvSpPr>
            <a:spLocks noChangeShapeType="1"/>
          </p:cNvSpPr>
          <p:nvPr/>
        </p:nvSpPr>
        <p:spPr bwMode="auto">
          <a:xfrm flipV="1">
            <a:off x="838200" y="4572000"/>
            <a:ext cx="762952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399" name="Line 14"/>
          <p:cNvSpPr>
            <a:spLocks noChangeShapeType="1"/>
          </p:cNvSpPr>
          <p:nvPr/>
        </p:nvSpPr>
        <p:spPr bwMode="auto">
          <a:xfrm flipV="1">
            <a:off x="800100" y="4941888"/>
            <a:ext cx="762952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Slide Number Placeholder 5"/>
          <p:cNvSpPr>
            <a:spLocks noGrp="1"/>
          </p:cNvSpPr>
          <p:nvPr>
            <p:ph type="sldNum" sz="quarter" idx="11"/>
          </p:nvPr>
        </p:nvSpPr>
        <p:spPr>
          <a:xfrm>
            <a:off x="0" y="6543675"/>
            <a:ext cx="5219700" cy="3143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l">
              <a:spcBef>
                <a:spcPct val="0"/>
              </a:spcBef>
              <a:buClrTx/>
              <a:buSzTx/>
              <a:buFontTx/>
              <a:buNone/>
            </a:pPr>
            <a:fld id="{327FE736-EDC8-4F8E-8660-F2CE7A9C694A}" type="slidenum">
              <a:rPr kumimoji="0" lang="en-US" altLang="zh-CN" sz="1600" smtClean="0">
                <a:solidFill>
                  <a:schemeClr val="bg2"/>
                </a:solidFill>
                <a:latin typeface="华文隶书" panose="02010800040101010101" pitchFamily="2" charset="-122"/>
                <a:ea typeface="华文隶书" panose="02010800040101010101" pitchFamily="2" charset="-122"/>
                <a:cs typeface="Arial" panose="020B0604020202020204" pitchFamily="34" charset="0"/>
              </a:rPr>
              <a:pPr algn="l">
                <a:spcBef>
                  <a:spcPct val="0"/>
                </a:spcBef>
                <a:buClrTx/>
                <a:buSzTx/>
                <a:buFontTx/>
                <a:buNone/>
              </a:pPr>
              <a:t>80</a:t>
            </a:fld>
            <a:endParaRPr kumimoji="0" lang="en-US" altLang="zh-CN" sz="1600" smtClean="0">
              <a:solidFill>
                <a:schemeClr val="bg2"/>
              </a:solidFill>
              <a:latin typeface="华文隶书" panose="02010800040101010101" pitchFamily="2" charset="-122"/>
              <a:ea typeface="华文隶书" panose="02010800040101010101" pitchFamily="2" charset="-122"/>
              <a:cs typeface="Arial" panose="020B0604020202020204" pitchFamily="34" charset="0"/>
            </a:endParaRPr>
          </a:p>
        </p:txBody>
      </p:sp>
      <p:sp>
        <p:nvSpPr>
          <p:cNvPr id="136195" name="Rectangle 2"/>
          <p:cNvSpPr>
            <a:spLocks noGrp="1" noChangeArrowheads="1"/>
          </p:cNvSpPr>
          <p:nvPr>
            <p:ph type="title"/>
          </p:nvPr>
        </p:nvSpPr>
        <p:spPr/>
        <p:txBody>
          <a:bodyPr/>
          <a:lstStyle/>
          <a:p>
            <a:r>
              <a:rPr lang="zh-CN" altLang="en-US" smtClean="0">
                <a:ea typeface="宋体" panose="02010600030101010101" pitchFamily="2" charset="-122"/>
              </a:rPr>
              <a:t>文件分发</a:t>
            </a:r>
            <a:r>
              <a:rPr lang="en-US" altLang="zh-CN" smtClean="0">
                <a:ea typeface="宋体" panose="02010600030101010101" pitchFamily="2" charset="-122"/>
              </a:rPr>
              <a:t>: BitTorrent </a:t>
            </a:r>
          </a:p>
        </p:txBody>
      </p:sp>
      <p:sp>
        <p:nvSpPr>
          <p:cNvPr id="136196" name="Text Box 37"/>
          <p:cNvSpPr txBox="1">
            <a:spLocks noChangeArrowheads="1"/>
          </p:cNvSpPr>
          <p:nvPr/>
        </p:nvSpPr>
        <p:spPr bwMode="auto">
          <a:xfrm>
            <a:off x="1322388" y="1965325"/>
            <a:ext cx="3273425"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i="1" u="sng">
                <a:solidFill>
                  <a:srgbClr val="FF3300"/>
                </a:solidFill>
                <a:latin typeface="Arial" panose="020B0604020202020204" pitchFamily="34" charset="0"/>
                <a:ea typeface="宋体" panose="02010600030101010101" pitchFamily="2" charset="-122"/>
              </a:rPr>
              <a:t>tracker:</a:t>
            </a:r>
            <a:r>
              <a:rPr kumimoji="0" lang="en-US" altLang="zh-CN" sz="1800">
                <a:latin typeface="Arial" panose="020B0604020202020204" pitchFamily="34" charset="0"/>
                <a:ea typeface="宋体" panose="02010600030101010101" pitchFamily="2" charset="-122"/>
              </a:rPr>
              <a:t> </a:t>
            </a:r>
            <a:r>
              <a:rPr kumimoji="0" lang="zh-CN" altLang="en-US" sz="1800">
                <a:latin typeface="Arial" panose="020B0604020202020204" pitchFamily="34" charset="0"/>
                <a:ea typeface="宋体" panose="02010600030101010101" pitchFamily="2" charset="-122"/>
              </a:rPr>
              <a:t>追踪参与这个</a:t>
            </a:r>
          </a:p>
          <a:p>
            <a:pPr eaLnBrk="1" hangingPunct="1">
              <a:spcBef>
                <a:spcPct val="0"/>
              </a:spcBef>
              <a:buClrTx/>
              <a:buSzTx/>
              <a:buFontTx/>
              <a:buNone/>
            </a:pPr>
            <a:r>
              <a:rPr kumimoji="0" lang="zh-CN" altLang="en-US" sz="1800">
                <a:latin typeface="Arial" panose="020B0604020202020204" pitchFamily="34" charset="0"/>
                <a:ea typeface="宋体" panose="02010600030101010101" pitchFamily="2" charset="-122"/>
              </a:rPr>
              <a:t>下载种子的结点</a:t>
            </a:r>
            <a:endParaRPr kumimoji="0" lang="en-US" altLang="zh-CN" sz="1800">
              <a:latin typeface="Arial" panose="020B0604020202020204" pitchFamily="34" charset="0"/>
              <a:ea typeface="宋体" panose="02010600030101010101" pitchFamily="2" charset="-122"/>
            </a:endParaRPr>
          </a:p>
        </p:txBody>
      </p:sp>
      <p:sp>
        <p:nvSpPr>
          <p:cNvPr id="136197" name="Text Box 41"/>
          <p:cNvSpPr txBox="1">
            <a:spLocks noChangeArrowheads="1"/>
          </p:cNvSpPr>
          <p:nvPr/>
        </p:nvSpPr>
        <p:spPr bwMode="auto">
          <a:xfrm>
            <a:off x="5778500" y="1989138"/>
            <a:ext cx="2649538" cy="1062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marL="342900" indent="-3429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lnSpc>
                <a:spcPct val="75000"/>
              </a:lnSpc>
              <a:spcBef>
                <a:spcPct val="0"/>
              </a:spcBef>
              <a:buClrTx/>
              <a:buSzTx/>
              <a:buFontTx/>
              <a:buNone/>
            </a:pPr>
            <a:r>
              <a:rPr kumimoji="0" lang="en-US" altLang="zh-CN" sz="1800" i="1" u="sng">
                <a:solidFill>
                  <a:srgbClr val="FF3300"/>
                </a:solidFill>
                <a:latin typeface="Arial" panose="020B0604020202020204" pitchFamily="34" charset="0"/>
                <a:ea typeface="宋体" panose="02010600030101010101" pitchFamily="2" charset="-122"/>
              </a:rPr>
              <a:t>torrent:</a:t>
            </a:r>
            <a:r>
              <a:rPr kumimoji="0" lang="en-US" altLang="zh-CN" sz="1800">
                <a:latin typeface="Arial" panose="020B0604020202020204" pitchFamily="34" charset="0"/>
                <a:ea typeface="宋体" panose="02010600030101010101" pitchFamily="2" charset="-122"/>
              </a:rPr>
              <a:t> </a:t>
            </a:r>
            <a:r>
              <a:rPr kumimoji="0" lang="zh-CN" altLang="en-US" sz="1800">
                <a:latin typeface="Arial" panose="020B0604020202020204" pitchFamily="34" charset="0"/>
                <a:ea typeface="宋体" panose="02010600030101010101" pitchFamily="2" charset="-122"/>
              </a:rPr>
              <a:t>互相交换</a:t>
            </a:r>
          </a:p>
          <a:p>
            <a:pPr eaLnBrk="1" hangingPunct="1">
              <a:lnSpc>
                <a:spcPct val="75000"/>
              </a:lnSpc>
              <a:spcBef>
                <a:spcPct val="0"/>
              </a:spcBef>
              <a:buClrTx/>
              <a:buSzTx/>
              <a:buFontTx/>
              <a:buNone/>
            </a:pPr>
            <a:r>
              <a:rPr kumimoji="0" lang="zh-CN" altLang="en-US" sz="1800">
                <a:latin typeface="Arial" panose="020B0604020202020204" pitchFamily="34" charset="0"/>
                <a:ea typeface="宋体" panose="02010600030101010101" pitchFamily="2" charset="-122"/>
              </a:rPr>
              <a:t>某个文件分块的一</a:t>
            </a:r>
          </a:p>
          <a:p>
            <a:pPr eaLnBrk="1" hangingPunct="1">
              <a:lnSpc>
                <a:spcPct val="75000"/>
              </a:lnSpc>
              <a:spcBef>
                <a:spcPct val="0"/>
              </a:spcBef>
              <a:buClrTx/>
              <a:buSzTx/>
              <a:buFontTx/>
              <a:buNone/>
            </a:pPr>
            <a:r>
              <a:rPr kumimoji="0" lang="zh-CN" altLang="en-US" sz="1800">
                <a:latin typeface="Arial" panose="020B0604020202020204" pitchFamily="34" charset="0"/>
                <a:ea typeface="宋体" panose="02010600030101010101" pitchFamily="2" charset="-122"/>
              </a:rPr>
              <a:t>组结点</a:t>
            </a:r>
            <a:endParaRPr kumimoji="0" lang="en-US" altLang="zh-CN" sz="1800">
              <a:latin typeface="Arial" panose="020B0604020202020204" pitchFamily="34" charset="0"/>
              <a:ea typeface="宋体" panose="02010600030101010101" pitchFamily="2" charset="-122"/>
            </a:endParaRPr>
          </a:p>
        </p:txBody>
      </p:sp>
      <p:grpSp>
        <p:nvGrpSpPr>
          <p:cNvPr id="136198" name="Group 44"/>
          <p:cNvGrpSpPr>
            <a:grpSpLocks/>
          </p:cNvGrpSpPr>
          <p:nvPr/>
        </p:nvGrpSpPr>
        <p:grpSpPr bwMode="auto">
          <a:xfrm>
            <a:off x="1243013" y="2792413"/>
            <a:ext cx="5408612" cy="3863975"/>
            <a:chOff x="846" y="1309"/>
            <a:chExt cx="3407" cy="2792"/>
          </a:xfrm>
        </p:grpSpPr>
        <p:grpSp>
          <p:nvGrpSpPr>
            <p:cNvPr id="136200" name="Group 3"/>
            <p:cNvGrpSpPr>
              <a:grpSpLocks/>
            </p:cNvGrpSpPr>
            <p:nvPr/>
          </p:nvGrpSpPr>
          <p:grpSpPr bwMode="auto">
            <a:xfrm>
              <a:off x="1431" y="1325"/>
              <a:ext cx="339" cy="558"/>
              <a:chOff x="4180" y="783"/>
              <a:chExt cx="150" cy="307"/>
            </a:xfrm>
          </p:grpSpPr>
          <p:sp>
            <p:nvSpPr>
              <p:cNvPr id="136230" name="AutoShape 4"/>
              <p:cNvSpPr>
                <a:spLocks noChangeArrowheads="1"/>
              </p:cNvSpPr>
              <p:nvPr/>
            </p:nvSpPr>
            <p:spPr bwMode="auto">
              <a:xfrm>
                <a:off x="4180" y="1019"/>
                <a:ext cx="150" cy="71"/>
              </a:xfrm>
              <a:prstGeom prst="parallelogram">
                <a:avLst>
                  <a:gd name="adj" fmla="val 81387"/>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136231" name="Rectangle 5"/>
              <p:cNvSpPr>
                <a:spLocks noChangeArrowheads="1"/>
              </p:cNvSpPr>
              <p:nvPr/>
            </p:nvSpPr>
            <p:spPr bwMode="auto">
              <a:xfrm>
                <a:off x="4256" y="785"/>
                <a:ext cx="69" cy="236"/>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136232" name="Rectangle 6"/>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136233" name="AutoShape 7"/>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136234" name="Line 8"/>
              <p:cNvSpPr>
                <a:spLocks noChangeShapeType="1"/>
              </p:cNvSpPr>
              <p:nvPr/>
            </p:nvSpPr>
            <p:spPr bwMode="auto">
              <a:xfrm>
                <a:off x="4330" y="788"/>
                <a:ext cx="0" cy="23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6235" name="Line 9"/>
              <p:cNvSpPr>
                <a:spLocks noChangeShapeType="1"/>
              </p:cNvSpPr>
              <p:nvPr/>
            </p:nvSpPr>
            <p:spPr bwMode="auto">
              <a:xfrm flipH="1">
                <a:off x="4276" y="1019"/>
                <a:ext cx="54" cy="6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6236" name="Rectangle 10"/>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136237" name="Rectangle 11"/>
              <p:cNvSpPr>
                <a:spLocks noChangeArrowheads="1"/>
              </p:cNvSpPr>
              <p:nvPr/>
            </p:nvSpPr>
            <p:spPr bwMode="auto">
              <a:xfrm>
                <a:off x="4202" y="924"/>
                <a:ext cx="48" cy="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grpSp>
        <p:graphicFrame>
          <p:nvGraphicFramePr>
            <p:cNvPr id="136201" name="Object 12"/>
            <p:cNvGraphicFramePr>
              <a:graphicFrameLocks noChangeAspect="1"/>
            </p:cNvGraphicFramePr>
            <p:nvPr/>
          </p:nvGraphicFramePr>
          <p:xfrm>
            <a:off x="1398" y="2546"/>
            <a:ext cx="280" cy="239"/>
          </p:xfrm>
          <a:graphic>
            <a:graphicData uri="http://schemas.openxmlformats.org/presentationml/2006/ole">
              <mc:AlternateContent xmlns:mc="http://schemas.openxmlformats.org/markup-compatibility/2006">
                <mc:Choice xmlns:v="urn:schemas-microsoft-com:vml" Requires="v">
                  <p:oleObj spid="_x0000_s136589" name="Clip" r:id="rId3" imgW="1307263" imgH="1084139" progId="MS_ClipArt_Gallery.2">
                    <p:embed/>
                  </p:oleObj>
                </mc:Choice>
                <mc:Fallback>
                  <p:oleObj name="Clip" r:id="rId3" imgW="1307263" imgH="1084139" progId="MS_ClipArt_Gallery.2">
                    <p:embed/>
                    <p:pic>
                      <p:nvPicPr>
                        <p:cNvPr id="0" name="Object 1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98" y="2546"/>
                          <a:ext cx="280" cy="2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6202" name="Object 13"/>
            <p:cNvGraphicFramePr>
              <a:graphicFrameLocks noChangeAspect="1"/>
            </p:cNvGraphicFramePr>
            <p:nvPr/>
          </p:nvGraphicFramePr>
          <p:xfrm>
            <a:off x="2583" y="3755"/>
            <a:ext cx="280" cy="239"/>
          </p:xfrm>
          <a:graphic>
            <a:graphicData uri="http://schemas.openxmlformats.org/presentationml/2006/ole">
              <mc:AlternateContent xmlns:mc="http://schemas.openxmlformats.org/markup-compatibility/2006">
                <mc:Choice xmlns:v="urn:schemas-microsoft-com:vml" Requires="v">
                  <p:oleObj spid="_x0000_s136590" name="Clip" r:id="rId5" imgW="1307263" imgH="1084139" progId="MS_ClipArt_Gallery.2">
                    <p:embed/>
                  </p:oleObj>
                </mc:Choice>
                <mc:Fallback>
                  <p:oleObj name="Clip" r:id="rId5" imgW="1307263" imgH="1084139" progId="MS_ClipArt_Gallery.2">
                    <p:embed/>
                    <p:pic>
                      <p:nvPicPr>
                        <p:cNvPr id="0" name="Object 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83" y="3755"/>
                          <a:ext cx="280" cy="2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6203" name="Object 14"/>
            <p:cNvGraphicFramePr>
              <a:graphicFrameLocks noChangeAspect="1"/>
            </p:cNvGraphicFramePr>
            <p:nvPr/>
          </p:nvGraphicFramePr>
          <p:xfrm>
            <a:off x="1826" y="3267"/>
            <a:ext cx="280" cy="239"/>
          </p:xfrm>
          <a:graphic>
            <a:graphicData uri="http://schemas.openxmlformats.org/presentationml/2006/ole">
              <mc:AlternateContent xmlns:mc="http://schemas.openxmlformats.org/markup-compatibility/2006">
                <mc:Choice xmlns:v="urn:schemas-microsoft-com:vml" Requires="v">
                  <p:oleObj spid="_x0000_s136591" name="Clip" r:id="rId6" imgW="1307263" imgH="1084139" progId="MS_ClipArt_Gallery.2">
                    <p:embed/>
                  </p:oleObj>
                </mc:Choice>
                <mc:Fallback>
                  <p:oleObj name="Clip" r:id="rId6" imgW="1307263" imgH="1084139" progId="MS_ClipArt_Gallery.2">
                    <p:embed/>
                    <p:pic>
                      <p:nvPicPr>
                        <p:cNvPr id="0" name="Object 1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26" y="3267"/>
                          <a:ext cx="280" cy="2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6204" name="Object 15"/>
            <p:cNvGraphicFramePr>
              <a:graphicFrameLocks noChangeAspect="1"/>
            </p:cNvGraphicFramePr>
            <p:nvPr/>
          </p:nvGraphicFramePr>
          <p:xfrm>
            <a:off x="3296" y="3553"/>
            <a:ext cx="280" cy="239"/>
          </p:xfrm>
          <a:graphic>
            <a:graphicData uri="http://schemas.openxmlformats.org/presentationml/2006/ole">
              <mc:AlternateContent xmlns:mc="http://schemas.openxmlformats.org/markup-compatibility/2006">
                <mc:Choice xmlns:v="urn:schemas-microsoft-com:vml" Requires="v">
                  <p:oleObj spid="_x0000_s136592" name="Clip" r:id="rId7" imgW="1307263" imgH="1084139" progId="MS_ClipArt_Gallery.2">
                    <p:embed/>
                  </p:oleObj>
                </mc:Choice>
                <mc:Fallback>
                  <p:oleObj name="Clip" r:id="rId7" imgW="1307263" imgH="1084139" progId="MS_ClipArt_Gallery.2">
                    <p:embed/>
                    <p:pic>
                      <p:nvPicPr>
                        <p:cNvPr id="0" name="Object 1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96" y="3553"/>
                          <a:ext cx="280" cy="2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6205" name="Object 16"/>
            <p:cNvGraphicFramePr>
              <a:graphicFrameLocks noChangeAspect="1"/>
            </p:cNvGraphicFramePr>
            <p:nvPr/>
          </p:nvGraphicFramePr>
          <p:xfrm>
            <a:off x="3754" y="3862"/>
            <a:ext cx="280" cy="239"/>
          </p:xfrm>
          <a:graphic>
            <a:graphicData uri="http://schemas.openxmlformats.org/presentationml/2006/ole">
              <mc:AlternateContent xmlns:mc="http://schemas.openxmlformats.org/markup-compatibility/2006">
                <mc:Choice xmlns:v="urn:schemas-microsoft-com:vml" Requires="v">
                  <p:oleObj spid="_x0000_s136593" name="Clip" r:id="rId8" imgW="1307263" imgH="1084139" progId="MS_ClipArt_Gallery.2">
                    <p:embed/>
                  </p:oleObj>
                </mc:Choice>
                <mc:Fallback>
                  <p:oleObj name="Clip" r:id="rId8" imgW="1307263" imgH="1084139" progId="MS_ClipArt_Gallery.2">
                    <p:embed/>
                    <p:pic>
                      <p:nvPicPr>
                        <p:cNvPr id="0" name="Object 1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54" y="3862"/>
                          <a:ext cx="280" cy="2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6206" name="Object 17"/>
            <p:cNvGraphicFramePr>
              <a:graphicFrameLocks noChangeAspect="1"/>
            </p:cNvGraphicFramePr>
            <p:nvPr/>
          </p:nvGraphicFramePr>
          <p:xfrm>
            <a:off x="3961" y="2633"/>
            <a:ext cx="280" cy="239"/>
          </p:xfrm>
          <a:graphic>
            <a:graphicData uri="http://schemas.openxmlformats.org/presentationml/2006/ole">
              <mc:AlternateContent xmlns:mc="http://schemas.openxmlformats.org/markup-compatibility/2006">
                <mc:Choice xmlns:v="urn:schemas-microsoft-com:vml" Requires="v">
                  <p:oleObj spid="_x0000_s136594" name="Clip" r:id="rId9" imgW="1307263" imgH="1084139" progId="MS_ClipArt_Gallery.2">
                    <p:embed/>
                  </p:oleObj>
                </mc:Choice>
                <mc:Fallback>
                  <p:oleObj name="Clip" r:id="rId9" imgW="1307263" imgH="1084139" progId="MS_ClipArt_Gallery.2">
                    <p:embed/>
                    <p:pic>
                      <p:nvPicPr>
                        <p:cNvPr id="0" name="Object 1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61" y="2633"/>
                          <a:ext cx="280" cy="2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6207" name="Object 18"/>
            <p:cNvGraphicFramePr>
              <a:graphicFrameLocks noChangeAspect="1"/>
            </p:cNvGraphicFramePr>
            <p:nvPr/>
          </p:nvGraphicFramePr>
          <p:xfrm>
            <a:off x="2189" y="1451"/>
            <a:ext cx="280" cy="239"/>
          </p:xfrm>
          <a:graphic>
            <a:graphicData uri="http://schemas.openxmlformats.org/presentationml/2006/ole">
              <mc:AlternateContent xmlns:mc="http://schemas.openxmlformats.org/markup-compatibility/2006">
                <mc:Choice xmlns:v="urn:schemas-microsoft-com:vml" Requires="v">
                  <p:oleObj spid="_x0000_s136595" name="Clip" r:id="rId10" imgW="1307263" imgH="1084139" progId="MS_ClipArt_Gallery.2">
                    <p:embed/>
                  </p:oleObj>
                </mc:Choice>
                <mc:Fallback>
                  <p:oleObj name="Clip" r:id="rId10" imgW="1307263" imgH="1084139" progId="MS_ClipArt_Gallery.2">
                    <p:embed/>
                    <p:pic>
                      <p:nvPicPr>
                        <p:cNvPr id="0" name="Object 1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89" y="1451"/>
                          <a:ext cx="280" cy="2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6208" name="Object 19"/>
            <p:cNvGraphicFramePr>
              <a:graphicFrameLocks noChangeAspect="1"/>
            </p:cNvGraphicFramePr>
            <p:nvPr/>
          </p:nvGraphicFramePr>
          <p:xfrm>
            <a:off x="3973" y="1903"/>
            <a:ext cx="280" cy="239"/>
          </p:xfrm>
          <a:graphic>
            <a:graphicData uri="http://schemas.openxmlformats.org/presentationml/2006/ole">
              <mc:AlternateContent xmlns:mc="http://schemas.openxmlformats.org/markup-compatibility/2006">
                <mc:Choice xmlns:v="urn:schemas-microsoft-com:vml" Requires="v">
                  <p:oleObj spid="_x0000_s136596" name="Clip" r:id="rId11" imgW="1307263" imgH="1084139" progId="MS_ClipArt_Gallery.2">
                    <p:embed/>
                  </p:oleObj>
                </mc:Choice>
                <mc:Fallback>
                  <p:oleObj name="Clip" r:id="rId11" imgW="1307263" imgH="1084139" progId="MS_ClipArt_Gallery.2">
                    <p:embed/>
                    <p:pic>
                      <p:nvPicPr>
                        <p:cNvPr id="0" name="Object 1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73" y="1903"/>
                          <a:ext cx="280" cy="2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6209" name="Object 20"/>
            <p:cNvGraphicFramePr>
              <a:graphicFrameLocks noChangeAspect="1"/>
            </p:cNvGraphicFramePr>
            <p:nvPr/>
          </p:nvGraphicFramePr>
          <p:xfrm>
            <a:off x="3289" y="1391"/>
            <a:ext cx="280" cy="239"/>
          </p:xfrm>
          <a:graphic>
            <a:graphicData uri="http://schemas.openxmlformats.org/presentationml/2006/ole">
              <mc:AlternateContent xmlns:mc="http://schemas.openxmlformats.org/markup-compatibility/2006">
                <mc:Choice xmlns:v="urn:schemas-microsoft-com:vml" Requires="v">
                  <p:oleObj spid="_x0000_s136597" name="Clip" r:id="rId12" imgW="1307263" imgH="1084139" progId="MS_ClipArt_Gallery.2">
                    <p:embed/>
                  </p:oleObj>
                </mc:Choice>
                <mc:Fallback>
                  <p:oleObj name="Clip" r:id="rId12" imgW="1307263" imgH="1084139" progId="MS_ClipArt_Gallery.2">
                    <p:embed/>
                    <p:pic>
                      <p:nvPicPr>
                        <p:cNvPr id="0" name="Object 2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89" y="1391"/>
                          <a:ext cx="280" cy="2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36210" name="Line 21"/>
            <p:cNvSpPr>
              <a:spLocks noChangeShapeType="1"/>
            </p:cNvSpPr>
            <p:nvPr/>
          </p:nvSpPr>
          <p:spPr bwMode="auto">
            <a:xfrm>
              <a:off x="1541" y="1892"/>
              <a:ext cx="1" cy="663"/>
            </a:xfrm>
            <a:prstGeom prst="line">
              <a:avLst/>
            </a:prstGeom>
            <a:noFill/>
            <a:ln w="9525">
              <a:solidFill>
                <a:srgbClr val="FF00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6211" name="Line 22"/>
            <p:cNvSpPr>
              <a:spLocks noChangeShapeType="1"/>
            </p:cNvSpPr>
            <p:nvPr/>
          </p:nvSpPr>
          <p:spPr bwMode="auto">
            <a:xfrm flipV="1">
              <a:off x="1636" y="1656"/>
              <a:ext cx="615" cy="946"/>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6212" name="Line 23"/>
            <p:cNvSpPr>
              <a:spLocks noChangeShapeType="1"/>
            </p:cNvSpPr>
            <p:nvPr/>
          </p:nvSpPr>
          <p:spPr bwMode="auto">
            <a:xfrm flipV="1">
              <a:off x="1661" y="2020"/>
              <a:ext cx="2360" cy="638"/>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6213" name="Line 24"/>
            <p:cNvSpPr>
              <a:spLocks noChangeShapeType="1"/>
            </p:cNvSpPr>
            <p:nvPr/>
          </p:nvSpPr>
          <p:spPr bwMode="auto">
            <a:xfrm>
              <a:off x="1635" y="2760"/>
              <a:ext cx="1736" cy="805"/>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6214" name="Line 25"/>
            <p:cNvSpPr>
              <a:spLocks noChangeShapeType="1"/>
            </p:cNvSpPr>
            <p:nvPr/>
          </p:nvSpPr>
          <p:spPr bwMode="auto">
            <a:xfrm>
              <a:off x="2409" y="1665"/>
              <a:ext cx="1594" cy="994"/>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6215" name="Line 26"/>
            <p:cNvSpPr>
              <a:spLocks noChangeShapeType="1"/>
            </p:cNvSpPr>
            <p:nvPr/>
          </p:nvSpPr>
          <p:spPr bwMode="auto">
            <a:xfrm flipH="1">
              <a:off x="2007" y="1671"/>
              <a:ext cx="323" cy="1586"/>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6216" name="Line 27"/>
            <p:cNvSpPr>
              <a:spLocks noChangeShapeType="1"/>
            </p:cNvSpPr>
            <p:nvPr/>
          </p:nvSpPr>
          <p:spPr bwMode="auto">
            <a:xfrm flipH="1" flipV="1">
              <a:off x="3561" y="1592"/>
              <a:ext cx="489" cy="308"/>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6217" name="Line 28"/>
            <p:cNvSpPr>
              <a:spLocks noChangeShapeType="1"/>
            </p:cNvSpPr>
            <p:nvPr/>
          </p:nvSpPr>
          <p:spPr bwMode="auto">
            <a:xfrm flipH="1">
              <a:off x="2780" y="2137"/>
              <a:ext cx="1278" cy="1594"/>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6218" name="Line 29"/>
            <p:cNvSpPr>
              <a:spLocks noChangeShapeType="1"/>
            </p:cNvSpPr>
            <p:nvPr/>
          </p:nvSpPr>
          <p:spPr bwMode="auto">
            <a:xfrm flipH="1">
              <a:off x="2835" y="3715"/>
              <a:ext cx="466" cy="118"/>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6219" name="Line 30"/>
            <p:cNvSpPr>
              <a:spLocks noChangeShapeType="1"/>
            </p:cNvSpPr>
            <p:nvPr/>
          </p:nvSpPr>
          <p:spPr bwMode="auto">
            <a:xfrm flipH="1">
              <a:off x="2086" y="1624"/>
              <a:ext cx="1294" cy="1688"/>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6220" name="Line 31"/>
            <p:cNvSpPr>
              <a:spLocks noChangeShapeType="1"/>
            </p:cNvSpPr>
            <p:nvPr/>
          </p:nvSpPr>
          <p:spPr bwMode="auto">
            <a:xfrm flipV="1">
              <a:off x="2094" y="2792"/>
              <a:ext cx="1893" cy="592"/>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6221" name="Line 32"/>
            <p:cNvSpPr>
              <a:spLocks noChangeShapeType="1"/>
            </p:cNvSpPr>
            <p:nvPr/>
          </p:nvSpPr>
          <p:spPr bwMode="auto">
            <a:xfrm>
              <a:off x="3506" y="1608"/>
              <a:ext cx="607" cy="1018"/>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6222" name="Line 33"/>
            <p:cNvSpPr>
              <a:spLocks noChangeShapeType="1"/>
            </p:cNvSpPr>
            <p:nvPr/>
          </p:nvSpPr>
          <p:spPr bwMode="auto">
            <a:xfrm>
              <a:off x="3545" y="3731"/>
              <a:ext cx="237" cy="157"/>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6223" name="Line 34"/>
            <p:cNvSpPr>
              <a:spLocks noChangeShapeType="1"/>
            </p:cNvSpPr>
            <p:nvPr/>
          </p:nvSpPr>
          <p:spPr bwMode="auto">
            <a:xfrm>
              <a:off x="2843" y="3944"/>
              <a:ext cx="939" cy="1"/>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6224" name="Text Box 35"/>
            <p:cNvSpPr txBox="1">
              <a:spLocks noChangeArrowheads="1"/>
            </p:cNvSpPr>
            <p:nvPr/>
          </p:nvSpPr>
          <p:spPr bwMode="auto">
            <a:xfrm>
              <a:off x="846" y="2049"/>
              <a:ext cx="628" cy="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zh-CN" altLang="en-US" sz="1600">
                  <a:solidFill>
                    <a:srgbClr val="FF0000"/>
                  </a:solidFill>
                  <a:latin typeface="Arial" panose="020B0604020202020204" pitchFamily="34" charset="0"/>
                  <a:ea typeface="宋体" panose="02010600030101010101" pitchFamily="2" charset="-122"/>
                </a:rPr>
                <a:t>获得结点</a:t>
              </a:r>
            </a:p>
            <a:p>
              <a:pPr eaLnBrk="1" hangingPunct="1">
                <a:spcBef>
                  <a:spcPct val="0"/>
                </a:spcBef>
                <a:buClrTx/>
                <a:buSzTx/>
                <a:buFontTx/>
                <a:buNone/>
              </a:pPr>
              <a:r>
                <a:rPr kumimoji="0" lang="zh-CN" altLang="en-US" sz="1600">
                  <a:solidFill>
                    <a:srgbClr val="FF0000"/>
                  </a:solidFill>
                  <a:latin typeface="Arial" panose="020B0604020202020204" pitchFamily="34" charset="0"/>
                  <a:ea typeface="宋体" panose="02010600030101010101" pitchFamily="2" charset="-122"/>
                </a:rPr>
                <a:t>列表</a:t>
              </a:r>
              <a:endParaRPr kumimoji="0" lang="en-US" altLang="zh-CN" sz="1800">
                <a:latin typeface="Arial" panose="020B0604020202020204" pitchFamily="34" charset="0"/>
                <a:ea typeface="宋体" panose="02010600030101010101" pitchFamily="2" charset="-122"/>
              </a:endParaRPr>
            </a:p>
          </p:txBody>
        </p:sp>
        <p:sp>
          <p:nvSpPr>
            <p:cNvPr id="136225" name="Text Box 36"/>
            <p:cNvSpPr txBox="1">
              <a:spLocks noChangeArrowheads="1"/>
            </p:cNvSpPr>
            <p:nvPr/>
          </p:nvSpPr>
          <p:spPr bwMode="auto">
            <a:xfrm>
              <a:off x="2730" y="2539"/>
              <a:ext cx="756" cy="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zh-CN" altLang="en-US" sz="1600">
                  <a:latin typeface="Arial" panose="020B0604020202020204" pitchFamily="34" charset="0"/>
                  <a:ea typeface="宋体" panose="02010600030101010101" pitchFamily="2" charset="-122"/>
                </a:rPr>
                <a:t>交换文件块</a:t>
              </a:r>
              <a:endParaRPr kumimoji="0" lang="en-US" altLang="zh-CN" sz="1600">
                <a:latin typeface="Arial" panose="020B0604020202020204" pitchFamily="34" charset="0"/>
                <a:ea typeface="宋体" panose="02010600030101010101" pitchFamily="2" charset="-122"/>
              </a:endParaRPr>
            </a:p>
          </p:txBody>
        </p:sp>
        <p:sp>
          <p:nvSpPr>
            <p:cNvPr id="136226" name="Line 38"/>
            <p:cNvSpPr>
              <a:spLocks noChangeShapeType="1"/>
            </p:cNvSpPr>
            <p:nvPr/>
          </p:nvSpPr>
          <p:spPr bwMode="auto">
            <a:xfrm flipH="1">
              <a:off x="3892" y="2871"/>
              <a:ext cx="214" cy="986"/>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136227" name="Picture 39" descr="Alic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113" y="2742"/>
              <a:ext cx="354" cy="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6228" name="Text Box 40"/>
            <p:cNvSpPr txBox="1">
              <a:spLocks noChangeArrowheads="1"/>
            </p:cNvSpPr>
            <p:nvPr/>
          </p:nvSpPr>
          <p:spPr bwMode="auto">
            <a:xfrm>
              <a:off x="1760" y="3471"/>
              <a:ext cx="372" cy="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zh-CN" altLang="en-US" sz="1600">
                  <a:latin typeface="Arial" panose="020B0604020202020204" pitchFamily="34" charset="0"/>
                  <a:ea typeface="宋体" panose="02010600030101010101" pitchFamily="2" charset="-122"/>
                </a:rPr>
                <a:t>结点</a:t>
              </a:r>
            </a:p>
          </p:txBody>
        </p:sp>
        <p:sp>
          <p:nvSpPr>
            <p:cNvPr id="136229" name="Line 42"/>
            <p:cNvSpPr>
              <a:spLocks noChangeShapeType="1"/>
            </p:cNvSpPr>
            <p:nvPr/>
          </p:nvSpPr>
          <p:spPr bwMode="auto">
            <a:xfrm>
              <a:off x="1178" y="1309"/>
              <a:ext cx="218" cy="227"/>
            </a:xfrm>
            <a:prstGeom prst="line">
              <a:avLst/>
            </a:prstGeom>
            <a:noFill/>
            <a:ln w="9525">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36199" name="Rectangle 43"/>
          <p:cNvSpPr>
            <a:spLocks noChangeArrowheads="1"/>
          </p:cNvSpPr>
          <p:nvPr/>
        </p:nvSpPr>
        <p:spPr bwMode="auto">
          <a:xfrm>
            <a:off x="614363" y="1416050"/>
            <a:ext cx="3989387" cy="54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 typeface="ZapfDingbats" pitchFamily="82" charset="2"/>
              <a:buChar char="r"/>
            </a:pPr>
            <a:r>
              <a:rPr kumimoji="0" lang="en-US" altLang="zh-CN" sz="1800">
                <a:latin typeface="Arial" panose="020B0604020202020204" pitchFamily="34" charset="0"/>
                <a:ea typeface="宋体" panose="02010600030101010101" pitchFamily="2" charset="-122"/>
              </a:rPr>
              <a:t>P2P</a:t>
            </a:r>
            <a:r>
              <a:rPr kumimoji="0" lang="zh-CN" altLang="en-US" sz="1800">
                <a:latin typeface="Arial" panose="020B0604020202020204" pitchFamily="34" charset="0"/>
                <a:ea typeface="宋体" panose="02010600030101010101" pitchFamily="2" charset="-122"/>
              </a:rPr>
              <a:t>文件分发</a:t>
            </a:r>
            <a:endParaRPr kumimoji="0" lang="en-US" altLang="zh-CN" sz="2800">
              <a:latin typeface="Arial" panose="020B0604020202020204" pitchFamily="34" charset="0"/>
              <a:ea typeface="宋体" panose="02010600030101010101" pitchFamily="2" charset="-122"/>
            </a:endParaRPr>
          </a:p>
        </p:txBody>
      </p:sp>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7218" name="Group 43"/>
          <p:cNvGrpSpPr>
            <a:grpSpLocks/>
          </p:cNvGrpSpPr>
          <p:nvPr/>
        </p:nvGrpSpPr>
        <p:grpSpPr bwMode="auto">
          <a:xfrm>
            <a:off x="6089650" y="233363"/>
            <a:ext cx="2962275" cy="2882900"/>
            <a:chOff x="2195" y="208"/>
            <a:chExt cx="3140" cy="2776"/>
          </a:xfrm>
        </p:grpSpPr>
        <p:grpSp>
          <p:nvGrpSpPr>
            <p:cNvPr id="137222" name="Group 6"/>
            <p:cNvGrpSpPr>
              <a:grpSpLocks/>
            </p:cNvGrpSpPr>
            <p:nvPr/>
          </p:nvGrpSpPr>
          <p:grpSpPr bwMode="auto">
            <a:xfrm>
              <a:off x="2513" y="208"/>
              <a:ext cx="339" cy="558"/>
              <a:chOff x="4180" y="783"/>
              <a:chExt cx="150" cy="307"/>
            </a:xfrm>
          </p:grpSpPr>
          <p:sp>
            <p:nvSpPr>
              <p:cNvPr id="137248" name="AutoShape 7"/>
              <p:cNvSpPr>
                <a:spLocks noChangeArrowheads="1"/>
              </p:cNvSpPr>
              <p:nvPr/>
            </p:nvSpPr>
            <p:spPr bwMode="auto">
              <a:xfrm>
                <a:off x="4180" y="1019"/>
                <a:ext cx="150" cy="71"/>
              </a:xfrm>
              <a:prstGeom prst="parallelogram">
                <a:avLst>
                  <a:gd name="adj" fmla="val 81387"/>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137249" name="Rectangle 8"/>
              <p:cNvSpPr>
                <a:spLocks noChangeArrowheads="1"/>
              </p:cNvSpPr>
              <p:nvPr/>
            </p:nvSpPr>
            <p:spPr bwMode="auto">
              <a:xfrm>
                <a:off x="4256" y="785"/>
                <a:ext cx="69" cy="236"/>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137250" name="Rectangle 9"/>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137251" name="AutoShape 10"/>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137252" name="Line 11"/>
              <p:cNvSpPr>
                <a:spLocks noChangeShapeType="1"/>
              </p:cNvSpPr>
              <p:nvPr/>
            </p:nvSpPr>
            <p:spPr bwMode="auto">
              <a:xfrm>
                <a:off x="4330" y="788"/>
                <a:ext cx="0" cy="23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7253" name="Line 12"/>
              <p:cNvSpPr>
                <a:spLocks noChangeShapeType="1"/>
              </p:cNvSpPr>
              <p:nvPr/>
            </p:nvSpPr>
            <p:spPr bwMode="auto">
              <a:xfrm flipH="1">
                <a:off x="4276" y="1019"/>
                <a:ext cx="54" cy="6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7254" name="Rectangle 13"/>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137255" name="Rectangle 14"/>
              <p:cNvSpPr>
                <a:spLocks noChangeArrowheads="1"/>
              </p:cNvSpPr>
              <p:nvPr/>
            </p:nvSpPr>
            <p:spPr bwMode="auto">
              <a:xfrm>
                <a:off x="4202" y="924"/>
                <a:ext cx="48" cy="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grpSp>
        <p:graphicFrame>
          <p:nvGraphicFramePr>
            <p:cNvPr id="137223" name="Object 15"/>
            <p:cNvGraphicFramePr>
              <a:graphicFrameLocks noChangeAspect="1"/>
            </p:cNvGraphicFramePr>
            <p:nvPr/>
          </p:nvGraphicFramePr>
          <p:xfrm>
            <a:off x="2480" y="1429"/>
            <a:ext cx="280" cy="239"/>
          </p:xfrm>
          <a:graphic>
            <a:graphicData uri="http://schemas.openxmlformats.org/presentationml/2006/ole">
              <mc:AlternateContent xmlns:mc="http://schemas.openxmlformats.org/markup-compatibility/2006">
                <mc:Choice xmlns:v="urn:schemas-microsoft-com:vml" Requires="v">
                  <p:oleObj spid="_x0000_s137607" name="Clip" r:id="rId3" imgW="1307263" imgH="1084139" progId="MS_ClipArt_Gallery.2">
                    <p:embed/>
                  </p:oleObj>
                </mc:Choice>
                <mc:Fallback>
                  <p:oleObj name="Clip" r:id="rId3" imgW="1307263" imgH="1084139" progId="MS_ClipArt_Gallery.2">
                    <p:embed/>
                    <p:pic>
                      <p:nvPicPr>
                        <p:cNvPr id="0" name="Object 1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80" y="1429"/>
                          <a:ext cx="280" cy="2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7224" name="Object 16"/>
            <p:cNvGraphicFramePr>
              <a:graphicFrameLocks noChangeAspect="1"/>
            </p:cNvGraphicFramePr>
            <p:nvPr/>
          </p:nvGraphicFramePr>
          <p:xfrm>
            <a:off x="3665" y="2638"/>
            <a:ext cx="280" cy="239"/>
          </p:xfrm>
          <a:graphic>
            <a:graphicData uri="http://schemas.openxmlformats.org/presentationml/2006/ole">
              <mc:AlternateContent xmlns:mc="http://schemas.openxmlformats.org/markup-compatibility/2006">
                <mc:Choice xmlns:v="urn:schemas-microsoft-com:vml" Requires="v">
                  <p:oleObj spid="_x0000_s137608" name="Clip" r:id="rId5" imgW="1307263" imgH="1084139" progId="MS_ClipArt_Gallery.2">
                    <p:embed/>
                  </p:oleObj>
                </mc:Choice>
                <mc:Fallback>
                  <p:oleObj name="Clip" r:id="rId5" imgW="1307263" imgH="1084139" progId="MS_ClipArt_Gallery.2">
                    <p:embed/>
                    <p:pic>
                      <p:nvPicPr>
                        <p:cNvPr id="0" name="Object 1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65" y="2638"/>
                          <a:ext cx="280" cy="2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7225" name="Object 17"/>
            <p:cNvGraphicFramePr>
              <a:graphicFrameLocks noChangeAspect="1"/>
            </p:cNvGraphicFramePr>
            <p:nvPr/>
          </p:nvGraphicFramePr>
          <p:xfrm>
            <a:off x="2908" y="2150"/>
            <a:ext cx="280" cy="239"/>
          </p:xfrm>
          <a:graphic>
            <a:graphicData uri="http://schemas.openxmlformats.org/presentationml/2006/ole">
              <mc:AlternateContent xmlns:mc="http://schemas.openxmlformats.org/markup-compatibility/2006">
                <mc:Choice xmlns:v="urn:schemas-microsoft-com:vml" Requires="v">
                  <p:oleObj spid="_x0000_s137609" name="Clip" r:id="rId6" imgW="1307263" imgH="1084139" progId="MS_ClipArt_Gallery.2">
                    <p:embed/>
                  </p:oleObj>
                </mc:Choice>
                <mc:Fallback>
                  <p:oleObj name="Clip" r:id="rId6" imgW="1307263" imgH="1084139" progId="MS_ClipArt_Gallery.2">
                    <p:embed/>
                    <p:pic>
                      <p:nvPicPr>
                        <p:cNvPr id="0" name="Object 1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08" y="2150"/>
                          <a:ext cx="280" cy="2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7226" name="Object 18"/>
            <p:cNvGraphicFramePr>
              <a:graphicFrameLocks noChangeAspect="1"/>
            </p:cNvGraphicFramePr>
            <p:nvPr/>
          </p:nvGraphicFramePr>
          <p:xfrm>
            <a:off x="4378" y="2436"/>
            <a:ext cx="280" cy="239"/>
          </p:xfrm>
          <a:graphic>
            <a:graphicData uri="http://schemas.openxmlformats.org/presentationml/2006/ole">
              <mc:AlternateContent xmlns:mc="http://schemas.openxmlformats.org/markup-compatibility/2006">
                <mc:Choice xmlns:v="urn:schemas-microsoft-com:vml" Requires="v">
                  <p:oleObj spid="_x0000_s137610" name="Clip" r:id="rId7" imgW="1307263" imgH="1084139" progId="MS_ClipArt_Gallery.2">
                    <p:embed/>
                  </p:oleObj>
                </mc:Choice>
                <mc:Fallback>
                  <p:oleObj name="Clip" r:id="rId7" imgW="1307263" imgH="1084139" progId="MS_ClipArt_Gallery.2">
                    <p:embed/>
                    <p:pic>
                      <p:nvPicPr>
                        <p:cNvPr id="0" name="Object 1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78" y="2436"/>
                          <a:ext cx="280" cy="2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7227" name="Object 19"/>
            <p:cNvGraphicFramePr>
              <a:graphicFrameLocks noChangeAspect="1"/>
            </p:cNvGraphicFramePr>
            <p:nvPr/>
          </p:nvGraphicFramePr>
          <p:xfrm>
            <a:off x="4836" y="2745"/>
            <a:ext cx="280" cy="239"/>
          </p:xfrm>
          <a:graphic>
            <a:graphicData uri="http://schemas.openxmlformats.org/presentationml/2006/ole">
              <mc:AlternateContent xmlns:mc="http://schemas.openxmlformats.org/markup-compatibility/2006">
                <mc:Choice xmlns:v="urn:schemas-microsoft-com:vml" Requires="v">
                  <p:oleObj spid="_x0000_s137611" name="Clip" r:id="rId8" imgW="1307263" imgH="1084139" progId="MS_ClipArt_Gallery.2">
                    <p:embed/>
                  </p:oleObj>
                </mc:Choice>
                <mc:Fallback>
                  <p:oleObj name="Clip" r:id="rId8" imgW="1307263" imgH="1084139" progId="MS_ClipArt_Gallery.2">
                    <p:embed/>
                    <p:pic>
                      <p:nvPicPr>
                        <p:cNvPr id="0" name="Object 1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36" y="2745"/>
                          <a:ext cx="280" cy="2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7228" name="Object 20"/>
            <p:cNvGraphicFramePr>
              <a:graphicFrameLocks noChangeAspect="1"/>
            </p:cNvGraphicFramePr>
            <p:nvPr/>
          </p:nvGraphicFramePr>
          <p:xfrm>
            <a:off x="5043" y="1516"/>
            <a:ext cx="280" cy="239"/>
          </p:xfrm>
          <a:graphic>
            <a:graphicData uri="http://schemas.openxmlformats.org/presentationml/2006/ole">
              <mc:AlternateContent xmlns:mc="http://schemas.openxmlformats.org/markup-compatibility/2006">
                <mc:Choice xmlns:v="urn:schemas-microsoft-com:vml" Requires="v">
                  <p:oleObj spid="_x0000_s137612" name="Clip" r:id="rId9" imgW="1307263" imgH="1084139" progId="MS_ClipArt_Gallery.2">
                    <p:embed/>
                  </p:oleObj>
                </mc:Choice>
                <mc:Fallback>
                  <p:oleObj name="Clip" r:id="rId9" imgW="1307263" imgH="1084139" progId="MS_ClipArt_Gallery.2">
                    <p:embed/>
                    <p:pic>
                      <p:nvPicPr>
                        <p:cNvPr id="0" name="Object 2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43" y="1516"/>
                          <a:ext cx="280" cy="2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7229" name="Object 21"/>
            <p:cNvGraphicFramePr>
              <a:graphicFrameLocks noChangeAspect="1"/>
            </p:cNvGraphicFramePr>
            <p:nvPr/>
          </p:nvGraphicFramePr>
          <p:xfrm>
            <a:off x="3271" y="334"/>
            <a:ext cx="280" cy="239"/>
          </p:xfrm>
          <a:graphic>
            <a:graphicData uri="http://schemas.openxmlformats.org/presentationml/2006/ole">
              <mc:AlternateContent xmlns:mc="http://schemas.openxmlformats.org/markup-compatibility/2006">
                <mc:Choice xmlns:v="urn:schemas-microsoft-com:vml" Requires="v">
                  <p:oleObj spid="_x0000_s137613" name="Clip" r:id="rId10" imgW="1307263" imgH="1084139" progId="MS_ClipArt_Gallery.2">
                    <p:embed/>
                  </p:oleObj>
                </mc:Choice>
                <mc:Fallback>
                  <p:oleObj name="Clip" r:id="rId10" imgW="1307263" imgH="1084139" progId="MS_ClipArt_Gallery.2">
                    <p:embed/>
                    <p:pic>
                      <p:nvPicPr>
                        <p:cNvPr id="0" name="Object 2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71" y="334"/>
                          <a:ext cx="280" cy="2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7230" name="Object 22"/>
            <p:cNvGraphicFramePr>
              <a:graphicFrameLocks noChangeAspect="1"/>
            </p:cNvGraphicFramePr>
            <p:nvPr/>
          </p:nvGraphicFramePr>
          <p:xfrm>
            <a:off x="5055" y="786"/>
            <a:ext cx="280" cy="239"/>
          </p:xfrm>
          <a:graphic>
            <a:graphicData uri="http://schemas.openxmlformats.org/presentationml/2006/ole">
              <mc:AlternateContent xmlns:mc="http://schemas.openxmlformats.org/markup-compatibility/2006">
                <mc:Choice xmlns:v="urn:schemas-microsoft-com:vml" Requires="v">
                  <p:oleObj spid="_x0000_s137614" name="Clip" r:id="rId11" imgW="1307263" imgH="1084139" progId="MS_ClipArt_Gallery.2">
                    <p:embed/>
                  </p:oleObj>
                </mc:Choice>
                <mc:Fallback>
                  <p:oleObj name="Clip" r:id="rId11" imgW="1307263" imgH="1084139" progId="MS_ClipArt_Gallery.2">
                    <p:embed/>
                    <p:pic>
                      <p:nvPicPr>
                        <p:cNvPr id="0" name="Object 2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55" y="786"/>
                          <a:ext cx="280" cy="2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7231" name="Object 23"/>
            <p:cNvGraphicFramePr>
              <a:graphicFrameLocks noChangeAspect="1"/>
            </p:cNvGraphicFramePr>
            <p:nvPr/>
          </p:nvGraphicFramePr>
          <p:xfrm>
            <a:off x="4371" y="274"/>
            <a:ext cx="280" cy="239"/>
          </p:xfrm>
          <a:graphic>
            <a:graphicData uri="http://schemas.openxmlformats.org/presentationml/2006/ole">
              <mc:AlternateContent xmlns:mc="http://schemas.openxmlformats.org/markup-compatibility/2006">
                <mc:Choice xmlns:v="urn:schemas-microsoft-com:vml" Requires="v">
                  <p:oleObj spid="_x0000_s137615" name="Clip" r:id="rId12" imgW="1307263" imgH="1084139" progId="MS_ClipArt_Gallery.2">
                    <p:embed/>
                  </p:oleObj>
                </mc:Choice>
                <mc:Fallback>
                  <p:oleObj name="Clip" r:id="rId12" imgW="1307263" imgH="1084139" progId="MS_ClipArt_Gallery.2">
                    <p:embed/>
                    <p:pic>
                      <p:nvPicPr>
                        <p:cNvPr id="0" name="Object 2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71" y="274"/>
                          <a:ext cx="280" cy="2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37232" name="Line 24"/>
            <p:cNvSpPr>
              <a:spLocks noChangeShapeType="1"/>
            </p:cNvSpPr>
            <p:nvPr/>
          </p:nvSpPr>
          <p:spPr bwMode="auto">
            <a:xfrm>
              <a:off x="2623" y="775"/>
              <a:ext cx="0" cy="663"/>
            </a:xfrm>
            <a:prstGeom prst="line">
              <a:avLst/>
            </a:prstGeom>
            <a:noFill/>
            <a:ln w="9525">
              <a:solidFill>
                <a:srgbClr val="FF00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7233" name="Line 25"/>
            <p:cNvSpPr>
              <a:spLocks noChangeShapeType="1"/>
            </p:cNvSpPr>
            <p:nvPr/>
          </p:nvSpPr>
          <p:spPr bwMode="auto">
            <a:xfrm flipV="1">
              <a:off x="2718" y="539"/>
              <a:ext cx="615" cy="946"/>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7234" name="Line 26"/>
            <p:cNvSpPr>
              <a:spLocks noChangeShapeType="1"/>
            </p:cNvSpPr>
            <p:nvPr/>
          </p:nvSpPr>
          <p:spPr bwMode="auto">
            <a:xfrm flipV="1">
              <a:off x="2743" y="903"/>
              <a:ext cx="2360" cy="638"/>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7235" name="Line 27"/>
            <p:cNvSpPr>
              <a:spLocks noChangeShapeType="1"/>
            </p:cNvSpPr>
            <p:nvPr/>
          </p:nvSpPr>
          <p:spPr bwMode="auto">
            <a:xfrm>
              <a:off x="2717" y="1643"/>
              <a:ext cx="1736" cy="805"/>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7236" name="Line 28"/>
            <p:cNvSpPr>
              <a:spLocks noChangeShapeType="1"/>
            </p:cNvSpPr>
            <p:nvPr/>
          </p:nvSpPr>
          <p:spPr bwMode="auto">
            <a:xfrm>
              <a:off x="3491" y="548"/>
              <a:ext cx="1594" cy="994"/>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7237" name="Line 29"/>
            <p:cNvSpPr>
              <a:spLocks noChangeShapeType="1"/>
            </p:cNvSpPr>
            <p:nvPr/>
          </p:nvSpPr>
          <p:spPr bwMode="auto">
            <a:xfrm flipH="1">
              <a:off x="3089" y="554"/>
              <a:ext cx="323" cy="1586"/>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7238" name="Line 30"/>
            <p:cNvSpPr>
              <a:spLocks noChangeShapeType="1"/>
            </p:cNvSpPr>
            <p:nvPr/>
          </p:nvSpPr>
          <p:spPr bwMode="auto">
            <a:xfrm flipH="1" flipV="1">
              <a:off x="4643" y="475"/>
              <a:ext cx="489" cy="308"/>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7239" name="Line 31"/>
            <p:cNvSpPr>
              <a:spLocks noChangeShapeType="1"/>
            </p:cNvSpPr>
            <p:nvPr/>
          </p:nvSpPr>
          <p:spPr bwMode="auto">
            <a:xfrm flipH="1">
              <a:off x="3862" y="1020"/>
              <a:ext cx="1278" cy="1594"/>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7240" name="Line 32"/>
            <p:cNvSpPr>
              <a:spLocks noChangeShapeType="1"/>
            </p:cNvSpPr>
            <p:nvPr/>
          </p:nvSpPr>
          <p:spPr bwMode="auto">
            <a:xfrm flipH="1">
              <a:off x="3917" y="2598"/>
              <a:ext cx="466" cy="118"/>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7241" name="Line 33"/>
            <p:cNvSpPr>
              <a:spLocks noChangeShapeType="1"/>
            </p:cNvSpPr>
            <p:nvPr/>
          </p:nvSpPr>
          <p:spPr bwMode="auto">
            <a:xfrm flipH="1">
              <a:off x="3168" y="507"/>
              <a:ext cx="1294" cy="1688"/>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7242" name="Line 34"/>
            <p:cNvSpPr>
              <a:spLocks noChangeShapeType="1"/>
            </p:cNvSpPr>
            <p:nvPr/>
          </p:nvSpPr>
          <p:spPr bwMode="auto">
            <a:xfrm flipV="1">
              <a:off x="3176" y="1675"/>
              <a:ext cx="1893" cy="592"/>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7243" name="Line 35"/>
            <p:cNvSpPr>
              <a:spLocks noChangeShapeType="1"/>
            </p:cNvSpPr>
            <p:nvPr/>
          </p:nvSpPr>
          <p:spPr bwMode="auto">
            <a:xfrm>
              <a:off x="4588" y="491"/>
              <a:ext cx="607" cy="1018"/>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7244" name="Line 36"/>
            <p:cNvSpPr>
              <a:spLocks noChangeShapeType="1"/>
            </p:cNvSpPr>
            <p:nvPr/>
          </p:nvSpPr>
          <p:spPr bwMode="auto">
            <a:xfrm>
              <a:off x="4627" y="2614"/>
              <a:ext cx="237" cy="157"/>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7245" name="Line 37"/>
            <p:cNvSpPr>
              <a:spLocks noChangeShapeType="1"/>
            </p:cNvSpPr>
            <p:nvPr/>
          </p:nvSpPr>
          <p:spPr bwMode="auto">
            <a:xfrm>
              <a:off x="3925" y="2827"/>
              <a:ext cx="939" cy="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7246" name="Line 39"/>
            <p:cNvSpPr>
              <a:spLocks noChangeShapeType="1"/>
            </p:cNvSpPr>
            <p:nvPr/>
          </p:nvSpPr>
          <p:spPr bwMode="auto">
            <a:xfrm flipH="1">
              <a:off x="4974" y="1754"/>
              <a:ext cx="214" cy="986"/>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137247" name="Picture 40" descr="Alic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195" y="1625"/>
              <a:ext cx="354" cy="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7219" name="Slide Number Placeholder 6"/>
          <p:cNvSpPr>
            <a:spLocks noGrp="1"/>
          </p:cNvSpPr>
          <p:nvPr>
            <p:ph type="sldNum" sz="quarter" idx="11"/>
          </p:nvPr>
        </p:nvSpPr>
        <p:spPr>
          <a:xfrm>
            <a:off x="0" y="6543675"/>
            <a:ext cx="5219700" cy="3143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l">
              <a:spcBef>
                <a:spcPct val="0"/>
              </a:spcBef>
              <a:buClrTx/>
              <a:buSzTx/>
              <a:buFontTx/>
              <a:buNone/>
            </a:pPr>
            <a:fld id="{FE426FAC-C6A2-4E79-B8F2-CB483499B066}" type="slidenum">
              <a:rPr kumimoji="0" lang="en-US" altLang="zh-CN" sz="1600" smtClean="0">
                <a:solidFill>
                  <a:schemeClr val="bg2"/>
                </a:solidFill>
                <a:latin typeface="华文隶书" panose="02010800040101010101" pitchFamily="2" charset="-122"/>
                <a:ea typeface="华文隶书" panose="02010800040101010101" pitchFamily="2" charset="-122"/>
                <a:cs typeface="Arial" panose="020B0604020202020204" pitchFamily="34" charset="0"/>
              </a:rPr>
              <a:pPr algn="l">
                <a:spcBef>
                  <a:spcPct val="0"/>
                </a:spcBef>
                <a:buClrTx/>
                <a:buSzTx/>
                <a:buFontTx/>
                <a:buNone/>
              </a:pPr>
              <a:t>81</a:t>
            </a:fld>
            <a:endParaRPr kumimoji="0" lang="en-US" altLang="zh-CN" sz="1600" smtClean="0">
              <a:solidFill>
                <a:schemeClr val="bg2"/>
              </a:solidFill>
              <a:latin typeface="华文隶书" panose="02010800040101010101" pitchFamily="2" charset="-122"/>
              <a:ea typeface="华文隶书" panose="02010800040101010101" pitchFamily="2" charset="-122"/>
              <a:cs typeface="Arial" panose="020B0604020202020204" pitchFamily="34" charset="0"/>
            </a:endParaRPr>
          </a:p>
        </p:txBody>
      </p:sp>
      <p:sp>
        <p:nvSpPr>
          <p:cNvPr id="137220" name="Rectangle 2"/>
          <p:cNvSpPr>
            <a:spLocks noGrp="1" noChangeArrowheads="1"/>
          </p:cNvSpPr>
          <p:nvPr>
            <p:ph type="title"/>
          </p:nvPr>
        </p:nvSpPr>
        <p:spPr>
          <a:xfrm>
            <a:off x="312738" y="404813"/>
            <a:ext cx="7772400" cy="619125"/>
          </a:xfrm>
        </p:spPr>
        <p:txBody>
          <a:bodyPr/>
          <a:lstStyle/>
          <a:p>
            <a:r>
              <a:rPr lang="en-US" altLang="zh-CN" smtClean="0">
                <a:ea typeface="宋体" panose="02010600030101010101" pitchFamily="2" charset="-122"/>
              </a:rPr>
              <a:t>BitTorrent (1)</a:t>
            </a:r>
          </a:p>
        </p:txBody>
      </p:sp>
      <p:sp>
        <p:nvSpPr>
          <p:cNvPr id="137221" name="Rectangle 3"/>
          <p:cNvSpPr>
            <a:spLocks noGrp="1" noChangeArrowheads="1"/>
          </p:cNvSpPr>
          <p:nvPr>
            <p:ph type="body" sz="half" idx="1"/>
          </p:nvPr>
        </p:nvSpPr>
        <p:spPr>
          <a:xfrm>
            <a:off x="212725" y="2124075"/>
            <a:ext cx="8120063" cy="4384675"/>
          </a:xfrm>
        </p:spPr>
        <p:txBody>
          <a:bodyPr/>
          <a:lstStyle/>
          <a:p>
            <a:r>
              <a:rPr lang="zh-CN" altLang="en-US" sz="2400" smtClean="0">
                <a:ea typeface="宋体" panose="02010600030101010101" pitchFamily="2" charset="-122"/>
              </a:rPr>
              <a:t>文件被分割成每块</a:t>
            </a:r>
            <a:r>
              <a:rPr lang="en-US" altLang="zh-CN" sz="2400" smtClean="0">
                <a:ea typeface="宋体" panose="02010600030101010101" pitchFamily="2" charset="-122"/>
              </a:rPr>
              <a:t>256KB</a:t>
            </a:r>
            <a:r>
              <a:rPr lang="zh-CN" altLang="en-US" sz="2400" smtClean="0">
                <a:ea typeface="宋体" panose="02010600030101010101" pitchFamily="2" charset="-122"/>
              </a:rPr>
              <a:t>的文件块（</a:t>
            </a:r>
            <a:r>
              <a:rPr lang="en-US" altLang="zh-CN" sz="2400" i="1" smtClean="0">
                <a:solidFill>
                  <a:srgbClr val="FF3300"/>
                </a:solidFill>
                <a:ea typeface="宋体" panose="02010600030101010101" pitchFamily="2" charset="-122"/>
              </a:rPr>
              <a:t>chunks</a:t>
            </a:r>
            <a:r>
              <a:rPr lang="zh-CN" altLang="en-US" sz="2400" smtClean="0">
                <a:ea typeface="宋体" panose="02010600030101010101" pitchFamily="2" charset="-122"/>
              </a:rPr>
              <a:t> ）</a:t>
            </a:r>
            <a:r>
              <a:rPr lang="en-US" altLang="zh-CN" sz="2400" smtClean="0">
                <a:ea typeface="宋体" panose="02010600030101010101" pitchFamily="2" charset="-122"/>
              </a:rPr>
              <a:t>.</a:t>
            </a:r>
          </a:p>
          <a:p>
            <a:r>
              <a:rPr lang="zh-CN" altLang="en-US" sz="2400" smtClean="0">
                <a:ea typeface="宋体" panose="02010600030101010101" pitchFamily="2" charset="-122"/>
              </a:rPr>
              <a:t>当结点加入这个</a:t>
            </a:r>
            <a:r>
              <a:rPr lang="en-US" altLang="zh-CN" sz="2400" smtClean="0">
                <a:ea typeface="宋体" panose="02010600030101010101" pitchFamily="2" charset="-122"/>
              </a:rPr>
              <a:t>torrent</a:t>
            </a:r>
            <a:r>
              <a:rPr lang="zh-CN" altLang="en-US" sz="2400" smtClean="0">
                <a:ea typeface="宋体" panose="02010600030101010101" pitchFamily="2" charset="-122"/>
              </a:rPr>
              <a:t>时</a:t>
            </a:r>
            <a:r>
              <a:rPr lang="en-US" altLang="zh-CN" sz="2400" smtClean="0">
                <a:ea typeface="宋体" panose="02010600030101010101" pitchFamily="2" charset="-122"/>
              </a:rPr>
              <a:t>: </a:t>
            </a:r>
          </a:p>
          <a:p>
            <a:pPr lvl="1"/>
            <a:r>
              <a:rPr lang="zh-CN" altLang="en-US" smtClean="0">
                <a:ea typeface="宋体" panose="02010600030101010101" pitchFamily="2" charset="-122"/>
              </a:rPr>
              <a:t>没有文件块，但是随着时间的推移，结点会积累文件块</a:t>
            </a:r>
            <a:endParaRPr lang="en-US" altLang="zh-CN" smtClean="0">
              <a:ea typeface="宋体" panose="02010600030101010101" pitchFamily="2" charset="-122"/>
            </a:endParaRPr>
          </a:p>
          <a:p>
            <a:pPr lvl="1"/>
            <a:r>
              <a:rPr lang="zh-CN" altLang="en-US" smtClean="0">
                <a:ea typeface="宋体" panose="02010600030101010101" pitchFamily="2" charset="-122"/>
              </a:rPr>
              <a:t>在</a:t>
            </a:r>
            <a:r>
              <a:rPr lang="en-US" altLang="zh-CN" smtClean="0">
                <a:ea typeface="宋体" panose="02010600030101010101" pitchFamily="2" charset="-122"/>
              </a:rPr>
              <a:t>tracker</a:t>
            </a:r>
            <a:r>
              <a:rPr lang="zh-CN" altLang="en-US" smtClean="0">
                <a:ea typeface="宋体" panose="02010600030101010101" pitchFamily="2" charset="-122"/>
              </a:rPr>
              <a:t>服务器中注册，从而得到一个结点列表，然后与列表中的某些结点连接</a:t>
            </a:r>
            <a:r>
              <a:rPr lang="en-US" altLang="zh-CN" smtClean="0">
                <a:ea typeface="宋体" panose="02010600030101010101" pitchFamily="2" charset="-122"/>
              </a:rPr>
              <a:t> (“</a:t>
            </a:r>
            <a:r>
              <a:rPr lang="zh-CN" altLang="en-US" smtClean="0">
                <a:ea typeface="宋体" panose="02010600030101010101" pitchFamily="2" charset="-122"/>
              </a:rPr>
              <a:t>邻居</a:t>
            </a:r>
            <a:r>
              <a:rPr lang="en-US" altLang="zh-CN" smtClean="0">
                <a:ea typeface="宋体" panose="02010600030101010101" pitchFamily="2" charset="-122"/>
              </a:rPr>
              <a:t>”)</a:t>
            </a:r>
          </a:p>
          <a:p>
            <a:r>
              <a:rPr lang="zh-CN" altLang="en-US" sz="2400" smtClean="0">
                <a:ea typeface="宋体" panose="02010600030101010101" pitchFamily="2" charset="-122"/>
              </a:rPr>
              <a:t>在下载文件块的同时，向其他结点上传已有的文件块</a:t>
            </a:r>
            <a:r>
              <a:rPr lang="en-US" altLang="zh-CN" sz="2400" smtClean="0">
                <a:ea typeface="宋体" panose="02010600030101010101" pitchFamily="2" charset="-122"/>
              </a:rPr>
              <a:t>. </a:t>
            </a:r>
          </a:p>
          <a:p>
            <a:r>
              <a:rPr lang="zh-CN" altLang="en-US" sz="2400" smtClean="0">
                <a:ea typeface="宋体" panose="02010600030101010101" pitchFamily="2" charset="-122"/>
              </a:rPr>
              <a:t>结点随时加入，随时地离开</a:t>
            </a:r>
            <a:endParaRPr lang="en-US" altLang="zh-CN" sz="2400" smtClean="0">
              <a:ea typeface="宋体" panose="02010600030101010101" pitchFamily="2" charset="-122"/>
            </a:endParaRPr>
          </a:p>
          <a:p>
            <a:r>
              <a:rPr lang="zh-CN" altLang="en-US" sz="2400" smtClean="0">
                <a:ea typeface="宋体" panose="02010600030101010101" pitchFamily="2" charset="-122"/>
              </a:rPr>
              <a:t>当结点下载完整个文件后，它可能（自私地）离开，也有可能（无私地）留下</a:t>
            </a:r>
            <a:endParaRPr lang="en-US" altLang="zh-CN" sz="2400" smtClean="0">
              <a:ea typeface="宋体" panose="02010600030101010101" pitchFamily="2" charset="-122"/>
            </a:endParaRPr>
          </a:p>
        </p:txBody>
      </p:sp>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Slide Number Placeholder 6"/>
          <p:cNvSpPr>
            <a:spLocks noGrp="1"/>
          </p:cNvSpPr>
          <p:nvPr>
            <p:ph type="sldNum" sz="quarter" idx="11"/>
          </p:nvPr>
        </p:nvSpPr>
        <p:spPr>
          <a:xfrm>
            <a:off x="0" y="6543675"/>
            <a:ext cx="5219700" cy="3143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l">
              <a:spcBef>
                <a:spcPct val="0"/>
              </a:spcBef>
              <a:buClrTx/>
              <a:buSzTx/>
              <a:buFontTx/>
              <a:buNone/>
            </a:pPr>
            <a:fld id="{7A13EE8C-B1A4-4483-9ED6-18791B6CEB34}" type="slidenum">
              <a:rPr kumimoji="0" lang="en-US" altLang="zh-CN" sz="1600" smtClean="0">
                <a:solidFill>
                  <a:schemeClr val="bg2"/>
                </a:solidFill>
                <a:latin typeface="华文隶书" panose="02010800040101010101" pitchFamily="2" charset="-122"/>
                <a:ea typeface="华文隶书" panose="02010800040101010101" pitchFamily="2" charset="-122"/>
                <a:cs typeface="Arial" panose="020B0604020202020204" pitchFamily="34" charset="0"/>
              </a:rPr>
              <a:pPr algn="l">
                <a:spcBef>
                  <a:spcPct val="0"/>
                </a:spcBef>
                <a:buClrTx/>
                <a:buSzTx/>
                <a:buFontTx/>
                <a:buNone/>
              </a:pPr>
              <a:t>82</a:t>
            </a:fld>
            <a:endParaRPr kumimoji="0" lang="en-US" altLang="zh-CN" sz="1600" smtClean="0">
              <a:solidFill>
                <a:schemeClr val="bg2"/>
              </a:solidFill>
              <a:latin typeface="华文隶书" panose="02010800040101010101" pitchFamily="2" charset="-122"/>
              <a:ea typeface="华文隶书" panose="02010800040101010101" pitchFamily="2" charset="-122"/>
              <a:cs typeface="Arial" panose="020B0604020202020204" pitchFamily="34" charset="0"/>
            </a:endParaRPr>
          </a:p>
        </p:txBody>
      </p:sp>
      <p:sp>
        <p:nvSpPr>
          <p:cNvPr id="138243" name="Rectangle 2"/>
          <p:cNvSpPr>
            <a:spLocks noGrp="1" noChangeArrowheads="1"/>
          </p:cNvSpPr>
          <p:nvPr>
            <p:ph type="title"/>
          </p:nvPr>
        </p:nvSpPr>
        <p:spPr/>
        <p:txBody>
          <a:bodyPr/>
          <a:lstStyle/>
          <a:p>
            <a:r>
              <a:rPr lang="en-US" altLang="zh-CN" smtClean="0">
                <a:ea typeface="宋体" panose="02010600030101010101" pitchFamily="2" charset="-122"/>
              </a:rPr>
              <a:t>BitTorrent (2)</a:t>
            </a:r>
          </a:p>
        </p:txBody>
      </p:sp>
      <p:sp>
        <p:nvSpPr>
          <p:cNvPr id="138244" name="Rectangle 4"/>
          <p:cNvSpPr>
            <a:spLocks noGrp="1" noChangeArrowheads="1"/>
          </p:cNvSpPr>
          <p:nvPr>
            <p:ph type="body" sz="half" idx="2"/>
          </p:nvPr>
        </p:nvSpPr>
        <p:spPr>
          <a:xfrm>
            <a:off x="437272" y="1412776"/>
            <a:ext cx="3989388" cy="4965700"/>
          </a:xfrm>
        </p:spPr>
        <p:txBody>
          <a:bodyPr/>
          <a:lstStyle/>
          <a:p>
            <a:pPr>
              <a:buFont typeface="ZapfDingbats" pitchFamily="82" charset="2"/>
              <a:buNone/>
            </a:pPr>
            <a:r>
              <a:rPr lang="zh-CN" altLang="en-US" sz="2400" u="sng" dirty="0" smtClean="0">
                <a:solidFill>
                  <a:srgbClr val="FF0000"/>
                </a:solidFill>
                <a:ea typeface="宋体" panose="02010600030101010101" pitchFamily="2" charset="-122"/>
              </a:rPr>
              <a:t>拉式下载数据块</a:t>
            </a:r>
            <a:endParaRPr lang="en-US" altLang="zh-CN" sz="2400" u="sng" dirty="0" smtClean="0">
              <a:solidFill>
                <a:srgbClr val="FF0000"/>
              </a:solidFill>
              <a:ea typeface="宋体" panose="02010600030101010101" pitchFamily="2" charset="-122"/>
            </a:endParaRPr>
          </a:p>
          <a:p>
            <a:r>
              <a:rPr lang="zh-CN" altLang="en-US" sz="2400" dirty="0" smtClean="0">
                <a:ea typeface="宋体" panose="02010600030101010101" pitchFamily="2" charset="-122"/>
              </a:rPr>
              <a:t>在任何时候，不同的结点拥有不同的文件块</a:t>
            </a:r>
            <a:endParaRPr lang="en-US" altLang="zh-CN" sz="2400" dirty="0" smtClean="0">
              <a:ea typeface="宋体" panose="02010600030101010101" pitchFamily="2" charset="-122"/>
            </a:endParaRPr>
          </a:p>
          <a:p>
            <a:r>
              <a:rPr lang="zh-CN" altLang="en-US" sz="2400" dirty="0" smtClean="0">
                <a:ea typeface="宋体" panose="02010600030101010101" pitchFamily="2" charset="-122"/>
              </a:rPr>
              <a:t>某个节点（</a:t>
            </a:r>
            <a:r>
              <a:rPr lang="en-US" altLang="zh-CN" sz="2400" dirty="0" smtClean="0">
                <a:ea typeface="宋体" panose="02010600030101010101" pitchFamily="2" charset="-122"/>
              </a:rPr>
              <a:t>Alice</a:t>
            </a:r>
            <a:r>
              <a:rPr lang="zh-CN" altLang="en-US" sz="2400" dirty="0" smtClean="0">
                <a:ea typeface="宋体" panose="02010600030101010101" pitchFamily="2" charset="-122"/>
              </a:rPr>
              <a:t>）周期性的向它的邻居节点询问它们拥有的文件块列表</a:t>
            </a:r>
            <a:r>
              <a:rPr lang="en-US" altLang="zh-CN" sz="2400" dirty="0" smtClean="0">
                <a:ea typeface="宋体" panose="02010600030101010101" pitchFamily="2" charset="-122"/>
              </a:rPr>
              <a:t>.</a:t>
            </a:r>
          </a:p>
          <a:p>
            <a:r>
              <a:rPr lang="en-US" altLang="zh-CN" sz="2400" dirty="0" smtClean="0">
                <a:ea typeface="宋体" panose="02010600030101010101" pitchFamily="2" charset="-122"/>
              </a:rPr>
              <a:t>Alice</a:t>
            </a:r>
            <a:r>
              <a:rPr lang="zh-CN" altLang="en-US" sz="2400" dirty="0" smtClean="0">
                <a:ea typeface="宋体" panose="02010600030101010101" pitchFamily="2" charset="-122"/>
              </a:rPr>
              <a:t>发送请求消息，请求下载她没有的文件块</a:t>
            </a:r>
            <a:endParaRPr lang="en-US" altLang="zh-CN" sz="2400" dirty="0" smtClean="0">
              <a:ea typeface="宋体" panose="02010600030101010101" pitchFamily="2" charset="-122"/>
            </a:endParaRPr>
          </a:p>
          <a:p>
            <a:pPr lvl="1"/>
            <a:r>
              <a:rPr lang="zh-CN" altLang="en-US" dirty="0" smtClean="0">
                <a:ea typeface="宋体" panose="02010600030101010101" pitchFamily="2" charset="-122"/>
              </a:rPr>
              <a:t>最少优先算法</a:t>
            </a:r>
          </a:p>
        </p:txBody>
      </p:sp>
      <p:sp>
        <p:nvSpPr>
          <p:cNvPr id="138245" name="Rectangle 6"/>
          <p:cNvSpPr>
            <a:spLocks noChangeArrowheads="1"/>
          </p:cNvSpPr>
          <p:nvPr/>
        </p:nvSpPr>
        <p:spPr bwMode="auto">
          <a:xfrm>
            <a:off x="4355976" y="1412776"/>
            <a:ext cx="4472433" cy="4965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zh-CN" altLang="en-US" sz="2400" u="sng" dirty="0">
                <a:solidFill>
                  <a:srgbClr val="FF0000"/>
                </a:solidFill>
                <a:latin typeface="Arial" panose="020B0604020202020204" pitchFamily="34" charset="0"/>
                <a:ea typeface="宋体" panose="02010600030101010101" pitchFamily="2" charset="-122"/>
              </a:rPr>
              <a:t>发送文件块</a:t>
            </a:r>
            <a:r>
              <a:rPr kumimoji="0" lang="en-US" altLang="zh-CN" sz="2400" u="sng" dirty="0">
                <a:solidFill>
                  <a:srgbClr val="FF0000"/>
                </a:solidFill>
                <a:latin typeface="Arial" panose="020B0604020202020204" pitchFamily="34" charset="0"/>
                <a:ea typeface="宋体" panose="02010600030101010101" pitchFamily="2" charset="-122"/>
              </a:rPr>
              <a:t>:</a:t>
            </a:r>
            <a:r>
              <a:rPr kumimoji="0" lang="zh-CN" altLang="en-US" sz="2400" u="sng" dirty="0">
                <a:solidFill>
                  <a:srgbClr val="FF0000"/>
                </a:solidFill>
                <a:latin typeface="Arial" panose="020B0604020202020204" pitchFamily="34" charset="0"/>
                <a:ea typeface="宋体" panose="02010600030101010101" pitchFamily="2" charset="-122"/>
              </a:rPr>
              <a:t>针锋相对（</a:t>
            </a:r>
            <a:r>
              <a:rPr kumimoji="0" lang="en-US" altLang="zh-CN" sz="2400" u="sng" dirty="0">
                <a:solidFill>
                  <a:srgbClr val="FF0000"/>
                </a:solidFill>
                <a:latin typeface="Arial" panose="020B0604020202020204" pitchFamily="34" charset="0"/>
                <a:ea typeface="宋体" panose="02010600030101010101" pitchFamily="2" charset="-122"/>
              </a:rPr>
              <a:t>tit-for-tat</a:t>
            </a:r>
            <a:r>
              <a:rPr kumimoji="0" lang="zh-CN" altLang="en-US" sz="2400" u="sng" dirty="0">
                <a:solidFill>
                  <a:srgbClr val="FF0000"/>
                </a:solidFill>
                <a:latin typeface="Arial" panose="020B0604020202020204" pitchFamily="34" charset="0"/>
                <a:ea typeface="宋体" panose="02010600030101010101" pitchFamily="2" charset="-122"/>
              </a:rPr>
              <a:t>）</a:t>
            </a:r>
          </a:p>
          <a:p>
            <a:pPr eaLnBrk="1" hangingPunct="1">
              <a:spcBef>
                <a:spcPct val="0"/>
              </a:spcBef>
              <a:buClrTx/>
              <a:buSzTx/>
              <a:buFont typeface="ZapfDingbats" pitchFamily="82" charset="2"/>
              <a:buChar char="r"/>
            </a:pPr>
            <a:r>
              <a:rPr kumimoji="0" lang="en-US" altLang="zh-CN" sz="1800" dirty="0">
                <a:latin typeface="Arial" panose="020B0604020202020204" pitchFamily="34" charset="0"/>
                <a:ea typeface="宋体" panose="02010600030101010101" pitchFamily="2" charset="-122"/>
              </a:rPr>
              <a:t>Alice</a:t>
            </a:r>
            <a:r>
              <a:rPr kumimoji="0" lang="zh-CN" altLang="en-US" sz="1800" dirty="0">
                <a:latin typeface="Arial" panose="020B0604020202020204" pitchFamily="34" charset="0"/>
                <a:ea typeface="宋体" panose="02010600030101010101" pitchFamily="2" charset="-122"/>
              </a:rPr>
              <a:t>以最快的速率给</a:t>
            </a:r>
            <a:r>
              <a:rPr kumimoji="0" lang="en-US" altLang="zh-CN" sz="1800" dirty="0">
                <a:latin typeface="Arial" panose="020B0604020202020204" pitchFamily="34" charset="0"/>
                <a:ea typeface="宋体" panose="02010600030101010101" pitchFamily="2" charset="-122"/>
              </a:rPr>
              <a:t>4</a:t>
            </a:r>
            <a:r>
              <a:rPr kumimoji="0" lang="zh-CN" altLang="en-US" sz="1800" dirty="0">
                <a:latin typeface="Arial" panose="020B0604020202020204" pitchFamily="34" charset="0"/>
                <a:ea typeface="宋体" panose="02010600030101010101" pitchFamily="2" charset="-122"/>
              </a:rPr>
              <a:t>个邻居节点发送文件块</a:t>
            </a:r>
            <a:r>
              <a:rPr kumimoji="0" lang="en-US" altLang="zh-CN" sz="1800" dirty="0">
                <a:latin typeface="Arial" panose="020B0604020202020204" pitchFamily="34" charset="0"/>
                <a:ea typeface="宋体" panose="02010600030101010101" pitchFamily="2" charset="-122"/>
              </a:rPr>
              <a:t> </a:t>
            </a:r>
          </a:p>
          <a:p>
            <a:pPr lvl="1" eaLnBrk="1" hangingPunct="1">
              <a:spcBef>
                <a:spcPct val="0"/>
              </a:spcBef>
              <a:buClrTx/>
              <a:buSzPct val="75000"/>
              <a:buFont typeface="Wingdings" panose="05000000000000000000" pitchFamily="2" charset="2"/>
              <a:buChar char="v"/>
            </a:pPr>
            <a:r>
              <a:rPr kumimoji="0" lang="zh-CN" altLang="en-US" sz="1800" dirty="0">
                <a:latin typeface="Arial" panose="020B0604020202020204" pitchFamily="34" charset="0"/>
                <a:ea typeface="宋体" panose="02010600030101010101" pitchFamily="2" charset="-122"/>
              </a:rPr>
              <a:t>每隔</a:t>
            </a:r>
            <a:r>
              <a:rPr kumimoji="0" lang="en-US" altLang="zh-CN" sz="1800" dirty="0">
                <a:latin typeface="Arial" panose="020B0604020202020204" pitchFamily="34" charset="0"/>
                <a:ea typeface="宋体" panose="02010600030101010101" pitchFamily="2" charset="-122"/>
              </a:rPr>
              <a:t>10</a:t>
            </a:r>
            <a:r>
              <a:rPr kumimoji="0" lang="zh-CN" altLang="en-US" sz="1800" dirty="0">
                <a:latin typeface="Arial" panose="020B0604020202020204" pitchFamily="34" charset="0"/>
                <a:ea typeface="宋体" panose="02010600030101010101" pitchFamily="2" charset="-122"/>
              </a:rPr>
              <a:t>秒，重新评估处于前</a:t>
            </a:r>
            <a:r>
              <a:rPr kumimoji="0" lang="en-US" altLang="zh-CN" sz="1800" dirty="0">
                <a:latin typeface="Arial" panose="020B0604020202020204" pitchFamily="34" charset="0"/>
                <a:ea typeface="宋体" panose="02010600030101010101" pitchFamily="2" charset="-122"/>
              </a:rPr>
              <a:t>4 </a:t>
            </a:r>
            <a:r>
              <a:rPr kumimoji="0" lang="zh-CN" altLang="en-US" sz="1800" dirty="0">
                <a:latin typeface="Arial" panose="020B0604020202020204" pitchFamily="34" charset="0"/>
                <a:ea typeface="宋体" panose="02010600030101010101" pitchFamily="2" charset="-122"/>
              </a:rPr>
              <a:t>的节点</a:t>
            </a:r>
            <a:endParaRPr kumimoji="0" lang="en-US" altLang="zh-CN" sz="1800" dirty="0">
              <a:latin typeface="Arial" panose="020B0604020202020204" pitchFamily="34" charset="0"/>
              <a:ea typeface="宋体" panose="02010600030101010101" pitchFamily="2" charset="-122"/>
            </a:endParaRPr>
          </a:p>
          <a:p>
            <a:pPr eaLnBrk="1" hangingPunct="1">
              <a:spcBef>
                <a:spcPct val="0"/>
              </a:spcBef>
              <a:buClrTx/>
              <a:buSzTx/>
              <a:buFont typeface="ZapfDingbats" pitchFamily="82" charset="2"/>
              <a:buChar char="r"/>
            </a:pPr>
            <a:r>
              <a:rPr kumimoji="0" lang="zh-CN" altLang="en-US" sz="1800" dirty="0">
                <a:latin typeface="Arial" panose="020B0604020202020204" pitchFamily="34" charset="0"/>
                <a:ea typeface="宋体" panose="02010600030101010101" pitchFamily="2" charset="-122"/>
              </a:rPr>
              <a:t>每隔</a:t>
            </a:r>
            <a:r>
              <a:rPr kumimoji="0" lang="en-US" altLang="zh-CN" sz="1800" dirty="0">
                <a:latin typeface="Arial" panose="020B0604020202020204" pitchFamily="34" charset="0"/>
                <a:ea typeface="宋体" panose="02010600030101010101" pitchFamily="2" charset="-122"/>
              </a:rPr>
              <a:t>30</a:t>
            </a:r>
            <a:r>
              <a:rPr kumimoji="0" lang="zh-CN" altLang="en-US" sz="1800" dirty="0">
                <a:latin typeface="Arial" panose="020B0604020202020204" pitchFamily="34" charset="0"/>
                <a:ea typeface="宋体" panose="02010600030101010101" pitchFamily="2" charset="-122"/>
              </a:rPr>
              <a:t>秒</a:t>
            </a:r>
            <a:r>
              <a:rPr kumimoji="0" lang="en-US" altLang="zh-CN" sz="1800" dirty="0">
                <a:latin typeface="Arial" panose="020B0604020202020204" pitchFamily="34" charset="0"/>
                <a:ea typeface="宋体" panose="02010600030101010101" pitchFamily="2" charset="-122"/>
              </a:rPr>
              <a:t>: </a:t>
            </a:r>
            <a:r>
              <a:rPr kumimoji="0" lang="zh-CN" altLang="en-US" sz="1800" dirty="0">
                <a:latin typeface="Arial" panose="020B0604020202020204" pitchFamily="34" charset="0"/>
                <a:ea typeface="宋体" panose="02010600030101010101" pitchFamily="2" charset="-122"/>
              </a:rPr>
              <a:t>随机的选择另一个节点，开始发送文件块</a:t>
            </a:r>
            <a:endParaRPr kumimoji="0" lang="en-US" altLang="zh-CN" sz="1800" dirty="0">
              <a:latin typeface="Arial" panose="020B0604020202020204" pitchFamily="34" charset="0"/>
              <a:ea typeface="宋体" panose="02010600030101010101" pitchFamily="2" charset="-122"/>
            </a:endParaRPr>
          </a:p>
          <a:p>
            <a:pPr lvl="1" eaLnBrk="1" hangingPunct="1">
              <a:spcBef>
                <a:spcPct val="0"/>
              </a:spcBef>
              <a:buClrTx/>
              <a:buSzPct val="75000"/>
              <a:buFont typeface="Wingdings" panose="05000000000000000000" pitchFamily="2" charset="2"/>
              <a:buChar char="v"/>
            </a:pPr>
            <a:r>
              <a:rPr kumimoji="0" lang="zh-CN" altLang="en-US" sz="1800" dirty="0">
                <a:latin typeface="Arial" panose="020B0604020202020204" pitchFamily="34" charset="0"/>
                <a:ea typeface="宋体" panose="02010600030101010101" pitchFamily="2" charset="-122"/>
              </a:rPr>
              <a:t>新选择的节点可能处于排名的前</a:t>
            </a:r>
            <a:r>
              <a:rPr kumimoji="0" lang="en-US" altLang="zh-CN" sz="1800" dirty="0">
                <a:latin typeface="Arial" panose="020B0604020202020204" pitchFamily="34" charset="0"/>
                <a:ea typeface="宋体" panose="02010600030101010101" pitchFamily="2" charset="-122"/>
              </a:rPr>
              <a:t>4</a:t>
            </a:r>
            <a:r>
              <a:rPr kumimoji="0" lang="zh-CN" altLang="en-US" sz="1800" dirty="0">
                <a:latin typeface="Arial" panose="020B0604020202020204" pitchFamily="34" charset="0"/>
                <a:ea typeface="宋体" panose="02010600030101010101" pitchFamily="2" charset="-122"/>
              </a:rPr>
              <a:t>位</a:t>
            </a:r>
            <a:endParaRPr kumimoji="0" lang="en-US" altLang="zh-CN" sz="1800" dirty="0">
              <a:latin typeface="Arial" panose="020B0604020202020204" pitchFamily="34" charset="0"/>
              <a:ea typeface="宋体" panose="02010600030101010101" pitchFamily="2" charset="-122"/>
            </a:endParaRPr>
          </a:p>
          <a:p>
            <a:pPr lvl="1" eaLnBrk="1" hangingPunct="1">
              <a:spcBef>
                <a:spcPct val="0"/>
              </a:spcBef>
              <a:buClrTx/>
              <a:buSzPct val="75000"/>
              <a:buFont typeface="Wingdings" panose="05000000000000000000" pitchFamily="2" charset="2"/>
              <a:buChar char="v"/>
            </a:pPr>
            <a:r>
              <a:rPr kumimoji="0" lang="en-US" altLang="zh-CN" sz="1800" dirty="0">
                <a:latin typeface="Arial" panose="020B0604020202020204" pitchFamily="34" charset="0"/>
                <a:ea typeface="宋体" panose="02010600030101010101" pitchFamily="2" charset="-122"/>
              </a:rPr>
              <a:t>“</a:t>
            </a:r>
            <a:r>
              <a:rPr kumimoji="0" lang="zh-CN" altLang="en-US" sz="1800" dirty="0">
                <a:latin typeface="Arial" panose="020B0604020202020204" pitchFamily="34" charset="0"/>
                <a:ea typeface="宋体" panose="02010600030101010101" pitchFamily="2" charset="-122"/>
              </a:rPr>
              <a:t>乐观的 </a:t>
            </a:r>
            <a:r>
              <a:rPr kumimoji="0" lang="en-US" altLang="zh-CN" sz="1800" dirty="0" err="1">
                <a:latin typeface="Arial" panose="020B0604020202020204" pitchFamily="34" charset="0"/>
                <a:ea typeface="宋体" panose="02010600030101010101" pitchFamily="2" charset="-122"/>
              </a:rPr>
              <a:t>unchoke</a:t>
            </a:r>
            <a:r>
              <a:rPr kumimoji="0" lang="zh-CN" altLang="en-US" sz="1800" dirty="0">
                <a:latin typeface="Arial" panose="020B0604020202020204" pitchFamily="34" charset="0"/>
                <a:ea typeface="宋体" panose="02010600030101010101" pitchFamily="2" charset="-122"/>
              </a:rPr>
              <a:t>策略”</a:t>
            </a:r>
          </a:p>
          <a:p>
            <a:pPr eaLnBrk="1" hangingPunct="1">
              <a:spcBef>
                <a:spcPct val="0"/>
              </a:spcBef>
              <a:buClrTx/>
              <a:buSzTx/>
              <a:buFont typeface="ZapfDingbats" pitchFamily="82" charset="2"/>
              <a:buChar char="r"/>
            </a:pPr>
            <a:endParaRPr kumimoji="0" lang="en-US" altLang="zh-CN" sz="1800" dirty="0">
              <a:latin typeface="Arial" panose="020B0604020202020204" pitchFamily="34" charset="0"/>
              <a:ea typeface="宋体" panose="02010600030101010101" pitchFamily="2" charset="-122"/>
            </a:endParaRPr>
          </a:p>
        </p:txBody>
      </p:sp>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Slide Number Placeholder 4"/>
          <p:cNvSpPr>
            <a:spLocks noGrp="1"/>
          </p:cNvSpPr>
          <p:nvPr>
            <p:ph type="sldNum" sz="quarter" idx="11"/>
          </p:nvPr>
        </p:nvSpPr>
        <p:spPr>
          <a:xfrm>
            <a:off x="0" y="6543675"/>
            <a:ext cx="5219700" cy="3143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l">
              <a:spcBef>
                <a:spcPct val="0"/>
              </a:spcBef>
              <a:buClrTx/>
              <a:buSzTx/>
              <a:buFontTx/>
              <a:buNone/>
            </a:pPr>
            <a:fld id="{A7A08223-E33C-4831-8FC2-1FA5B3944444}" type="slidenum">
              <a:rPr kumimoji="0" lang="en-US" altLang="zh-CN" sz="1600" smtClean="0">
                <a:solidFill>
                  <a:schemeClr val="bg2"/>
                </a:solidFill>
                <a:latin typeface="华文隶书" panose="02010800040101010101" pitchFamily="2" charset="-122"/>
                <a:ea typeface="华文隶书" panose="02010800040101010101" pitchFamily="2" charset="-122"/>
                <a:cs typeface="Arial" panose="020B0604020202020204" pitchFamily="34" charset="0"/>
              </a:rPr>
              <a:pPr algn="l">
                <a:spcBef>
                  <a:spcPct val="0"/>
                </a:spcBef>
                <a:buClrTx/>
                <a:buSzTx/>
                <a:buFontTx/>
                <a:buNone/>
              </a:pPr>
              <a:t>83</a:t>
            </a:fld>
            <a:endParaRPr kumimoji="0" lang="en-US" altLang="zh-CN" sz="1600" smtClean="0">
              <a:solidFill>
                <a:schemeClr val="bg2"/>
              </a:solidFill>
              <a:latin typeface="华文隶书" panose="02010800040101010101" pitchFamily="2" charset="-122"/>
              <a:ea typeface="华文隶书" panose="02010800040101010101" pitchFamily="2" charset="-122"/>
              <a:cs typeface="Arial" panose="020B0604020202020204" pitchFamily="34" charset="0"/>
            </a:endParaRPr>
          </a:p>
        </p:txBody>
      </p:sp>
      <p:sp>
        <p:nvSpPr>
          <p:cNvPr id="139267" name="Rectangle 2"/>
          <p:cNvSpPr>
            <a:spLocks noGrp="1" noChangeArrowheads="1"/>
          </p:cNvSpPr>
          <p:nvPr>
            <p:ph type="title"/>
          </p:nvPr>
        </p:nvSpPr>
        <p:spPr>
          <a:xfrm>
            <a:off x="482600" y="254000"/>
            <a:ext cx="7772400" cy="798513"/>
          </a:xfrm>
        </p:spPr>
        <p:txBody>
          <a:bodyPr/>
          <a:lstStyle/>
          <a:p>
            <a:r>
              <a:rPr lang="en-US" altLang="zh-CN" smtClean="0">
                <a:ea typeface="宋体" panose="02010600030101010101" pitchFamily="2" charset="-122"/>
              </a:rPr>
              <a:t>BitTorrent: Tit-for-Tat</a:t>
            </a:r>
            <a:r>
              <a:rPr lang="zh-CN" altLang="en-US" smtClean="0">
                <a:ea typeface="宋体" panose="02010600030101010101" pitchFamily="2" charset="-122"/>
              </a:rPr>
              <a:t>针锋相对</a:t>
            </a:r>
          </a:p>
        </p:txBody>
      </p:sp>
      <p:graphicFrame>
        <p:nvGraphicFramePr>
          <p:cNvPr id="139268" name="Object 3"/>
          <p:cNvGraphicFramePr>
            <a:graphicFrameLocks noChangeAspect="1"/>
          </p:cNvGraphicFramePr>
          <p:nvPr/>
        </p:nvGraphicFramePr>
        <p:xfrm>
          <a:off x="2909888" y="4518025"/>
          <a:ext cx="617537" cy="473075"/>
        </p:xfrm>
        <a:graphic>
          <a:graphicData uri="http://schemas.openxmlformats.org/presentationml/2006/ole">
            <mc:AlternateContent xmlns:mc="http://schemas.openxmlformats.org/markup-compatibility/2006">
              <mc:Choice xmlns:v="urn:schemas-microsoft-com:vml" Requires="v">
                <p:oleObj spid="_x0000_s139685" name="Clip" r:id="rId3" imgW="1307263" imgH="1084139" progId="MS_ClipArt_Gallery.2">
                  <p:embed/>
                </p:oleObj>
              </mc:Choice>
              <mc:Fallback>
                <p:oleObj name="Clip" r:id="rId3" imgW="1307263" imgH="1084139" progId="MS_ClipArt_Gallery.2">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09888" y="4518025"/>
                        <a:ext cx="617537" cy="473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9269" name="Object 4"/>
          <p:cNvGraphicFramePr>
            <a:graphicFrameLocks noChangeAspect="1"/>
          </p:cNvGraphicFramePr>
          <p:nvPr/>
        </p:nvGraphicFramePr>
        <p:xfrm>
          <a:off x="827088" y="3641725"/>
          <a:ext cx="617537" cy="473075"/>
        </p:xfrm>
        <a:graphic>
          <a:graphicData uri="http://schemas.openxmlformats.org/presentationml/2006/ole">
            <mc:AlternateContent xmlns:mc="http://schemas.openxmlformats.org/markup-compatibility/2006">
              <mc:Choice xmlns:v="urn:schemas-microsoft-com:vml" Requires="v">
                <p:oleObj spid="_x0000_s139686" name="Clip" r:id="rId5" imgW="1307263" imgH="1084139" progId="MS_ClipArt_Gallery.2">
                  <p:embed/>
                </p:oleObj>
              </mc:Choice>
              <mc:Fallback>
                <p:oleObj name="Clip" r:id="rId5" imgW="1307263" imgH="1084139" progId="MS_ClipArt_Gallery.2">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7088" y="3641725"/>
                        <a:ext cx="617537" cy="473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66245" name="Object 5"/>
          <p:cNvGraphicFramePr>
            <a:graphicFrameLocks noChangeAspect="1"/>
          </p:cNvGraphicFramePr>
          <p:nvPr/>
        </p:nvGraphicFramePr>
        <p:xfrm>
          <a:off x="2160588" y="3438525"/>
          <a:ext cx="617537" cy="473075"/>
        </p:xfrm>
        <a:graphic>
          <a:graphicData uri="http://schemas.openxmlformats.org/presentationml/2006/ole">
            <mc:AlternateContent xmlns:mc="http://schemas.openxmlformats.org/markup-compatibility/2006">
              <mc:Choice xmlns:v="urn:schemas-microsoft-com:vml" Requires="v">
                <p:oleObj spid="_x0000_s139687" name="Clip" r:id="rId6" imgW="1307263" imgH="1084139" progId="MS_ClipArt_Gallery.2">
                  <p:embed/>
                </p:oleObj>
              </mc:Choice>
              <mc:Fallback>
                <p:oleObj name="Clip" r:id="rId6" imgW="1307263" imgH="1084139" progId="MS_ClipArt_Gallery.2">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60588" y="3438525"/>
                        <a:ext cx="617537" cy="473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9271" name="Object 6"/>
          <p:cNvGraphicFramePr>
            <a:graphicFrameLocks noChangeAspect="1"/>
          </p:cNvGraphicFramePr>
          <p:nvPr/>
        </p:nvGraphicFramePr>
        <p:xfrm>
          <a:off x="1538288" y="5241925"/>
          <a:ext cx="617537" cy="473075"/>
        </p:xfrm>
        <a:graphic>
          <a:graphicData uri="http://schemas.openxmlformats.org/presentationml/2006/ole">
            <mc:AlternateContent xmlns:mc="http://schemas.openxmlformats.org/markup-compatibility/2006">
              <mc:Choice xmlns:v="urn:schemas-microsoft-com:vml" Requires="v">
                <p:oleObj spid="_x0000_s139688" name="Clip" r:id="rId7" imgW="1307263" imgH="1084139" progId="MS_ClipArt_Gallery.2">
                  <p:embed/>
                </p:oleObj>
              </mc:Choice>
              <mc:Fallback>
                <p:oleObj name="Clip" r:id="rId7" imgW="1307263" imgH="1084139" progId="MS_ClipArt_Gallery.2">
                  <p:embed/>
                  <p:pic>
                    <p:nvPicPr>
                      <p:cNvPr id="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38288" y="5241925"/>
                        <a:ext cx="617537" cy="473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9272" name="Object 7"/>
          <p:cNvGraphicFramePr>
            <a:graphicFrameLocks noChangeAspect="1"/>
          </p:cNvGraphicFramePr>
          <p:nvPr/>
        </p:nvGraphicFramePr>
        <p:xfrm>
          <a:off x="2262188" y="6118225"/>
          <a:ext cx="617537" cy="473075"/>
        </p:xfrm>
        <a:graphic>
          <a:graphicData uri="http://schemas.openxmlformats.org/presentationml/2006/ole">
            <mc:AlternateContent xmlns:mc="http://schemas.openxmlformats.org/markup-compatibility/2006">
              <mc:Choice xmlns:v="urn:schemas-microsoft-com:vml" Requires="v">
                <p:oleObj spid="_x0000_s139689" name="Clip" r:id="rId8" imgW="1307263" imgH="1084139" progId="MS_ClipArt_Gallery.2">
                  <p:embed/>
                </p:oleObj>
              </mc:Choice>
              <mc:Fallback>
                <p:oleObj name="Clip" r:id="rId8" imgW="1307263" imgH="1084139" progId="MS_ClipArt_Gallery.2">
                  <p:embed/>
                  <p:pic>
                    <p:nvPicPr>
                      <p:cNvPr id="0"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62188" y="6118225"/>
                        <a:ext cx="617537" cy="473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9273" name="Object 8"/>
          <p:cNvGraphicFramePr>
            <a:graphicFrameLocks noChangeAspect="1"/>
          </p:cNvGraphicFramePr>
          <p:nvPr/>
        </p:nvGraphicFramePr>
        <p:xfrm>
          <a:off x="4967288" y="3895725"/>
          <a:ext cx="617537" cy="473075"/>
        </p:xfrm>
        <a:graphic>
          <a:graphicData uri="http://schemas.openxmlformats.org/presentationml/2006/ole">
            <mc:AlternateContent xmlns:mc="http://schemas.openxmlformats.org/markup-compatibility/2006">
              <mc:Choice xmlns:v="urn:schemas-microsoft-com:vml" Requires="v">
                <p:oleObj spid="_x0000_s139690" name="Clip" r:id="rId9" imgW="1307263" imgH="1084139" progId="MS_ClipArt_Gallery.2">
                  <p:embed/>
                </p:oleObj>
              </mc:Choice>
              <mc:Fallback>
                <p:oleObj name="Clip" r:id="rId9" imgW="1307263" imgH="1084139" progId="MS_ClipArt_Gallery.2">
                  <p:embed/>
                  <p:pic>
                    <p:nvPicPr>
                      <p:cNvPr id="0" name="Object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67288" y="3895725"/>
                        <a:ext cx="617537" cy="473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66249" name="Object 9"/>
          <p:cNvGraphicFramePr>
            <a:graphicFrameLocks noChangeAspect="1"/>
          </p:cNvGraphicFramePr>
          <p:nvPr/>
        </p:nvGraphicFramePr>
        <p:xfrm>
          <a:off x="4662488" y="3057525"/>
          <a:ext cx="617537" cy="473075"/>
        </p:xfrm>
        <a:graphic>
          <a:graphicData uri="http://schemas.openxmlformats.org/presentationml/2006/ole">
            <mc:AlternateContent xmlns:mc="http://schemas.openxmlformats.org/markup-compatibility/2006">
              <mc:Choice xmlns:v="urn:schemas-microsoft-com:vml" Requires="v">
                <p:oleObj spid="_x0000_s139691" name="Clip" r:id="rId10" imgW="1307263" imgH="1084139" progId="MS_ClipArt_Gallery.2">
                  <p:embed/>
                </p:oleObj>
              </mc:Choice>
              <mc:Fallback>
                <p:oleObj name="Clip" r:id="rId10" imgW="1307263" imgH="1084139" progId="MS_ClipArt_Gallery.2">
                  <p:embed/>
                  <p:pic>
                    <p:nvPicPr>
                      <p:cNvPr id="0" name="Object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62488" y="3057525"/>
                        <a:ext cx="617537" cy="473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9275" name="Object 10"/>
          <p:cNvGraphicFramePr>
            <a:graphicFrameLocks noChangeAspect="1"/>
          </p:cNvGraphicFramePr>
          <p:nvPr/>
        </p:nvGraphicFramePr>
        <p:xfrm>
          <a:off x="5729288" y="2714625"/>
          <a:ext cx="617537" cy="473075"/>
        </p:xfrm>
        <a:graphic>
          <a:graphicData uri="http://schemas.openxmlformats.org/presentationml/2006/ole">
            <mc:AlternateContent xmlns:mc="http://schemas.openxmlformats.org/markup-compatibility/2006">
              <mc:Choice xmlns:v="urn:schemas-microsoft-com:vml" Requires="v">
                <p:oleObj spid="_x0000_s139692" name="Clip" r:id="rId11" imgW="1307263" imgH="1084139" progId="MS_ClipArt_Gallery.2">
                  <p:embed/>
                </p:oleObj>
              </mc:Choice>
              <mc:Fallback>
                <p:oleObj name="Clip" r:id="rId11" imgW="1307263" imgH="1084139" progId="MS_ClipArt_Gallery.2">
                  <p:embed/>
                  <p:pic>
                    <p:nvPicPr>
                      <p:cNvPr id="0" name="Object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29288" y="2714625"/>
                        <a:ext cx="617537" cy="473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9276" name="Object 11"/>
          <p:cNvGraphicFramePr>
            <a:graphicFrameLocks noChangeAspect="1"/>
          </p:cNvGraphicFramePr>
          <p:nvPr/>
        </p:nvGraphicFramePr>
        <p:xfrm>
          <a:off x="6351588" y="3565525"/>
          <a:ext cx="617537" cy="473075"/>
        </p:xfrm>
        <a:graphic>
          <a:graphicData uri="http://schemas.openxmlformats.org/presentationml/2006/ole">
            <mc:AlternateContent xmlns:mc="http://schemas.openxmlformats.org/markup-compatibility/2006">
              <mc:Choice xmlns:v="urn:schemas-microsoft-com:vml" Requires="v">
                <p:oleObj spid="_x0000_s139693" name="Clip" r:id="rId12" imgW="1307263" imgH="1084139" progId="MS_ClipArt_Gallery.2">
                  <p:embed/>
                </p:oleObj>
              </mc:Choice>
              <mc:Fallback>
                <p:oleObj name="Clip" r:id="rId12" imgW="1307263" imgH="1084139" progId="MS_ClipArt_Gallery.2">
                  <p:embed/>
                  <p:pic>
                    <p:nvPicPr>
                      <p:cNvPr id="0" name="Object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51588" y="3565525"/>
                        <a:ext cx="617537" cy="473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9277" name="Object 12"/>
          <p:cNvGraphicFramePr>
            <a:graphicFrameLocks noChangeAspect="1"/>
          </p:cNvGraphicFramePr>
          <p:nvPr/>
        </p:nvGraphicFramePr>
        <p:xfrm>
          <a:off x="6173788" y="4454525"/>
          <a:ext cx="617537" cy="473075"/>
        </p:xfrm>
        <a:graphic>
          <a:graphicData uri="http://schemas.openxmlformats.org/presentationml/2006/ole">
            <mc:AlternateContent xmlns:mc="http://schemas.openxmlformats.org/markup-compatibility/2006">
              <mc:Choice xmlns:v="urn:schemas-microsoft-com:vml" Requires="v">
                <p:oleObj spid="_x0000_s139694" name="Clip" r:id="rId13" imgW="1307263" imgH="1084139" progId="MS_ClipArt_Gallery.2">
                  <p:embed/>
                </p:oleObj>
              </mc:Choice>
              <mc:Fallback>
                <p:oleObj name="Clip" r:id="rId13" imgW="1307263" imgH="1084139" progId="MS_ClipArt_Gallery.2">
                  <p:embed/>
                  <p:pic>
                    <p:nvPicPr>
                      <p:cNvPr id="0" name="Object 1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73788" y="4454525"/>
                        <a:ext cx="617537" cy="473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139278" name="Picture 13" descr="Alic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389313" y="5095875"/>
            <a:ext cx="561975" cy="693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254" name="Line 14"/>
          <p:cNvSpPr>
            <a:spLocks noChangeShapeType="1"/>
          </p:cNvSpPr>
          <p:nvPr/>
        </p:nvSpPr>
        <p:spPr bwMode="auto">
          <a:xfrm flipH="1" flipV="1">
            <a:off x="2654300" y="3937000"/>
            <a:ext cx="457200" cy="546100"/>
          </a:xfrm>
          <a:prstGeom prst="line">
            <a:avLst/>
          </a:prstGeom>
          <a:noFill/>
          <a:ln w="2540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lIns="0" tIns="0" rIns="0" bIns="0">
            <a:spAutoFit/>
          </a:bodyPr>
          <a:lstStyle/>
          <a:p>
            <a:endParaRPr lang="zh-CN" altLang="en-US"/>
          </a:p>
        </p:txBody>
      </p:sp>
      <p:sp>
        <p:nvSpPr>
          <p:cNvPr id="139280" name="Line 15"/>
          <p:cNvSpPr>
            <a:spLocks noChangeShapeType="1"/>
          </p:cNvSpPr>
          <p:nvPr/>
        </p:nvSpPr>
        <p:spPr bwMode="auto">
          <a:xfrm flipH="1" flipV="1">
            <a:off x="1473200" y="4102100"/>
            <a:ext cx="1473200" cy="596900"/>
          </a:xfrm>
          <a:prstGeom prst="line">
            <a:avLst/>
          </a:prstGeom>
          <a:noFill/>
          <a:ln w="2540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139281" name="Line 16"/>
          <p:cNvSpPr>
            <a:spLocks noChangeShapeType="1"/>
          </p:cNvSpPr>
          <p:nvPr/>
        </p:nvSpPr>
        <p:spPr bwMode="auto">
          <a:xfrm flipH="1">
            <a:off x="2159000" y="4991100"/>
            <a:ext cx="965200" cy="381000"/>
          </a:xfrm>
          <a:prstGeom prst="line">
            <a:avLst/>
          </a:prstGeom>
          <a:noFill/>
          <a:ln w="2540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139282" name="Line 17"/>
          <p:cNvSpPr>
            <a:spLocks noChangeShapeType="1"/>
          </p:cNvSpPr>
          <p:nvPr/>
        </p:nvSpPr>
        <p:spPr bwMode="auto">
          <a:xfrm flipH="1">
            <a:off x="2628900" y="5041900"/>
            <a:ext cx="596900" cy="1041400"/>
          </a:xfrm>
          <a:prstGeom prst="line">
            <a:avLst/>
          </a:prstGeom>
          <a:noFill/>
          <a:ln w="2540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139283" name="Line 18"/>
          <p:cNvSpPr>
            <a:spLocks noChangeShapeType="1"/>
          </p:cNvSpPr>
          <p:nvPr/>
        </p:nvSpPr>
        <p:spPr bwMode="auto">
          <a:xfrm flipV="1">
            <a:off x="5511800" y="3225800"/>
            <a:ext cx="419100" cy="647700"/>
          </a:xfrm>
          <a:prstGeom prst="line">
            <a:avLst/>
          </a:prstGeom>
          <a:noFill/>
          <a:ln w="2540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266259" name="Line 19"/>
          <p:cNvSpPr>
            <a:spLocks noChangeShapeType="1"/>
          </p:cNvSpPr>
          <p:nvPr/>
        </p:nvSpPr>
        <p:spPr bwMode="auto">
          <a:xfrm flipH="1" flipV="1">
            <a:off x="5168900" y="3492500"/>
            <a:ext cx="76200" cy="355600"/>
          </a:xfrm>
          <a:prstGeom prst="line">
            <a:avLst/>
          </a:prstGeom>
          <a:noFill/>
          <a:ln w="2540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139285" name="Line 20"/>
          <p:cNvSpPr>
            <a:spLocks noChangeShapeType="1"/>
          </p:cNvSpPr>
          <p:nvPr/>
        </p:nvSpPr>
        <p:spPr bwMode="auto">
          <a:xfrm flipV="1">
            <a:off x="5613400" y="3810000"/>
            <a:ext cx="787400" cy="304800"/>
          </a:xfrm>
          <a:prstGeom prst="line">
            <a:avLst/>
          </a:prstGeom>
          <a:noFill/>
          <a:ln w="2540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139286" name="Line 21"/>
          <p:cNvSpPr>
            <a:spLocks noChangeShapeType="1"/>
          </p:cNvSpPr>
          <p:nvPr/>
        </p:nvSpPr>
        <p:spPr bwMode="auto">
          <a:xfrm>
            <a:off x="5613400" y="4279900"/>
            <a:ext cx="596900" cy="317500"/>
          </a:xfrm>
          <a:prstGeom prst="line">
            <a:avLst/>
          </a:prstGeom>
          <a:noFill/>
          <a:ln w="2540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pic>
        <p:nvPicPr>
          <p:cNvPr id="139287" name="Picture 22" descr="Bob"/>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979988" y="4524375"/>
            <a:ext cx="676275" cy="69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263" name="Line 23"/>
          <p:cNvSpPr>
            <a:spLocks noChangeShapeType="1"/>
          </p:cNvSpPr>
          <p:nvPr/>
        </p:nvSpPr>
        <p:spPr bwMode="auto">
          <a:xfrm flipV="1">
            <a:off x="3530600" y="4076700"/>
            <a:ext cx="1435100" cy="482600"/>
          </a:xfrm>
          <a:prstGeom prst="line">
            <a:avLst/>
          </a:prstGeom>
          <a:noFill/>
          <a:ln w="25400">
            <a:solidFill>
              <a:srgbClr val="FF0000"/>
            </a:solidFill>
            <a:prstDash val="sysDot"/>
            <a:round/>
            <a:headEnd/>
            <a:tailEnd type="triangle" w="med" len="med"/>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266264" name="Line 24"/>
          <p:cNvSpPr>
            <a:spLocks noChangeShapeType="1"/>
          </p:cNvSpPr>
          <p:nvPr/>
        </p:nvSpPr>
        <p:spPr bwMode="auto">
          <a:xfrm flipH="1">
            <a:off x="3543300" y="4165600"/>
            <a:ext cx="1397000" cy="469900"/>
          </a:xfrm>
          <a:prstGeom prst="line">
            <a:avLst/>
          </a:prstGeom>
          <a:noFill/>
          <a:ln w="254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lIns="0" tIns="0" rIns="0" bIns="0">
            <a:spAutoFit/>
          </a:bodyPr>
          <a:lstStyle/>
          <a:p>
            <a:endParaRPr lang="zh-CN" altLang="en-US"/>
          </a:p>
        </p:txBody>
      </p:sp>
      <p:sp>
        <p:nvSpPr>
          <p:cNvPr id="266265" name="Line 25"/>
          <p:cNvSpPr>
            <a:spLocks noChangeShapeType="1"/>
          </p:cNvSpPr>
          <p:nvPr/>
        </p:nvSpPr>
        <p:spPr bwMode="auto">
          <a:xfrm flipV="1">
            <a:off x="3581400" y="4267200"/>
            <a:ext cx="1371600" cy="482600"/>
          </a:xfrm>
          <a:prstGeom prst="line">
            <a:avLst/>
          </a:prstGeom>
          <a:noFill/>
          <a:ln w="254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lIns="0" tIns="0" rIns="0" bIns="0">
            <a:spAutoFit/>
          </a:bodyPr>
          <a:lstStyle/>
          <a:p>
            <a:endParaRPr lang="zh-CN" altLang="en-US"/>
          </a:p>
        </p:txBody>
      </p:sp>
      <p:sp>
        <p:nvSpPr>
          <p:cNvPr id="266266" name="Text Box 26"/>
          <p:cNvSpPr txBox="1">
            <a:spLocks noChangeArrowheads="1"/>
          </p:cNvSpPr>
          <p:nvPr/>
        </p:nvSpPr>
        <p:spPr bwMode="auto">
          <a:xfrm>
            <a:off x="841375" y="1320800"/>
            <a:ext cx="36845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wrap="none" lIns="0" tIns="0" rIns="0" bIns="0">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2000">
                <a:solidFill>
                  <a:schemeClr val="accent2"/>
                </a:solidFill>
                <a:latin typeface="Arial" panose="020B0604020202020204" pitchFamily="34" charset="0"/>
                <a:ea typeface="宋体" panose="02010600030101010101" pitchFamily="2" charset="-122"/>
              </a:rPr>
              <a:t>(1) Alice “</a:t>
            </a:r>
            <a:r>
              <a:rPr kumimoji="0" lang="zh-CN" altLang="en-US" sz="2000">
                <a:solidFill>
                  <a:schemeClr val="accent2"/>
                </a:solidFill>
                <a:latin typeface="Arial" panose="020B0604020202020204" pitchFamily="34" charset="0"/>
                <a:ea typeface="宋体" panose="02010600030101010101" pitchFamily="2" charset="-122"/>
              </a:rPr>
              <a:t>乐观的 </a:t>
            </a:r>
            <a:r>
              <a:rPr kumimoji="0" lang="en-US" altLang="zh-CN" sz="2000">
                <a:solidFill>
                  <a:schemeClr val="accent2"/>
                </a:solidFill>
                <a:latin typeface="Arial" panose="020B0604020202020204" pitchFamily="34" charset="0"/>
                <a:ea typeface="宋体" panose="02010600030101010101" pitchFamily="2" charset="-122"/>
              </a:rPr>
              <a:t>unchokes” Bob</a:t>
            </a:r>
          </a:p>
        </p:txBody>
      </p:sp>
      <p:sp>
        <p:nvSpPr>
          <p:cNvPr id="266267" name="Text Box 27"/>
          <p:cNvSpPr txBox="1">
            <a:spLocks noChangeArrowheads="1"/>
          </p:cNvSpPr>
          <p:nvPr/>
        </p:nvSpPr>
        <p:spPr bwMode="auto">
          <a:xfrm>
            <a:off x="808038" y="1663700"/>
            <a:ext cx="79756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wrap="none" lIns="0" tIns="0" rIns="0" bIns="0">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2000">
                <a:solidFill>
                  <a:schemeClr val="accent2"/>
                </a:solidFill>
                <a:latin typeface="Arial" panose="020B0604020202020204" pitchFamily="34" charset="0"/>
                <a:ea typeface="宋体" panose="02010600030101010101" pitchFamily="2" charset="-122"/>
              </a:rPr>
              <a:t>(2) Alice</a:t>
            </a:r>
            <a:r>
              <a:rPr kumimoji="0" lang="zh-CN" altLang="en-US" sz="2000">
                <a:solidFill>
                  <a:schemeClr val="accent2"/>
                </a:solidFill>
                <a:latin typeface="Arial" panose="020B0604020202020204" pitchFamily="34" charset="0"/>
                <a:ea typeface="宋体" panose="02010600030101010101" pitchFamily="2" charset="-122"/>
              </a:rPr>
              <a:t>成为了</a:t>
            </a:r>
            <a:r>
              <a:rPr kumimoji="0" lang="en-US" altLang="zh-CN" sz="2000">
                <a:solidFill>
                  <a:schemeClr val="accent2"/>
                </a:solidFill>
                <a:latin typeface="Arial" panose="020B0604020202020204" pitchFamily="34" charset="0"/>
                <a:ea typeface="宋体" panose="02010600030101010101" pitchFamily="2" charset="-122"/>
              </a:rPr>
              <a:t>Bob</a:t>
            </a:r>
            <a:r>
              <a:rPr kumimoji="0" lang="zh-CN" altLang="en-US" sz="2000">
                <a:solidFill>
                  <a:schemeClr val="accent2"/>
                </a:solidFill>
                <a:latin typeface="Arial" panose="020B0604020202020204" pitchFamily="34" charset="0"/>
                <a:ea typeface="宋体" panose="02010600030101010101" pitchFamily="2" charset="-122"/>
              </a:rPr>
              <a:t>排名前四位的文件提供者之一</a:t>
            </a:r>
            <a:r>
              <a:rPr kumimoji="0" lang="en-US" altLang="zh-CN" sz="2000">
                <a:solidFill>
                  <a:schemeClr val="accent2"/>
                </a:solidFill>
                <a:latin typeface="Arial" panose="020B0604020202020204" pitchFamily="34" charset="0"/>
                <a:ea typeface="宋体" panose="02010600030101010101" pitchFamily="2" charset="-122"/>
              </a:rPr>
              <a:t>; Bob </a:t>
            </a:r>
            <a:r>
              <a:rPr kumimoji="0" lang="zh-CN" altLang="en-US" sz="2000">
                <a:solidFill>
                  <a:schemeClr val="accent2"/>
                </a:solidFill>
                <a:latin typeface="Arial" panose="020B0604020202020204" pitchFamily="34" charset="0"/>
                <a:ea typeface="宋体" panose="02010600030101010101" pitchFamily="2" charset="-122"/>
              </a:rPr>
              <a:t>将对此做出报答</a:t>
            </a:r>
          </a:p>
        </p:txBody>
      </p:sp>
      <p:sp>
        <p:nvSpPr>
          <p:cNvPr id="266268" name="Text Box 28"/>
          <p:cNvSpPr txBox="1">
            <a:spLocks noChangeArrowheads="1"/>
          </p:cNvSpPr>
          <p:nvPr/>
        </p:nvSpPr>
        <p:spPr bwMode="auto">
          <a:xfrm>
            <a:off x="800100" y="2019300"/>
            <a:ext cx="47625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wrap="none" lIns="0" tIns="0" rIns="0" bIns="0">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2000">
                <a:solidFill>
                  <a:schemeClr val="accent2"/>
                </a:solidFill>
                <a:latin typeface="Arial" panose="020B0604020202020204" pitchFamily="34" charset="0"/>
                <a:ea typeface="宋体" panose="02010600030101010101" pitchFamily="2" charset="-122"/>
              </a:rPr>
              <a:t>(3) Bob</a:t>
            </a:r>
            <a:r>
              <a:rPr kumimoji="0" lang="zh-CN" altLang="en-US" sz="2000">
                <a:solidFill>
                  <a:schemeClr val="accent2"/>
                </a:solidFill>
                <a:latin typeface="Arial" panose="020B0604020202020204" pitchFamily="34" charset="0"/>
                <a:ea typeface="宋体" panose="02010600030101010101" pitchFamily="2" charset="-122"/>
              </a:rPr>
              <a:t>成为了</a:t>
            </a:r>
            <a:r>
              <a:rPr kumimoji="0" lang="en-US" altLang="zh-CN" sz="2000">
                <a:solidFill>
                  <a:schemeClr val="accent2"/>
                </a:solidFill>
                <a:latin typeface="Arial" panose="020B0604020202020204" pitchFamily="34" charset="0"/>
                <a:ea typeface="宋体" panose="02010600030101010101" pitchFamily="2" charset="-122"/>
              </a:rPr>
              <a:t>Alice</a:t>
            </a:r>
            <a:r>
              <a:rPr kumimoji="0" lang="zh-CN" altLang="en-US" sz="2000">
                <a:solidFill>
                  <a:schemeClr val="accent2"/>
                </a:solidFill>
                <a:latin typeface="Arial" panose="020B0604020202020204" pitchFamily="34" charset="0"/>
                <a:ea typeface="宋体" panose="02010600030101010101" pitchFamily="2" charset="-122"/>
              </a:rPr>
              <a:t>前四位文件提供者之一</a:t>
            </a:r>
            <a:endParaRPr kumimoji="0" lang="en-US" altLang="zh-CN" sz="2000">
              <a:solidFill>
                <a:schemeClr val="accent2"/>
              </a:solidFill>
              <a:latin typeface="Arial" panose="020B0604020202020204" pitchFamily="34" charset="0"/>
              <a:ea typeface="宋体" panose="02010600030101010101" pitchFamily="2" charset="-122"/>
            </a:endParaRPr>
          </a:p>
        </p:txBody>
      </p:sp>
      <p:sp>
        <p:nvSpPr>
          <p:cNvPr id="266269" name="Text Box 29"/>
          <p:cNvSpPr txBox="1">
            <a:spLocks noChangeArrowheads="1"/>
          </p:cNvSpPr>
          <p:nvPr/>
        </p:nvSpPr>
        <p:spPr bwMode="auto">
          <a:xfrm>
            <a:off x="4724400" y="5457825"/>
            <a:ext cx="3657600" cy="1016000"/>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zh-CN" altLang="en-US" sz="2000">
                <a:solidFill>
                  <a:srgbClr val="FF0000"/>
                </a:solidFill>
                <a:latin typeface="Arial" panose="020B0604020202020204" pitchFamily="34" charset="0"/>
                <a:ea typeface="宋体" panose="02010600030101010101" pitchFamily="2" charset="-122"/>
              </a:rPr>
              <a:t>如果上传速率越高，将找到更好的交易伙伴，更快的下载文件</a:t>
            </a:r>
            <a:r>
              <a:rPr kumimoji="0" lang="en-US" altLang="zh-CN" sz="2000">
                <a:solidFill>
                  <a:srgbClr val="FF0000"/>
                </a:solidFill>
                <a:latin typeface="Arial" panose="020B0604020202020204" pitchFamily="34" charset="0"/>
                <a:ea typeface="宋体" panose="02010600030101010101" pitchFamily="2" charset="-122"/>
              </a:rPr>
              <a:t>!</a:t>
            </a:r>
            <a:endParaRPr kumimoji="0" lang="en-US" altLang="zh-CN" sz="2000">
              <a:latin typeface="Arial" panose="020B0604020202020204" pitchFamily="34"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66266"/>
                                        </p:tgtEl>
                                        <p:attrNameLst>
                                          <p:attrName>style.visibility</p:attrName>
                                        </p:attrNameLst>
                                      </p:cBhvr>
                                      <p:to>
                                        <p:strVal val="visible"/>
                                      </p:to>
                                    </p:set>
                                    <p:animEffect transition="in" filter="blinds(horizontal)">
                                      <p:cBhvr>
                                        <p:cTn id="7" dur="500"/>
                                        <p:tgtEl>
                                          <p:spTgt spid="266266"/>
                                        </p:tgtEl>
                                      </p:cBhvr>
                                    </p:animEffect>
                                  </p:childTnLst>
                                </p:cTn>
                              </p:par>
                              <p:par>
                                <p:cTn id="8" presetID="3" presetClass="entr" presetSubtype="10" fill="hold" nodeType="withEffect">
                                  <p:stCondLst>
                                    <p:cond delay="0"/>
                                  </p:stCondLst>
                                  <p:childTnLst>
                                    <p:set>
                                      <p:cBhvr>
                                        <p:cTn id="9" dur="1" fill="hold">
                                          <p:stCondLst>
                                            <p:cond delay="0"/>
                                          </p:stCondLst>
                                        </p:cTn>
                                        <p:tgtEl>
                                          <p:spTgt spid="266263"/>
                                        </p:tgtEl>
                                        <p:attrNameLst>
                                          <p:attrName>style.visibility</p:attrName>
                                        </p:attrNameLst>
                                      </p:cBhvr>
                                      <p:to>
                                        <p:strVal val="visible"/>
                                      </p:to>
                                    </p:set>
                                    <p:animEffect transition="in" filter="blinds(horizontal)">
                                      <p:cBhvr>
                                        <p:cTn id="10" dur="500"/>
                                        <p:tgtEl>
                                          <p:spTgt spid="266263"/>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266267"/>
                                        </p:tgtEl>
                                        <p:attrNameLst>
                                          <p:attrName>style.visibility</p:attrName>
                                        </p:attrNameLst>
                                      </p:cBhvr>
                                      <p:to>
                                        <p:strVal val="visible"/>
                                      </p:to>
                                    </p:set>
                                    <p:animEffect transition="in" filter="blinds(horizontal)">
                                      <p:cBhvr>
                                        <p:cTn id="15" dur="500"/>
                                        <p:tgtEl>
                                          <p:spTgt spid="266267"/>
                                        </p:tgtEl>
                                      </p:cBhvr>
                                    </p:animEffect>
                                  </p:childTnLst>
                                </p:cTn>
                              </p:par>
                              <p:par>
                                <p:cTn id="16" presetID="3" presetClass="entr" presetSubtype="10" fill="hold" nodeType="withEffect">
                                  <p:stCondLst>
                                    <p:cond delay="0"/>
                                  </p:stCondLst>
                                  <p:childTnLst>
                                    <p:set>
                                      <p:cBhvr>
                                        <p:cTn id="17" dur="1" fill="hold">
                                          <p:stCondLst>
                                            <p:cond delay="0"/>
                                          </p:stCondLst>
                                        </p:cTn>
                                        <p:tgtEl>
                                          <p:spTgt spid="266264"/>
                                        </p:tgtEl>
                                        <p:attrNameLst>
                                          <p:attrName>style.visibility</p:attrName>
                                        </p:attrNameLst>
                                      </p:cBhvr>
                                      <p:to>
                                        <p:strVal val="visible"/>
                                      </p:to>
                                    </p:set>
                                    <p:animEffect transition="in" filter="blinds(horizontal)">
                                      <p:cBhvr>
                                        <p:cTn id="18" dur="500"/>
                                        <p:tgtEl>
                                          <p:spTgt spid="266264"/>
                                        </p:tgtEl>
                                      </p:cBhvr>
                                    </p:animEffect>
                                  </p:childTnLst>
                                </p:cTn>
                              </p:par>
                              <p:par>
                                <p:cTn id="19" presetID="3" presetClass="exit" presetSubtype="10" fill="hold" nodeType="withEffect">
                                  <p:stCondLst>
                                    <p:cond delay="0"/>
                                  </p:stCondLst>
                                  <p:childTnLst>
                                    <p:animEffect transition="out" filter="blinds(horizontal)">
                                      <p:cBhvr>
                                        <p:cTn id="20" dur="500"/>
                                        <p:tgtEl>
                                          <p:spTgt spid="266249"/>
                                        </p:tgtEl>
                                      </p:cBhvr>
                                    </p:animEffect>
                                    <p:set>
                                      <p:cBhvr>
                                        <p:cTn id="21" dur="1" fill="hold">
                                          <p:stCondLst>
                                            <p:cond delay="499"/>
                                          </p:stCondLst>
                                        </p:cTn>
                                        <p:tgtEl>
                                          <p:spTgt spid="266249"/>
                                        </p:tgtEl>
                                        <p:attrNameLst>
                                          <p:attrName>style.visibility</p:attrName>
                                        </p:attrNameLst>
                                      </p:cBhvr>
                                      <p:to>
                                        <p:strVal val="hidden"/>
                                      </p:to>
                                    </p:set>
                                  </p:childTnLst>
                                </p:cTn>
                              </p:par>
                              <p:par>
                                <p:cTn id="22" presetID="3" presetClass="exit" presetSubtype="10" fill="hold" nodeType="withEffect">
                                  <p:stCondLst>
                                    <p:cond delay="0"/>
                                  </p:stCondLst>
                                  <p:childTnLst>
                                    <p:animEffect transition="out" filter="blinds(horizontal)">
                                      <p:cBhvr>
                                        <p:cTn id="23" dur="500"/>
                                        <p:tgtEl>
                                          <p:spTgt spid="266259"/>
                                        </p:tgtEl>
                                      </p:cBhvr>
                                    </p:animEffect>
                                    <p:set>
                                      <p:cBhvr>
                                        <p:cTn id="24" dur="1" fill="hold">
                                          <p:stCondLst>
                                            <p:cond delay="499"/>
                                          </p:stCondLst>
                                        </p:cTn>
                                        <p:tgtEl>
                                          <p:spTgt spid="266259"/>
                                        </p:tgtEl>
                                        <p:attrNameLst>
                                          <p:attrName>style.visibility</p:attrName>
                                        </p:attrNameLst>
                                      </p:cBhvr>
                                      <p:to>
                                        <p:strVal val="hidden"/>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3" presetClass="entr" presetSubtype="10" fill="hold" grpId="0" nodeType="clickEffect">
                                  <p:stCondLst>
                                    <p:cond delay="0"/>
                                  </p:stCondLst>
                                  <p:childTnLst>
                                    <p:set>
                                      <p:cBhvr>
                                        <p:cTn id="28" dur="1" fill="hold">
                                          <p:stCondLst>
                                            <p:cond delay="0"/>
                                          </p:stCondLst>
                                        </p:cTn>
                                        <p:tgtEl>
                                          <p:spTgt spid="266268"/>
                                        </p:tgtEl>
                                        <p:attrNameLst>
                                          <p:attrName>style.visibility</p:attrName>
                                        </p:attrNameLst>
                                      </p:cBhvr>
                                      <p:to>
                                        <p:strVal val="visible"/>
                                      </p:to>
                                    </p:set>
                                    <p:animEffect transition="in" filter="blinds(horizontal)">
                                      <p:cBhvr>
                                        <p:cTn id="29" dur="500"/>
                                        <p:tgtEl>
                                          <p:spTgt spid="266268"/>
                                        </p:tgtEl>
                                      </p:cBhvr>
                                    </p:animEffect>
                                  </p:childTnLst>
                                </p:cTn>
                              </p:par>
                              <p:par>
                                <p:cTn id="30" presetID="3" presetClass="exit" presetSubtype="10" fill="hold" nodeType="withEffect">
                                  <p:stCondLst>
                                    <p:cond delay="0"/>
                                  </p:stCondLst>
                                  <p:childTnLst>
                                    <p:animEffect transition="out" filter="blinds(horizontal)">
                                      <p:cBhvr>
                                        <p:cTn id="31" dur="500"/>
                                        <p:tgtEl>
                                          <p:spTgt spid="266245"/>
                                        </p:tgtEl>
                                      </p:cBhvr>
                                    </p:animEffect>
                                    <p:set>
                                      <p:cBhvr>
                                        <p:cTn id="32" dur="1" fill="hold">
                                          <p:stCondLst>
                                            <p:cond delay="499"/>
                                          </p:stCondLst>
                                        </p:cTn>
                                        <p:tgtEl>
                                          <p:spTgt spid="266245"/>
                                        </p:tgtEl>
                                        <p:attrNameLst>
                                          <p:attrName>style.visibility</p:attrName>
                                        </p:attrNameLst>
                                      </p:cBhvr>
                                      <p:to>
                                        <p:strVal val="hidden"/>
                                      </p:to>
                                    </p:set>
                                  </p:childTnLst>
                                </p:cTn>
                              </p:par>
                              <p:par>
                                <p:cTn id="33" presetID="3" presetClass="exit" presetSubtype="10" fill="hold" nodeType="withEffect">
                                  <p:stCondLst>
                                    <p:cond delay="0"/>
                                  </p:stCondLst>
                                  <p:childTnLst>
                                    <p:animEffect transition="out" filter="blinds(horizontal)">
                                      <p:cBhvr>
                                        <p:cTn id="34" dur="500"/>
                                        <p:tgtEl>
                                          <p:spTgt spid="266254"/>
                                        </p:tgtEl>
                                      </p:cBhvr>
                                    </p:animEffect>
                                    <p:set>
                                      <p:cBhvr>
                                        <p:cTn id="35" dur="1" fill="hold">
                                          <p:stCondLst>
                                            <p:cond delay="499"/>
                                          </p:stCondLst>
                                        </p:cTn>
                                        <p:tgtEl>
                                          <p:spTgt spid="266254"/>
                                        </p:tgtEl>
                                        <p:attrNameLst>
                                          <p:attrName>style.visibility</p:attrName>
                                        </p:attrNameLst>
                                      </p:cBhvr>
                                      <p:to>
                                        <p:strVal val="hidden"/>
                                      </p:to>
                                    </p:set>
                                  </p:childTnLst>
                                </p:cTn>
                              </p:par>
                              <p:par>
                                <p:cTn id="36" presetID="3" presetClass="entr" presetSubtype="10" fill="hold" nodeType="withEffect">
                                  <p:stCondLst>
                                    <p:cond delay="0"/>
                                  </p:stCondLst>
                                  <p:childTnLst>
                                    <p:set>
                                      <p:cBhvr>
                                        <p:cTn id="37" dur="1" fill="hold">
                                          <p:stCondLst>
                                            <p:cond delay="0"/>
                                          </p:stCondLst>
                                        </p:cTn>
                                        <p:tgtEl>
                                          <p:spTgt spid="266265"/>
                                        </p:tgtEl>
                                        <p:attrNameLst>
                                          <p:attrName>style.visibility</p:attrName>
                                        </p:attrNameLst>
                                      </p:cBhvr>
                                      <p:to>
                                        <p:strVal val="visible"/>
                                      </p:to>
                                    </p:set>
                                    <p:animEffect transition="in" filter="blinds(horizontal)">
                                      <p:cBhvr>
                                        <p:cTn id="38" dur="500"/>
                                        <p:tgtEl>
                                          <p:spTgt spid="266265"/>
                                        </p:tgtEl>
                                      </p:cBhvr>
                                    </p:animEffect>
                                  </p:childTnLst>
                                </p:cTn>
                              </p:par>
                              <p:par>
                                <p:cTn id="39" presetID="3" presetClass="exit" presetSubtype="10" fill="hold" nodeType="withEffect">
                                  <p:stCondLst>
                                    <p:cond delay="0"/>
                                  </p:stCondLst>
                                  <p:childTnLst>
                                    <p:animEffect transition="out" filter="blinds(horizontal)">
                                      <p:cBhvr>
                                        <p:cTn id="40" dur="500"/>
                                        <p:tgtEl>
                                          <p:spTgt spid="266263"/>
                                        </p:tgtEl>
                                      </p:cBhvr>
                                    </p:animEffect>
                                    <p:set>
                                      <p:cBhvr>
                                        <p:cTn id="41" dur="1" fill="hold">
                                          <p:stCondLst>
                                            <p:cond delay="499"/>
                                          </p:stCondLst>
                                        </p:cTn>
                                        <p:tgtEl>
                                          <p:spTgt spid="266263"/>
                                        </p:tgtEl>
                                        <p:attrNameLst>
                                          <p:attrName>style.visibility</p:attrName>
                                        </p:attrNameLst>
                                      </p:cBhvr>
                                      <p:to>
                                        <p:strVal val="hidden"/>
                                      </p:to>
                                    </p:set>
                                  </p:childTnLst>
                                </p:cTn>
                              </p:par>
                            </p:childTnLst>
                          </p:cTn>
                        </p:par>
                      </p:childTnLst>
                    </p:cTn>
                  </p:par>
                  <p:par>
                    <p:cTn id="42" fill="hold" nodeType="clickPar">
                      <p:stCondLst>
                        <p:cond delay="indefinite"/>
                      </p:stCondLst>
                      <p:childTnLst>
                        <p:par>
                          <p:cTn id="43" fill="hold" nodeType="withGroup">
                            <p:stCondLst>
                              <p:cond delay="0"/>
                            </p:stCondLst>
                            <p:childTnLst>
                              <p:par>
                                <p:cTn id="44" presetID="3" presetClass="entr" presetSubtype="10" fill="hold" grpId="0" nodeType="clickEffect">
                                  <p:stCondLst>
                                    <p:cond delay="0"/>
                                  </p:stCondLst>
                                  <p:childTnLst>
                                    <p:set>
                                      <p:cBhvr>
                                        <p:cTn id="45" dur="1" fill="hold">
                                          <p:stCondLst>
                                            <p:cond delay="0"/>
                                          </p:stCondLst>
                                        </p:cTn>
                                        <p:tgtEl>
                                          <p:spTgt spid="266269"/>
                                        </p:tgtEl>
                                        <p:attrNameLst>
                                          <p:attrName>style.visibility</p:attrName>
                                        </p:attrNameLst>
                                      </p:cBhvr>
                                      <p:to>
                                        <p:strVal val="visible"/>
                                      </p:to>
                                    </p:set>
                                    <p:animEffect transition="in" filter="blinds(horizontal)">
                                      <p:cBhvr>
                                        <p:cTn id="46" dur="500"/>
                                        <p:tgtEl>
                                          <p:spTgt spid="2662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66" grpId="0"/>
      <p:bldP spid="266267" grpId="0"/>
      <p:bldP spid="266268" grpId="0"/>
      <p:bldP spid="266269"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75"/>
          <p:cNvGrpSpPr>
            <a:grpSpLocks/>
          </p:cNvGrpSpPr>
          <p:nvPr/>
        </p:nvGrpSpPr>
        <p:grpSpPr bwMode="auto">
          <a:xfrm>
            <a:off x="6008688" y="2982913"/>
            <a:ext cx="2325687" cy="1643062"/>
            <a:chOff x="3785" y="1879"/>
            <a:chExt cx="1465" cy="1035"/>
          </a:xfrm>
        </p:grpSpPr>
        <p:sp>
          <p:nvSpPr>
            <p:cNvPr id="147586" name="Line 76"/>
            <p:cNvSpPr>
              <a:spLocks noChangeShapeType="1"/>
            </p:cNvSpPr>
            <p:nvPr/>
          </p:nvSpPr>
          <p:spPr bwMode="auto">
            <a:xfrm>
              <a:off x="3785" y="2537"/>
              <a:ext cx="790" cy="377"/>
            </a:xfrm>
            <a:prstGeom prst="line">
              <a:avLst/>
            </a:prstGeom>
            <a:noFill/>
            <a:ln w="28575">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7587" name="Line 77"/>
            <p:cNvSpPr>
              <a:spLocks noChangeShapeType="1"/>
            </p:cNvSpPr>
            <p:nvPr/>
          </p:nvSpPr>
          <p:spPr bwMode="auto">
            <a:xfrm>
              <a:off x="4293" y="1879"/>
              <a:ext cx="419" cy="850"/>
            </a:xfrm>
            <a:prstGeom prst="line">
              <a:avLst/>
            </a:prstGeom>
            <a:noFill/>
            <a:ln w="28575">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7588" name="Text Box 78"/>
            <p:cNvSpPr txBox="1">
              <a:spLocks noChangeArrowheads="1"/>
            </p:cNvSpPr>
            <p:nvPr/>
          </p:nvSpPr>
          <p:spPr bwMode="auto">
            <a:xfrm>
              <a:off x="4446" y="2052"/>
              <a:ext cx="804" cy="5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lnSpc>
                  <a:spcPct val="90000"/>
                </a:lnSpc>
                <a:spcBef>
                  <a:spcPct val="0"/>
                </a:spcBef>
                <a:buClrTx/>
                <a:buSzTx/>
                <a:buFontTx/>
                <a:buNone/>
              </a:pPr>
              <a:r>
                <a:rPr kumimoji="0" lang="en-US" altLang="zh-CN" sz="1800">
                  <a:latin typeface="Arial" panose="020B0604020202020204" pitchFamily="34" charset="0"/>
                  <a:ea typeface="MS PGothic" panose="020B0600070205080204" pitchFamily="34" charset="-128"/>
                </a:rPr>
                <a:t>supernode </a:t>
              </a:r>
            </a:p>
            <a:p>
              <a:pPr eaLnBrk="1" hangingPunct="1">
                <a:lnSpc>
                  <a:spcPct val="90000"/>
                </a:lnSpc>
                <a:spcBef>
                  <a:spcPct val="0"/>
                </a:spcBef>
                <a:buClrTx/>
                <a:buSzTx/>
                <a:buFontTx/>
                <a:buNone/>
              </a:pPr>
              <a:r>
                <a:rPr kumimoji="0" lang="en-US" altLang="zh-CN" sz="1800">
                  <a:latin typeface="Arial" panose="020B0604020202020204" pitchFamily="34" charset="0"/>
                  <a:ea typeface="MS PGothic" panose="020B0600070205080204" pitchFamily="34" charset="-128"/>
                </a:rPr>
                <a:t>  overlay</a:t>
              </a:r>
            </a:p>
            <a:p>
              <a:pPr eaLnBrk="1" hangingPunct="1">
                <a:lnSpc>
                  <a:spcPct val="90000"/>
                </a:lnSpc>
                <a:spcBef>
                  <a:spcPct val="0"/>
                </a:spcBef>
                <a:buClrTx/>
                <a:buSzTx/>
                <a:buFontTx/>
                <a:buNone/>
              </a:pPr>
              <a:r>
                <a:rPr kumimoji="0" lang="en-US" altLang="zh-CN" sz="1800">
                  <a:latin typeface="Arial" panose="020B0604020202020204" pitchFamily="34" charset="0"/>
                  <a:ea typeface="MS PGothic" panose="020B0600070205080204" pitchFamily="34" charset="-128"/>
                </a:rPr>
                <a:t>    network</a:t>
              </a:r>
            </a:p>
          </p:txBody>
        </p:sp>
      </p:grpSp>
      <p:sp>
        <p:nvSpPr>
          <p:cNvPr id="161794" name="Line 2"/>
          <p:cNvSpPr>
            <a:spLocks noChangeShapeType="1"/>
          </p:cNvSpPr>
          <p:nvPr/>
        </p:nvSpPr>
        <p:spPr bwMode="auto">
          <a:xfrm flipH="1">
            <a:off x="6042025" y="2841625"/>
            <a:ext cx="663575" cy="957263"/>
          </a:xfrm>
          <a:prstGeom prst="line">
            <a:avLst/>
          </a:prstGeom>
          <a:noFill/>
          <a:ln w="28575">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7460" name="Rectangle 2"/>
          <p:cNvSpPr>
            <a:spLocks noGrp="1" noChangeArrowheads="1"/>
          </p:cNvSpPr>
          <p:nvPr>
            <p:ph type="title" idx="4294967295"/>
          </p:nvPr>
        </p:nvSpPr>
        <p:spPr>
          <a:xfrm>
            <a:off x="498475" y="130175"/>
            <a:ext cx="4649788" cy="1012825"/>
          </a:xfrm>
        </p:spPr>
        <p:txBody>
          <a:bodyPr/>
          <a:lstStyle/>
          <a:p>
            <a:r>
              <a:rPr lang="en-US" altLang="zh-CN" smtClean="0">
                <a:ea typeface="MS PGothic" panose="020B0600070205080204" pitchFamily="34" charset="-128"/>
              </a:rPr>
              <a:t>Voice-over-IP: Skype</a:t>
            </a:r>
          </a:p>
        </p:txBody>
      </p:sp>
      <p:sp>
        <p:nvSpPr>
          <p:cNvPr id="147461" name="Rectangle 3"/>
          <p:cNvSpPr>
            <a:spLocks noGrp="1" noChangeArrowheads="1"/>
          </p:cNvSpPr>
          <p:nvPr>
            <p:ph type="body" idx="4294967295"/>
          </p:nvPr>
        </p:nvSpPr>
        <p:spPr>
          <a:xfrm>
            <a:off x="414338" y="1292225"/>
            <a:ext cx="3662362" cy="1871663"/>
          </a:xfrm>
        </p:spPr>
        <p:txBody>
          <a:bodyPr/>
          <a:lstStyle/>
          <a:p>
            <a:pPr>
              <a:buFont typeface="Wingdings" panose="05000000000000000000" pitchFamily="2" charset="2"/>
              <a:buChar char="v"/>
            </a:pPr>
            <a:r>
              <a:rPr lang="zh-CN" altLang="en-US" sz="2400" smtClean="0">
                <a:latin typeface="宋体" panose="02010600030101010101" pitchFamily="2" charset="-122"/>
                <a:ea typeface="宋体" panose="02010600030101010101" pitchFamily="2" charset="-122"/>
              </a:rPr>
              <a:t>私有应用层协议</a:t>
            </a:r>
            <a:r>
              <a:rPr lang="en-US" altLang="zh-CN" sz="2400" smtClean="0">
                <a:latin typeface="宋体" panose="02010600030101010101" pitchFamily="2" charset="-122"/>
                <a:ea typeface="宋体" panose="02010600030101010101" pitchFamily="2" charset="-122"/>
              </a:rPr>
              <a:t> (</a:t>
            </a:r>
            <a:r>
              <a:rPr lang="zh-CN" altLang="en-US" sz="2400" smtClean="0">
                <a:latin typeface="宋体" panose="02010600030101010101" pitchFamily="2" charset="-122"/>
                <a:ea typeface="宋体" panose="02010600030101010101" pitchFamily="2" charset="-122"/>
              </a:rPr>
              <a:t>可通过反向工程解构</a:t>
            </a:r>
            <a:r>
              <a:rPr lang="en-US" altLang="zh-CN" sz="2400" smtClean="0">
                <a:latin typeface="宋体" panose="02010600030101010101" pitchFamily="2" charset="-122"/>
                <a:ea typeface="宋体" panose="02010600030101010101" pitchFamily="2" charset="-122"/>
              </a:rPr>
              <a:t>) </a:t>
            </a:r>
          </a:p>
          <a:p>
            <a:pPr lvl="1">
              <a:buFont typeface="Wingdings" panose="05000000000000000000" pitchFamily="2" charset="2"/>
              <a:buChar char="§"/>
            </a:pPr>
            <a:r>
              <a:rPr lang="zh-CN" altLang="en-US" smtClean="0">
                <a:latin typeface="宋体" panose="02010600030101010101" pitchFamily="2" charset="-122"/>
                <a:ea typeface="宋体" panose="02010600030101010101" pitchFamily="2" charset="-122"/>
              </a:rPr>
              <a:t>消息加密</a:t>
            </a:r>
            <a:endParaRPr lang="en-US" altLang="zh-CN" smtClean="0">
              <a:latin typeface="宋体" panose="02010600030101010101" pitchFamily="2" charset="-122"/>
              <a:ea typeface="宋体" panose="02010600030101010101" pitchFamily="2" charset="-122"/>
            </a:endParaRPr>
          </a:p>
          <a:p>
            <a:pPr>
              <a:buFont typeface="Wingdings" panose="05000000000000000000" pitchFamily="2" charset="2"/>
              <a:buChar char="v"/>
            </a:pPr>
            <a:r>
              <a:rPr lang="en-US" altLang="zh-CN" sz="2400" smtClean="0">
                <a:ea typeface="MS PGothic" panose="020B0600070205080204" pitchFamily="34" charset="-128"/>
              </a:rPr>
              <a:t>P2P</a:t>
            </a:r>
            <a:r>
              <a:rPr lang="zh-CN" altLang="en-US" sz="2400" smtClean="0">
                <a:latin typeface="宋体" panose="02010600030101010101" pitchFamily="2" charset="-122"/>
                <a:ea typeface="宋体" panose="02010600030101010101" pitchFamily="2" charset="-122"/>
              </a:rPr>
              <a:t>组件</a:t>
            </a:r>
            <a:r>
              <a:rPr lang="en-US" altLang="zh-CN" sz="2400" smtClean="0">
                <a:ea typeface="MS PGothic" panose="020B0600070205080204" pitchFamily="34" charset="-128"/>
              </a:rPr>
              <a:t>:</a:t>
            </a:r>
          </a:p>
        </p:txBody>
      </p:sp>
      <p:sp>
        <p:nvSpPr>
          <p:cNvPr id="161797" name="Text Box 118"/>
          <p:cNvSpPr txBox="1">
            <a:spLocks noChangeArrowheads="1"/>
          </p:cNvSpPr>
          <p:nvPr/>
        </p:nvSpPr>
        <p:spPr bwMode="auto">
          <a:xfrm>
            <a:off x="6880225" y="1158875"/>
            <a:ext cx="21383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a:latin typeface="Arial" panose="020B0604020202020204" pitchFamily="34" charset="0"/>
                <a:ea typeface="宋体" panose="02010600030101010101" pitchFamily="2" charset="-122"/>
              </a:rPr>
              <a:t>Skype clients (SC)</a:t>
            </a:r>
          </a:p>
        </p:txBody>
      </p:sp>
      <p:grpSp>
        <p:nvGrpSpPr>
          <p:cNvPr id="3" name="Group 141"/>
          <p:cNvGrpSpPr>
            <a:grpSpLocks/>
          </p:cNvGrpSpPr>
          <p:nvPr/>
        </p:nvGrpSpPr>
        <p:grpSpPr bwMode="auto">
          <a:xfrm>
            <a:off x="6005513" y="1755775"/>
            <a:ext cx="1247775" cy="1138238"/>
            <a:chOff x="3783" y="1106"/>
            <a:chExt cx="786" cy="717"/>
          </a:xfrm>
        </p:grpSpPr>
        <p:sp>
          <p:nvSpPr>
            <p:cNvPr id="147582" name="Line 63"/>
            <p:cNvSpPr>
              <a:spLocks noChangeShapeType="1"/>
            </p:cNvSpPr>
            <p:nvPr/>
          </p:nvSpPr>
          <p:spPr bwMode="auto">
            <a:xfrm>
              <a:off x="3783" y="1578"/>
              <a:ext cx="401" cy="22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7583" name="Line 64"/>
            <p:cNvSpPr>
              <a:spLocks noChangeShapeType="1"/>
            </p:cNvSpPr>
            <p:nvPr/>
          </p:nvSpPr>
          <p:spPr bwMode="auto">
            <a:xfrm>
              <a:off x="3905" y="1211"/>
              <a:ext cx="314" cy="61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7584" name="Line 65"/>
            <p:cNvSpPr>
              <a:spLocks noChangeShapeType="1"/>
            </p:cNvSpPr>
            <p:nvPr/>
          </p:nvSpPr>
          <p:spPr bwMode="auto">
            <a:xfrm flipH="1">
              <a:off x="4194" y="1106"/>
              <a:ext cx="9" cy="69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7585" name="Line 66"/>
            <p:cNvSpPr>
              <a:spLocks noChangeShapeType="1"/>
            </p:cNvSpPr>
            <p:nvPr/>
          </p:nvSpPr>
          <p:spPr bwMode="auto">
            <a:xfrm flipH="1">
              <a:off x="4194" y="1210"/>
              <a:ext cx="375" cy="60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61871" name="Rectangle 3"/>
          <p:cNvSpPr>
            <a:spLocks noChangeArrowheads="1"/>
          </p:cNvSpPr>
          <p:nvPr/>
        </p:nvSpPr>
        <p:spPr bwMode="auto">
          <a:xfrm>
            <a:off x="434975" y="3357563"/>
            <a:ext cx="3824288" cy="414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lvl="1" eaLnBrk="1" hangingPunct="1">
              <a:lnSpc>
                <a:spcPct val="85000"/>
              </a:lnSpc>
              <a:spcBef>
                <a:spcPct val="0"/>
              </a:spcBef>
              <a:buClr>
                <a:srgbClr val="000099"/>
              </a:buClr>
              <a:buSzTx/>
              <a:buFont typeface="Wingdings" panose="05000000000000000000" pitchFamily="2" charset="2"/>
              <a:buChar char="§"/>
            </a:pPr>
            <a:r>
              <a:rPr kumimoji="0" lang="zh-CN" altLang="en-US" sz="2400">
                <a:solidFill>
                  <a:srgbClr val="CC0000"/>
                </a:solidFill>
                <a:latin typeface="Gill Sans MT" panose="020B0502020104020203" pitchFamily="34" charset="0"/>
                <a:ea typeface="宋体" panose="02010600030101010101" pitchFamily="2" charset="-122"/>
              </a:rPr>
              <a:t>客户端</a:t>
            </a:r>
            <a:r>
              <a:rPr kumimoji="0" lang="en-US" altLang="zh-CN" sz="2400">
                <a:solidFill>
                  <a:srgbClr val="CC0000"/>
                </a:solidFill>
                <a:latin typeface="Gill Sans MT" panose="020B0502020104020203" pitchFamily="34" charset="0"/>
                <a:ea typeface="宋体" panose="02010600030101010101" pitchFamily="2" charset="-122"/>
              </a:rPr>
              <a:t>: </a:t>
            </a:r>
            <a:r>
              <a:rPr kumimoji="0" lang="en-US" altLang="zh-CN" sz="2400">
                <a:latin typeface="Gill Sans MT" panose="020B0502020104020203" pitchFamily="34" charset="0"/>
                <a:ea typeface="宋体" panose="02010600030101010101" pitchFamily="2" charset="-122"/>
              </a:rPr>
              <a:t>skype</a:t>
            </a:r>
            <a:r>
              <a:rPr kumimoji="0" lang="zh-CN" altLang="en-US" sz="2400">
                <a:latin typeface="Gill Sans MT" panose="020B0502020104020203" pitchFamily="34" charset="0"/>
                <a:ea typeface="宋体" panose="02010600030101010101" pitchFamily="2" charset="-122"/>
              </a:rPr>
              <a:t>节点之间直接互连，完成语音通话</a:t>
            </a:r>
            <a:endParaRPr kumimoji="0" lang="en-US" altLang="zh-CN" sz="2400">
              <a:latin typeface="Gill Sans MT" panose="020B0502020104020203" pitchFamily="34" charset="0"/>
              <a:ea typeface="宋体" panose="02010600030101010101" pitchFamily="2" charset="-122"/>
            </a:endParaRPr>
          </a:p>
        </p:txBody>
      </p:sp>
      <p:sp>
        <p:nvSpPr>
          <p:cNvPr id="161872" name="Rectangle 3"/>
          <p:cNvSpPr>
            <a:spLocks noChangeArrowheads="1"/>
          </p:cNvSpPr>
          <p:nvPr/>
        </p:nvSpPr>
        <p:spPr bwMode="auto">
          <a:xfrm>
            <a:off x="415925" y="4483100"/>
            <a:ext cx="3770313" cy="414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lvl="1" eaLnBrk="1" hangingPunct="1">
              <a:lnSpc>
                <a:spcPct val="85000"/>
              </a:lnSpc>
              <a:spcBef>
                <a:spcPct val="0"/>
              </a:spcBef>
              <a:buClr>
                <a:srgbClr val="000099"/>
              </a:buClr>
              <a:buSzTx/>
              <a:buFont typeface="Wingdings" panose="05000000000000000000" pitchFamily="2" charset="2"/>
              <a:buChar char="§"/>
            </a:pPr>
            <a:r>
              <a:rPr kumimoji="0" lang="zh-CN" altLang="en-US" sz="2400">
                <a:solidFill>
                  <a:srgbClr val="CC0000"/>
                </a:solidFill>
                <a:latin typeface="Gill Sans MT" panose="020B0502020104020203" pitchFamily="34" charset="0"/>
                <a:ea typeface="宋体" panose="02010600030101010101" pitchFamily="2" charset="-122"/>
              </a:rPr>
              <a:t>超级节点</a:t>
            </a:r>
            <a:r>
              <a:rPr kumimoji="0" lang="en-US" altLang="zh-CN" sz="2400">
                <a:solidFill>
                  <a:srgbClr val="CC0000"/>
                </a:solidFill>
                <a:latin typeface="Gill Sans MT" panose="020B0502020104020203" pitchFamily="34" charset="0"/>
                <a:ea typeface="宋体" panose="02010600030101010101" pitchFamily="2" charset="-122"/>
              </a:rPr>
              <a:t> (SN):</a:t>
            </a:r>
            <a:r>
              <a:rPr kumimoji="0" lang="en-US" altLang="zh-CN" sz="2400">
                <a:latin typeface="Gill Sans MT" panose="020B0502020104020203" pitchFamily="34" charset="0"/>
                <a:ea typeface="宋体" panose="02010600030101010101" pitchFamily="2" charset="-122"/>
              </a:rPr>
              <a:t> </a:t>
            </a:r>
            <a:r>
              <a:rPr kumimoji="0" lang="zh-CN" altLang="en-US" sz="2400">
                <a:latin typeface="Gill Sans MT" panose="020B0502020104020203" pitchFamily="34" charset="0"/>
                <a:ea typeface="宋体" panose="02010600030101010101" pitchFamily="2" charset="-122"/>
              </a:rPr>
              <a:t>赋予特殊功能的</a:t>
            </a:r>
            <a:r>
              <a:rPr kumimoji="0" lang="en-US" altLang="zh-CN" sz="2400">
                <a:latin typeface="Gill Sans MT" panose="020B0502020104020203" pitchFamily="34" charset="0"/>
                <a:ea typeface="宋体" panose="02010600030101010101" pitchFamily="2" charset="-122"/>
              </a:rPr>
              <a:t>skype </a:t>
            </a:r>
            <a:r>
              <a:rPr kumimoji="0" lang="zh-CN" altLang="en-US" sz="2400">
                <a:latin typeface="Gill Sans MT" panose="020B0502020104020203" pitchFamily="34" charset="0"/>
                <a:ea typeface="宋体" panose="02010600030101010101" pitchFamily="2" charset="-122"/>
              </a:rPr>
              <a:t>节点</a:t>
            </a:r>
            <a:endParaRPr kumimoji="0" lang="en-US" altLang="zh-CN" sz="2400">
              <a:latin typeface="Gill Sans MT" panose="020B0502020104020203" pitchFamily="34" charset="0"/>
              <a:ea typeface="宋体" panose="02010600030101010101" pitchFamily="2" charset="-122"/>
            </a:endParaRPr>
          </a:p>
        </p:txBody>
      </p:sp>
      <p:sp>
        <p:nvSpPr>
          <p:cNvPr id="161873" name="Rectangle 3"/>
          <p:cNvSpPr>
            <a:spLocks noChangeArrowheads="1"/>
          </p:cNvSpPr>
          <p:nvPr/>
        </p:nvSpPr>
        <p:spPr bwMode="auto">
          <a:xfrm>
            <a:off x="419100" y="5588000"/>
            <a:ext cx="4348163" cy="414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lvl="1" eaLnBrk="1" hangingPunct="1">
              <a:lnSpc>
                <a:spcPct val="85000"/>
              </a:lnSpc>
              <a:spcBef>
                <a:spcPct val="0"/>
              </a:spcBef>
              <a:buClr>
                <a:srgbClr val="000099"/>
              </a:buClr>
              <a:buSzTx/>
              <a:buFont typeface="Wingdings" panose="05000000000000000000" pitchFamily="2" charset="2"/>
              <a:buChar char="§"/>
            </a:pPr>
            <a:r>
              <a:rPr kumimoji="0" lang="zh-CN" altLang="en-US" sz="2400">
                <a:solidFill>
                  <a:srgbClr val="CC0000"/>
                </a:solidFill>
                <a:latin typeface="Gill Sans MT" panose="020B0502020104020203" pitchFamily="34" charset="0"/>
                <a:ea typeface="宋体" panose="02010600030101010101" pitchFamily="2" charset="-122"/>
              </a:rPr>
              <a:t>覆盖网络</a:t>
            </a:r>
            <a:r>
              <a:rPr kumimoji="0" lang="en-US" altLang="zh-CN" sz="2400">
                <a:solidFill>
                  <a:srgbClr val="CC0000"/>
                </a:solidFill>
                <a:latin typeface="Gill Sans MT" panose="020B0502020104020203" pitchFamily="34" charset="0"/>
                <a:ea typeface="宋体" panose="02010600030101010101" pitchFamily="2" charset="-122"/>
              </a:rPr>
              <a:t>:</a:t>
            </a:r>
            <a:r>
              <a:rPr kumimoji="0" lang="en-US" altLang="zh-CN" sz="2400">
                <a:latin typeface="Gill Sans MT" panose="020B0502020104020203" pitchFamily="34" charset="0"/>
                <a:ea typeface="宋体" panose="02010600030101010101" pitchFamily="2" charset="-122"/>
              </a:rPr>
              <a:t> </a:t>
            </a:r>
            <a:r>
              <a:rPr kumimoji="0" lang="zh-CN" altLang="en-US" sz="2400">
                <a:latin typeface="Gill Sans MT" panose="020B0502020104020203" pitchFamily="34" charset="0"/>
                <a:ea typeface="宋体" panose="02010600030101010101" pitchFamily="2" charset="-122"/>
              </a:rPr>
              <a:t>通过超级节点的配合确定普通节点位置</a:t>
            </a:r>
            <a:endParaRPr kumimoji="0" lang="en-US" altLang="zh-CN" sz="2400">
              <a:latin typeface="Gill Sans MT" panose="020B0502020104020203" pitchFamily="34" charset="0"/>
              <a:ea typeface="宋体" panose="02010600030101010101" pitchFamily="2" charset="-122"/>
            </a:endParaRPr>
          </a:p>
        </p:txBody>
      </p:sp>
      <p:sp>
        <p:nvSpPr>
          <p:cNvPr id="161874" name="Rectangle 3"/>
          <p:cNvSpPr>
            <a:spLocks noChangeArrowheads="1"/>
          </p:cNvSpPr>
          <p:nvPr/>
        </p:nvSpPr>
        <p:spPr bwMode="auto">
          <a:xfrm>
            <a:off x="415925" y="6264275"/>
            <a:ext cx="4348163" cy="414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lvl="1" eaLnBrk="1" hangingPunct="1">
              <a:lnSpc>
                <a:spcPct val="85000"/>
              </a:lnSpc>
              <a:spcBef>
                <a:spcPct val="0"/>
              </a:spcBef>
              <a:buClr>
                <a:srgbClr val="000099"/>
              </a:buClr>
              <a:buSzTx/>
              <a:buFont typeface="Wingdings" panose="05000000000000000000" pitchFamily="2" charset="2"/>
              <a:buChar char="§"/>
            </a:pPr>
            <a:r>
              <a:rPr kumimoji="0" lang="zh-CN" altLang="en-US" sz="2400">
                <a:solidFill>
                  <a:srgbClr val="CC0000"/>
                </a:solidFill>
                <a:latin typeface="Gill Sans MT" panose="020B0502020104020203" pitchFamily="34" charset="0"/>
                <a:ea typeface="宋体" panose="02010600030101010101" pitchFamily="2" charset="-122"/>
              </a:rPr>
              <a:t>登录服务器</a:t>
            </a:r>
            <a:endParaRPr kumimoji="0" lang="en-US" altLang="zh-CN" sz="2400">
              <a:solidFill>
                <a:srgbClr val="CC0000"/>
              </a:solidFill>
              <a:latin typeface="Gill Sans MT" panose="020B0502020104020203" pitchFamily="34" charset="0"/>
              <a:ea typeface="宋体" panose="02010600030101010101" pitchFamily="2" charset="-122"/>
            </a:endParaRPr>
          </a:p>
        </p:txBody>
      </p:sp>
      <p:grpSp>
        <p:nvGrpSpPr>
          <p:cNvPr id="4" name="Group 119"/>
          <p:cNvGrpSpPr>
            <a:grpSpLocks/>
          </p:cNvGrpSpPr>
          <p:nvPr/>
        </p:nvGrpSpPr>
        <p:grpSpPr bwMode="auto">
          <a:xfrm>
            <a:off x="4222750" y="1876425"/>
            <a:ext cx="1293813" cy="1171575"/>
            <a:chOff x="2660" y="1182"/>
            <a:chExt cx="815" cy="738"/>
          </a:xfrm>
        </p:grpSpPr>
        <p:sp>
          <p:nvSpPr>
            <p:cNvPr id="147548" name="Text Box 120"/>
            <p:cNvSpPr txBox="1">
              <a:spLocks noChangeArrowheads="1"/>
            </p:cNvSpPr>
            <p:nvPr/>
          </p:nvSpPr>
          <p:spPr bwMode="auto">
            <a:xfrm>
              <a:off x="2660" y="1623"/>
              <a:ext cx="815" cy="2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lnSpc>
                  <a:spcPct val="75000"/>
                </a:lnSpc>
                <a:spcBef>
                  <a:spcPct val="0"/>
                </a:spcBef>
                <a:buClrTx/>
                <a:buSzTx/>
                <a:buFontTx/>
                <a:buNone/>
              </a:pPr>
              <a:r>
                <a:rPr kumimoji="0" lang="en-US" altLang="zh-CN" sz="1600">
                  <a:latin typeface="Arial" panose="020B0604020202020204" pitchFamily="34" charset="0"/>
                  <a:ea typeface="宋体" panose="02010600030101010101" pitchFamily="2" charset="-122"/>
                </a:rPr>
                <a:t>Skype </a:t>
              </a:r>
            </a:p>
            <a:p>
              <a:pPr algn="ctr" eaLnBrk="1" hangingPunct="1">
                <a:lnSpc>
                  <a:spcPct val="75000"/>
                </a:lnSpc>
                <a:spcBef>
                  <a:spcPct val="0"/>
                </a:spcBef>
                <a:buClrTx/>
                <a:buSzTx/>
                <a:buFontTx/>
                <a:buNone/>
              </a:pPr>
              <a:r>
                <a:rPr kumimoji="0" lang="en-US" altLang="zh-CN" sz="1600">
                  <a:latin typeface="Arial" panose="020B0604020202020204" pitchFamily="34" charset="0"/>
                  <a:ea typeface="宋体" panose="02010600030101010101" pitchFamily="2" charset="-122"/>
                </a:rPr>
                <a:t>login server</a:t>
              </a:r>
            </a:p>
          </p:txBody>
        </p:sp>
        <p:grpSp>
          <p:nvGrpSpPr>
            <p:cNvPr id="147549" name="Group 86"/>
            <p:cNvGrpSpPr>
              <a:grpSpLocks/>
            </p:cNvGrpSpPr>
            <p:nvPr/>
          </p:nvGrpSpPr>
          <p:grpSpPr bwMode="auto">
            <a:xfrm>
              <a:off x="2927" y="1182"/>
              <a:ext cx="294" cy="451"/>
              <a:chOff x="4140" y="429"/>
              <a:chExt cx="1425" cy="2396"/>
            </a:xfrm>
          </p:grpSpPr>
          <p:sp>
            <p:nvSpPr>
              <p:cNvPr id="147550" name="Freeform 87"/>
              <p:cNvSpPr>
                <a:spLocks/>
              </p:cNvSpPr>
              <p:nvPr/>
            </p:nvSpPr>
            <p:spPr bwMode="auto">
              <a:xfrm>
                <a:off x="5268" y="433"/>
                <a:ext cx="283" cy="2286"/>
              </a:xfrm>
              <a:custGeom>
                <a:avLst/>
                <a:gdLst>
                  <a:gd name="T0" fmla="*/ 2 w 354"/>
                  <a:gd name="T1" fmla="*/ 0 h 2742"/>
                  <a:gd name="T2" fmla="*/ 6 w 354"/>
                  <a:gd name="T3" fmla="*/ 13 h 2742"/>
                  <a:gd name="T4" fmla="*/ 6 w 354"/>
                  <a:gd name="T5" fmla="*/ 99 h 2742"/>
                  <a:gd name="T6" fmla="*/ 0 w 354"/>
                  <a:gd name="T7" fmla="*/ 103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7551" name="Rectangle 88"/>
              <p:cNvSpPr>
                <a:spLocks noChangeArrowheads="1"/>
              </p:cNvSpPr>
              <p:nvPr/>
            </p:nvSpPr>
            <p:spPr bwMode="auto">
              <a:xfrm>
                <a:off x="4208" y="429"/>
                <a:ext cx="1047"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147552" name="Freeform 89"/>
              <p:cNvSpPr>
                <a:spLocks/>
              </p:cNvSpPr>
              <p:nvPr/>
            </p:nvSpPr>
            <p:spPr bwMode="auto">
              <a:xfrm>
                <a:off x="5321" y="570"/>
                <a:ext cx="169" cy="2115"/>
              </a:xfrm>
              <a:custGeom>
                <a:avLst/>
                <a:gdLst>
                  <a:gd name="T0" fmla="*/ 2 w 211"/>
                  <a:gd name="T1" fmla="*/ 0 h 2537"/>
                  <a:gd name="T2" fmla="*/ 4 w 211"/>
                  <a:gd name="T3" fmla="*/ 9 h 2537"/>
                  <a:gd name="T4" fmla="*/ 2 w 211"/>
                  <a:gd name="T5" fmla="*/ 94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7553" name="Freeform 90"/>
              <p:cNvSpPr>
                <a:spLocks/>
              </p:cNvSpPr>
              <p:nvPr/>
            </p:nvSpPr>
            <p:spPr bwMode="auto">
              <a:xfrm>
                <a:off x="5284" y="1640"/>
                <a:ext cx="263" cy="189"/>
              </a:xfrm>
              <a:custGeom>
                <a:avLst/>
                <a:gdLst>
                  <a:gd name="T0" fmla="*/ 2 w 328"/>
                  <a:gd name="T1" fmla="*/ 0 h 226"/>
                  <a:gd name="T2" fmla="*/ 6 w 328"/>
                  <a:gd name="T3" fmla="*/ 6 h 226"/>
                  <a:gd name="T4" fmla="*/ 6 w 328"/>
                  <a:gd name="T5" fmla="*/ 9 h 226"/>
                  <a:gd name="T6" fmla="*/ 0 w 328"/>
                  <a:gd name="T7" fmla="*/ 4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7554" name="Rectangle 91"/>
              <p:cNvSpPr>
                <a:spLocks noChangeArrowheads="1"/>
              </p:cNvSpPr>
              <p:nvPr/>
            </p:nvSpPr>
            <p:spPr bwMode="auto">
              <a:xfrm>
                <a:off x="4213" y="695"/>
                <a:ext cx="596" cy="48"/>
              </a:xfrm>
              <a:prstGeom prst="rect">
                <a:avLst/>
              </a:prstGeom>
              <a:solidFill>
                <a:schemeClr val="tx1"/>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grpSp>
            <p:nvGrpSpPr>
              <p:cNvPr id="147555" name="Group 92"/>
              <p:cNvGrpSpPr>
                <a:grpSpLocks/>
              </p:cNvGrpSpPr>
              <p:nvPr/>
            </p:nvGrpSpPr>
            <p:grpSpPr bwMode="auto">
              <a:xfrm>
                <a:off x="4749" y="668"/>
                <a:ext cx="581" cy="145"/>
                <a:chOff x="614" y="2568"/>
                <a:chExt cx="725" cy="139"/>
              </a:xfrm>
            </p:grpSpPr>
            <p:sp>
              <p:nvSpPr>
                <p:cNvPr id="147580" name="AutoShape 93"/>
                <p:cNvSpPr>
                  <a:spLocks noChangeArrowheads="1"/>
                </p:cNvSpPr>
                <p:nvPr/>
              </p:nvSpPr>
              <p:spPr bwMode="auto">
                <a:xfrm>
                  <a:off x="616" y="2568"/>
                  <a:ext cx="726"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147581" name="AutoShape 94"/>
                <p:cNvSpPr>
                  <a:spLocks noChangeArrowheads="1"/>
                </p:cNvSpPr>
                <p:nvPr/>
              </p:nvSpPr>
              <p:spPr bwMode="auto">
                <a:xfrm>
                  <a:off x="634" y="2583"/>
                  <a:ext cx="689"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grpSp>
          <p:sp>
            <p:nvSpPr>
              <p:cNvPr id="147556" name="Rectangle 95"/>
              <p:cNvSpPr>
                <a:spLocks noChangeArrowheads="1"/>
              </p:cNvSpPr>
              <p:nvPr/>
            </p:nvSpPr>
            <p:spPr bwMode="auto">
              <a:xfrm>
                <a:off x="4222" y="1019"/>
                <a:ext cx="596" cy="48"/>
              </a:xfrm>
              <a:prstGeom prst="rect">
                <a:avLst/>
              </a:prstGeom>
              <a:solidFill>
                <a:schemeClr val="tx1"/>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grpSp>
            <p:nvGrpSpPr>
              <p:cNvPr id="147557" name="Group 96"/>
              <p:cNvGrpSpPr>
                <a:grpSpLocks/>
              </p:cNvGrpSpPr>
              <p:nvPr/>
            </p:nvGrpSpPr>
            <p:grpSpPr bwMode="auto">
              <a:xfrm>
                <a:off x="4747" y="994"/>
                <a:ext cx="581" cy="134"/>
                <a:chOff x="614" y="2568"/>
                <a:chExt cx="725" cy="139"/>
              </a:xfrm>
            </p:grpSpPr>
            <p:sp>
              <p:nvSpPr>
                <p:cNvPr id="147578" name="AutoShape 97"/>
                <p:cNvSpPr>
                  <a:spLocks noChangeArrowheads="1"/>
                </p:cNvSpPr>
                <p:nvPr/>
              </p:nvSpPr>
              <p:spPr bwMode="auto">
                <a:xfrm>
                  <a:off x="613" y="2566"/>
                  <a:ext cx="726" cy="143"/>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147579" name="AutoShape 98"/>
                <p:cNvSpPr>
                  <a:spLocks noChangeArrowheads="1"/>
                </p:cNvSpPr>
                <p:nvPr/>
              </p:nvSpPr>
              <p:spPr bwMode="auto">
                <a:xfrm>
                  <a:off x="631" y="2583"/>
                  <a:ext cx="689"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grpSp>
          <p:sp>
            <p:nvSpPr>
              <p:cNvPr id="147558" name="Rectangle 99"/>
              <p:cNvSpPr>
                <a:spLocks noChangeArrowheads="1"/>
              </p:cNvSpPr>
              <p:nvPr/>
            </p:nvSpPr>
            <p:spPr bwMode="auto">
              <a:xfrm>
                <a:off x="4218" y="1359"/>
                <a:ext cx="596" cy="48"/>
              </a:xfrm>
              <a:prstGeom prst="rect">
                <a:avLst/>
              </a:prstGeom>
              <a:solidFill>
                <a:schemeClr val="tx1"/>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147559" name="Rectangle 100"/>
              <p:cNvSpPr>
                <a:spLocks noChangeArrowheads="1"/>
              </p:cNvSpPr>
              <p:nvPr/>
            </p:nvSpPr>
            <p:spPr bwMode="auto">
              <a:xfrm>
                <a:off x="4227" y="1656"/>
                <a:ext cx="596" cy="48"/>
              </a:xfrm>
              <a:prstGeom prst="rect">
                <a:avLst/>
              </a:prstGeom>
              <a:solidFill>
                <a:schemeClr val="tx1"/>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grpSp>
            <p:nvGrpSpPr>
              <p:cNvPr id="147560" name="Group 101"/>
              <p:cNvGrpSpPr>
                <a:grpSpLocks/>
              </p:cNvGrpSpPr>
              <p:nvPr/>
            </p:nvGrpSpPr>
            <p:grpSpPr bwMode="auto">
              <a:xfrm>
                <a:off x="4735" y="1627"/>
                <a:ext cx="582" cy="151"/>
                <a:chOff x="614" y="2568"/>
                <a:chExt cx="725" cy="139"/>
              </a:xfrm>
            </p:grpSpPr>
            <p:sp>
              <p:nvSpPr>
                <p:cNvPr id="147576" name="AutoShape 102"/>
                <p:cNvSpPr>
                  <a:spLocks noChangeArrowheads="1"/>
                </p:cNvSpPr>
                <p:nvPr/>
              </p:nvSpPr>
              <p:spPr bwMode="auto">
                <a:xfrm>
                  <a:off x="615" y="2570"/>
                  <a:ext cx="725" cy="137"/>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147577" name="AutoShape 103"/>
                <p:cNvSpPr>
                  <a:spLocks noChangeArrowheads="1"/>
                </p:cNvSpPr>
                <p:nvPr/>
              </p:nvSpPr>
              <p:spPr bwMode="auto">
                <a:xfrm>
                  <a:off x="634" y="2585"/>
                  <a:ext cx="688" cy="10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grpSp>
          <p:sp>
            <p:nvSpPr>
              <p:cNvPr id="147561" name="Freeform 104"/>
              <p:cNvSpPr>
                <a:spLocks/>
              </p:cNvSpPr>
              <p:nvPr/>
            </p:nvSpPr>
            <p:spPr bwMode="auto">
              <a:xfrm>
                <a:off x="5288" y="1354"/>
                <a:ext cx="263" cy="188"/>
              </a:xfrm>
              <a:custGeom>
                <a:avLst/>
                <a:gdLst>
                  <a:gd name="T0" fmla="*/ 2 w 328"/>
                  <a:gd name="T1" fmla="*/ 0 h 226"/>
                  <a:gd name="T2" fmla="*/ 6 w 328"/>
                  <a:gd name="T3" fmla="*/ 5 h 226"/>
                  <a:gd name="T4" fmla="*/ 6 w 328"/>
                  <a:gd name="T5" fmla="*/ 8 h 226"/>
                  <a:gd name="T6" fmla="*/ 0 w 328"/>
                  <a:gd name="T7" fmla="*/ 3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147562" name="Group 105"/>
              <p:cNvGrpSpPr>
                <a:grpSpLocks/>
              </p:cNvGrpSpPr>
              <p:nvPr/>
            </p:nvGrpSpPr>
            <p:grpSpPr bwMode="auto">
              <a:xfrm>
                <a:off x="4739" y="1327"/>
                <a:ext cx="582" cy="139"/>
                <a:chOff x="614" y="2568"/>
                <a:chExt cx="725" cy="139"/>
              </a:xfrm>
            </p:grpSpPr>
            <p:sp>
              <p:nvSpPr>
                <p:cNvPr id="147574" name="AutoShape 106"/>
                <p:cNvSpPr>
                  <a:spLocks noChangeArrowheads="1"/>
                </p:cNvSpPr>
                <p:nvPr/>
              </p:nvSpPr>
              <p:spPr bwMode="auto">
                <a:xfrm>
                  <a:off x="617" y="2568"/>
                  <a:ext cx="725"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147575" name="AutoShape 107"/>
                <p:cNvSpPr>
                  <a:spLocks noChangeArrowheads="1"/>
                </p:cNvSpPr>
                <p:nvPr/>
              </p:nvSpPr>
              <p:spPr bwMode="auto">
                <a:xfrm>
                  <a:off x="635" y="2584"/>
                  <a:ext cx="688"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grpSp>
          <p:sp>
            <p:nvSpPr>
              <p:cNvPr id="147563" name="Rectangle 108"/>
              <p:cNvSpPr>
                <a:spLocks noChangeArrowheads="1"/>
              </p:cNvSpPr>
              <p:nvPr/>
            </p:nvSpPr>
            <p:spPr bwMode="auto">
              <a:xfrm>
                <a:off x="5250" y="429"/>
                <a:ext cx="68" cy="2290"/>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147564" name="Freeform 109"/>
              <p:cNvSpPr>
                <a:spLocks/>
              </p:cNvSpPr>
              <p:nvPr/>
            </p:nvSpPr>
            <p:spPr bwMode="auto">
              <a:xfrm>
                <a:off x="5312" y="1007"/>
                <a:ext cx="237" cy="213"/>
              </a:xfrm>
              <a:custGeom>
                <a:avLst/>
                <a:gdLst>
                  <a:gd name="T0" fmla="*/ 2 w 296"/>
                  <a:gd name="T1" fmla="*/ 0 h 256"/>
                  <a:gd name="T2" fmla="*/ 6 w 296"/>
                  <a:gd name="T3" fmla="*/ 5 h 256"/>
                  <a:gd name="T4" fmla="*/ 6 w 296"/>
                  <a:gd name="T5" fmla="*/ 9 h 256"/>
                  <a:gd name="T6" fmla="*/ 0 w 296"/>
                  <a:gd name="T7" fmla="*/ 3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7565" name="Freeform 110"/>
              <p:cNvSpPr>
                <a:spLocks/>
              </p:cNvSpPr>
              <p:nvPr/>
            </p:nvSpPr>
            <p:spPr bwMode="auto">
              <a:xfrm>
                <a:off x="5315" y="680"/>
                <a:ext cx="244" cy="240"/>
              </a:xfrm>
              <a:custGeom>
                <a:avLst/>
                <a:gdLst>
                  <a:gd name="T0" fmla="*/ 0 w 304"/>
                  <a:gd name="T1" fmla="*/ 0 h 288"/>
                  <a:gd name="T2" fmla="*/ 6 w 304"/>
                  <a:gd name="T3" fmla="*/ 7 h 288"/>
                  <a:gd name="T4" fmla="*/ 5 w 304"/>
                  <a:gd name="T5" fmla="*/ 11 h 288"/>
                  <a:gd name="T6" fmla="*/ 2 w 304"/>
                  <a:gd name="T7" fmla="*/ 5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7566" name="Oval 111"/>
              <p:cNvSpPr>
                <a:spLocks noChangeArrowheads="1"/>
              </p:cNvSpPr>
              <p:nvPr/>
            </p:nvSpPr>
            <p:spPr bwMode="auto">
              <a:xfrm>
                <a:off x="5517" y="2612"/>
                <a:ext cx="48" cy="96"/>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147567" name="Freeform 112"/>
              <p:cNvSpPr>
                <a:spLocks/>
              </p:cNvSpPr>
              <p:nvPr/>
            </p:nvSpPr>
            <p:spPr bwMode="auto">
              <a:xfrm>
                <a:off x="5302" y="2614"/>
                <a:ext cx="245" cy="200"/>
              </a:xfrm>
              <a:custGeom>
                <a:avLst/>
                <a:gdLst>
                  <a:gd name="T0" fmla="*/ 0 w 306"/>
                  <a:gd name="T1" fmla="*/ 5 h 240"/>
                  <a:gd name="T2" fmla="*/ 2 w 306"/>
                  <a:gd name="T3" fmla="*/ 9 h 240"/>
                  <a:gd name="T4" fmla="*/ 6 w 306"/>
                  <a:gd name="T5" fmla="*/ 5 h 240"/>
                  <a:gd name="T6" fmla="*/ 6 w 306"/>
                  <a:gd name="T7" fmla="*/ 0 h 240"/>
                  <a:gd name="T8" fmla="*/ 0 w 306"/>
                  <a:gd name="T9" fmla="*/ 5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7568" name="AutoShape 113"/>
              <p:cNvSpPr>
                <a:spLocks noChangeArrowheads="1"/>
              </p:cNvSpPr>
              <p:nvPr/>
            </p:nvSpPr>
            <p:spPr bwMode="auto">
              <a:xfrm>
                <a:off x="4140" y="2676"/>
                <a:ext cx="1197" cy="149"/>
              </a:xfrm>
              <a:prstGeom prst="roundRect">
                <a:avLst>
                  <a:gd name="adj" fmla="val 50000"/>
                </a:avLst>
              </a:prstGeom>
              <a:solidFill>
                <a:srgbClr val="DDDDDD"/>
              </a:solidFill>
              <a:ln w="9525">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147569" name="AutoShape 114"/>
              <p:cNvSpPr>
                <a:spLocks noChangeArrowheads="1"/>
              </p:cNvSpPr>
              <p:nvPr/>
            </p:nvSpPr>
            <p:spPr bwMode="auto">
              <a:xfrm>
                <a:off x="4208" y="2713"/>
                <a:ext cx="1066" cy="80"/>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147570" name="Oval 115"/>
              <p:cNvSpPr>
                <a:spLocks noChangeArrowheads="1"/>
              </p:cNvSpPr>
              <p:nvPr/>
            </p:nvSpPr>
            <p:spPr bwMode="auto">
              <a:xfrm>
                <a:off x="4310" y="2384"/>
                <a:ext cx="155" cy="143"/>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147571" name="Oval 116"/>
              <p:cNvSpPr>
                <a:spLocks noChangeArrowheads="1"/>
              </p:cNvSpPr>
              <p:nvPr/>
            </p:nvSpPr>
            <p:spPr bwMode="auto">
              <a:xfrm>
                <a:off x="4484" y="2384"/>
                <a:ext cx="160" cy="143"/>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endParaRPr kumimoji="0" lang="zh-CN" altLang="zh-CN" sz="1800">
                  <a:solidFill>
                    <a:srgbClr val="FF0000"/>
                  </a:solidFill>
                  <a:latin typeface="Arial" panose="020B0604020202020204" pitchFamily="34" charset="0"/>
                  <a:ea typeface="宋体" panose="02010600030101010101" pitchFamily="2" charset="-122"/>
                  <a:cs typeface="Arial" panose="020B0604020202020204" pitchFamily="34" charset="0"/>
                </a:endParaRPr>
              </a:p>
            </p:txBody>
          </p:sp>
          <p:sp>
            <p:nvSpPr>
              <p:cNvPr id="147572" name="Oval 117"/>
              <p:cNvSpPr>
                <a:spLocks noChangeArrowheads="1"/>
              </p:cNvSpPr>
              <p:nvPr/>
            </p:nvSpPr>
            <p:spPr bwMode="auto">
              <a:xfrm>
                <a:off x="4663" y="2379"/>
                <a:ext cx="155" cy="143"/>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147573" name="Rectangle 118"/>
              <p:cNvSpPr>
                <a:spLocks noChangeArrowheads="1"/>
              </p:cNvSpPr>
              <p:nvPr/>
            </p:nvSpPr>
            <p:spPr bwMode="auto">
              <a:xfrm>
                <a:off x="5061" y="1837"/>
                <a:ext cx="87" cy="760"/>
              </a:xfrm>
              <a:prstGeom prst="rect">
                <a:avLst/>
              </a:prstGeom>
              <a:solidFill>
                <a:srgbClr val="292929"/>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grpSp>
      </p:grpSp>
      <p:grpSp>
        <p:nvGrpSpPr>
          <p:cNvPr id="10" name="Group 136"/>
          <p:cNvGrpSpPr>
            <a:grpSpLocks/>
          </p:cNvGrpSpPr>
          <p:nvPr/>
        </p:nvGrpSpPr>
        <p:grpSpPr bwMode="auto">
          <a:xfrm>
            <a:off x="5638800" y="1339850"/>
            <a:ext cx="2406650" cy="1390650"/>
            <a:chOff x="2089" y="3444"/>
            <a:chExt cx="1516" cy="876"/>
          </a:xfrm>
        </p:grpSpPr>
        <p:pic>
          <p:nvPicPr>
            <p:cNvPr id="147527" name="Picture 55" descr="kw_skype_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09" y="4157"/>
              <a:ext cx="316" cy="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47528" name="Group 135"/>
            <p:cNvGrpSpPr>
              <a:grpSpLocks/>
            </p:cNvGrpSpPr>
            <p:nvPr/>
          </p:nvGrpSpPr>
          <p:grpSpPr bwMode="auto">
            <a:xfrm>
              <a:off x="2089" y="3444"/>
              <a:ext cx="1516" cy="787"/>
              <a:chOff x="2089" y="3444"/>
              <a:chExt cx="1516" cy="787"/>
            </a:xfrm>
          </p:grpSpPr>
          <p:pic>
            <p:nvPicPr>
              <p:cNvPr id="147529" name="Picture 55" descr="kw_skype_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13" y="3904"/>
                <a:ext cx="316" cy="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7530" name="Picture 55" descr="kw_skype_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73" y="3739"/>
                <a:ext cx="316" cy="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7531" name="Picture 55" descr="kw_skype_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09" y="3677"/>
                <a:ext cx="316" cy="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7532" name="Picture 55" descr="kw_skype_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67" y="3760"/>
                <a:ext cx="316" cy="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47533" name="Group 120"/>
              <p:cNvGrpSpPr>
                <a:grpSpLocks/>
              </p:cNvGrpSpPr>
              <p:nvPr/>
            </p:nvGrpSpPr>
            <p:grpSpPr bwMode="auto">
              <a:xfrm flipH="1">
                <a:off x="3275" y="3678"/>
                <a:ext cx="330" cy="295"/>
                <a:chOff x="-44" y="1473"/>
                <a:chExt cx="981" cy="1105"/>
              </a:xfrm>
            </p:grpSpPr>
            <p:pic>
              <p:nvPicPr>
                <p:cNvPr id="147546" name="Picture 121" descr="desktop_computer_stylized_medium"/>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7547" name="Freeform 122"/>
                <p:cNvSpPr>
                  <a:spLocks/>
                </p:cNvSpPr>
                <p:nvPr/>
              </p:nvSpPr>
              <p:spPr bwMode="auto">
                <a:xfrm flipH="1">
                  <a:off x="374" y="1579"/>
                  <a:ext cx="477" cy="506"/>
                </a:xfrm>
                <a:custGeom>
                  <a:avLst/>
                  <a:gdLst>
                    <a:gd name="T0" fmla="*/ 0 w 356"/>
                    <a:gd name="T1" fmla="*/ 0 h 368"/>
                    <a:gd name="T2" fmla="*/ 58127 w 356"/>
                    <a:gd name="T3" fmla="*/ 4362 h 368"/>
                    <a:gd name="T4" fmla="*/ 68956 w 356"/>
                    <a:gd name="T5" fmla="*/ 90881 h 368"/>
                    <a:gd name="T6" fmla="*/ 15197 w 356"/>
                    <a:gd name="T7" fmla="*/ 11365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147534" name="Group 123"/>
              <p:cNvGrpSpPr>
                <a:grpSpLocks/>
              </p:cNvGrpSpPr>
              <p:nvPr/>
            </p:nvGrpSpPr>
            <p:grpSpPr bwMode="auto">
              <a:xfrm flipH="1">
                <a:off x="2986" y="3519"/>
                <a:ext cx="330" cy="295"/>
                <a:chOff x="-44" y="1473"/>
                <a:chExt cx="981" cy="1105"/>
              </a:xfrm>
            </p:grpSpPr>
            <p:pic>
              <p:nvPicPr>
                <p:cNvPr id="147544" name="Picture 124" descr="desktop_computer_stylized_medium"/>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7545" name="Freeform 125"/>
                <p:cNvSpPr>
                  <a:spLocks/>
                </p:cNvSpPr>
                <p:nvPr/>
              </p:nvSpPr>
              <p:spPr bwMode="auto">
                <a:xfrm flipH="1">
                  <a:off x="374" y="1579"/>
                  <a:ext cx="477" cy="506"/>
                </a:xfrm>
                <a:custGeom>
                  <a:avLst/>
                  <a:gdLst>
                    <a:gd name="T0" fmla="*/ 0 w 356"/>
                    <a:gd name="T1" fmla="*/ 0 h 368"/>
                    <a:gd name="T2" fmla="*/ 58127 w 356"/>
                    <a:gd name="T3" fmla="*/ 4362 h 368"/>
                    <a:gd name="T4" fmla="*/ 68956 w 356"/>
                    <a:gd name="T5" fmla="*/ 90881 h 368"/>
                    <a:gd name="T6" fmla="*/ 15197 w 356"/>
                    <a:gd name="T7" fmla="*/ 11365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147535" name="Group 126"/>
              <p:cNvGrpSpPr>
                <a:grpSpLocks/>
              </p:cNvGrpSpPr>
              <p:nvPr/>
            </p:nvGrpSpPr>
            <p:grpSpPr bwMode="auto">
              <a:xfrm>
                <a:off x="2575" y="3444"/>
                <a:ext cx="330" cy="295"/>
                <a:chOff x="-44" y="1473"/>
                <a:chExt cx="981" cy="1105"/>
              </a:xfrm>
            </p:grpSpPr>
            <p:pic>
              <p:nvPicPr>
                <p:cNvPr id="147542" name="Picture 127" descr="desktop_computer_stylized_medium"/>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7543" name="Freeform 128"/>
                <p:cNvSpPr>
                  <a:spLocks/>
                </p:cNvSpPr>
                <p:nvPr/>
              </p:nvSpPr>
              <p:spPr bwMode="auto">
                <a:xfrm flipH="1">
                  <a:off x="374" y="1579"/>
                  <a:ext cx="477" cy="506"/>
                </a:xfrm>
                <a:custGeom>
                  <a:avLst/>
                  <a:gdLst>
                    <a:gd name="T0" fmla="*/ 0 w 356"/>
                    <a:gd name="T1" fmla="*/ 0 h 368"/>
                    <a:gd name="T2" fmla="*/ 58127 w 356"/>
                    <a:gd name="T3" fmla="*/ 4362 h 368"/>
                    <a:gd name="T4" fmla="*/ 68956 w 356"/>
                    <a:gd name="T5" fmla="*/ 90881 h 368"/>
                    <a:gd name="T6" fmla="*/ 15197 w 356"/>
                    <a:gd name="T7" fmla="*/ 11365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147536" name="Group 129"/>
              <p:cNvGrpSpPr>
                <a:grpSpLocks/>
              </p:cNvGrpSpPr>
              <p:nvPr/>
            </p:nvGrpSpPr>
            <p:grpSpPr bwMode="auto">
              <a:xfrm>
                <a:off x="2246" y="3554"/>
                <a:ext cx="330" cy="295"/>
                <a:chOff x="-44" y="1473"/>
                <a:chExt cx="981" cy="1105"/>
              </a:xfrm>
            </p:grpSpPr>
            <p:pic>
              <p:nvPicPr>
                <p:cNvPr id="147540" name="Picture 130" descr="desktop_computer_stylized_medium"/>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7541" name="Freeform 131"/>
                <p:cNvSpPr>
                  <a:spLocks/>
                </p:cNvSpPr>
                <p:nvPr/>
              </p:nvSpPr>
              <p:spPr bwMode="auto">
                <a:xfrm flipH="1">
                  <a:off x="374" y="1579"/>
                  <a:ext cx="477" cy="506"/>
                </a:xfrm>
                <a:custGeom>
                  <a:avLst/>
                  <a:gdLst>
                    <a:gd name="T0" fmla="*/ 0 w 356"/>
                    <a:gd name="T1" fmla="*/ 0 h 368"/>
                    <a:gd name="T2" fmla="*/ 58127 w 356"/>
                    <a:gd name="T3" fmla="*/ 4362 h 368"/>
                    <a:gd name="T4" fmla="*/ 68956 w 356"/>
                    <a:gd name="T5" fmla="*/ 90881 h 368"/>
                    <a:gd name="T6" fmla="*/ 15197 w 356"/>
                    <a:gd name="T7" fmla="*/ 11365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147537" name="Group 132"/>
              <p:cNvGrpSpPr>
                <a:grpSpLocks/>
              </p:cNvGrpSpPr>
              <p:nvPr/>
            </p:nvGrpSpPr>
            <p:grpSpPr bwMode="auto">
              <a:xfrm>
                <a:off x="2089" y="3936"/>
                <a:ext cx="330" cy="295"/>
                <a:chOff x="-44" y="1473"/>
                <a:chExt cx="981" cy="1105"/>
              </a:xfrm>
            </p:grpSpPr>
            <p:pic>
              <p:nvPicPr>
                <p:cNvPr id="147538" name="Picture 133" descr="desktop_computer_stylized_medium"/>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7539" name="Freeform 134"/>
                <p:cNvSpPr>
                  <a:spLocks/>
                </p:cNvSpPr>
                <p:nvPr/>
              </p:nvSpPr>
              <p:spPr bwMode="auto">
                <a:xfrm flipH="1">
                  <a:off x="374" y="1579"/>
                  <a:ext cx="477" cy="506"/>
                </a:xfrm>
                <a:custGeom>
                  <a:avLst/>
                  <a:gdLst>
                    <a:gd name="T0" fmla="*/ 0 w 356"/>
                    <a:gd name="T1" fmla="*/ 0 h 368"/>
                    <a:gd name="T2" fmla="*/ 58127 w 356"/>
                    <a:gd name="T3" fmla="*/ 4362 h 368"/>
                    <a:gd name="T4" fmla="*/ 68956 w 356"/>
                    <a:gd name="T5" fmla="*/ 90881 h 368"/>
                    <a:gd name="T6" fmla="*/ 15197 w 356"/>
                    <a:gd name="T7" fmla="*/ 11365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grpSp>
      <p:grpSp>
        <p:nvGrpSpPr>
          <p:cNvPr id="17" name="Group 140"/>
          <p:cNvGrpSpPr>
            <a:grpSpLocks/>
          </p:cNvGrpSpPr>
          <p:nvPr/>
        </p:nvGrpSpPr>
        <p:grpSpPr bwMode="auto">
          <a:xfrm>
            <a:off x="6267450" y="2279650"/>
            <a:ext cx="2649538" cy="938213"/>
            <a:chOff x="3948" y="1436"/>
            <a:chExt cx="1669" cy="591"/>
          </a:xfrm>
        </p:grpSpPr>
        <p:sp>
          <p:nvSpPr>
            <p:cNvPr id="147521" name="Text Box 119"/>
            <p:cNvSpPr txBox="1">
              <a:spLocks noChangeArrowheads="1"/>
            </p:cNvSpPr>
            <p:nvPr/>
          </p:nvSpPr>
          <p:spPr bwMode="auto">
            <a:xfrm>
              <a:off x="4419" y="1710"/>
              <a:ext cx="119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a:latin typeface="Arial" panose="020B0604020202020204" pitchFamily="34" charset="0"/>
                  <a:ea typeface="宋体" panose="02010600030101010101" pitchFamily="2" charset="-122"/>
                </a:rPr>
                <a:t>supernode (SN</a:t>
              </a:r>
              <a:r>
                <a:rPr kumimoji="0" lang="en-US" altLang="zh-CN" sz="2000">
                  <a:latin typeface="Arial" panose="020B0604020202020204" pitchFamily="34" charset="0"/>
                  <a:ea typeface="宋体" panose="02010600030101010101" pitchFamily="2" charset="-122"/>
                </a:rPr>
                <a:t>)</a:t>
              </a:r>
            </a:p>
          </p:txBody>
        </p:sp>
        <p:sp>
          <p:nvSpPr>
            <p:cNvPr id="147522" name="Line 67"/>
            <p:cNvSpPr>
              <a:spLocks noChangeShapeType="1"/>
            </p:cNvSpPr>
            <p:nvPr/>
          </p:nvSpPr>
          <p:spPr bwMode="auto">
            <a:xfrm flipH="1">
              <a:off x="4211" y="1436"/>
              <a:ext cx="602" cy="41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pic>
          <p:nvPicPr>
            <p:cNvPr id="147523" name="Picture 55" descr="kw_skype_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74" y="1813"/>
              <a:ext cx="494" cy="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47524" name="Group 137"/>
            <p:cNvGrpSpPr>
              <a:grpSpLocks/>
            </p:cNvGrpSpPr>
            <p:nvPr/>
          </p:nvGrpSpPr>
          <p:grpSpPr bwMode="auto">
            <a:xfrm>
              <a:off x="3948" y="1529"/>
              <a:ext cx="460" cy="405"/>
              <a:chOff x="-44" y="1473"/>
              <a:chExt cx="981" cy="1105"/>
            </a:xfrm>
          </p:grpSpPr>
          <p:pic>
            <p:nvPicPr>
              <p:cNvPr id="147525" name="Picture 138" descr="desktop_computer_stylized_medium"/>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7526" name="Freeform 139"/>
              <p:cNvSpPr>
                <a:spLocks/>
              </p:cNvSpPr>
              <p:nvPr/>
            </p:nvSpPr>
            <p:spPr bwMode="auto">
              <a:xfrm flipH="1">
                <a:off x="374" y="1579"/>
                <a:ext cx="477" cy="506"/>
              </a:xfrm>
              <a:custGeom>
                <a:avLst/>
                <a:gdLst>
                  <a:gd name="T0" fmla="*/ 0 w 356"/>
                  <a:gd name="T1" fmla="*/ 0 h 368"/>
                  <a:gd name="T2" fmla="*/ 58127 w 356"/>
                  <a:gd name="T3" fmla="*/ 4362 h 368"/>
                  <a:gd name="T4" fmla="*/ 68956 w 356"/>
                  <a:gd name="T5" fmla="*/ 90881 h 368"/>
                  <a:gd name="T6" fmla="*/ 15197 w 356"/>
                  <a:gd name="T7" fmla="*/ 11365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grpSp>
        <p:nvGrpSpPr>
          <p:cNvPr id="19" name="Group 157"/>
          <p:cNvGrpSpPr>
            <a:grpSpLocks/>
          </p:cNvGrpSpPr>
          <p:nvPr/>
        </p:nvGrpSpPr>
        <p:grpSpPr bwMode="auto">
          <a:xfrm>
            <a:off x="6597650" y="4102100"/>
            <a:ext cx="2114550" cy="1673225"/>
            <a:chOff x="4156" y="2584"/>
            <a:chExt cx="1332" cy="1054"/>
          </a:xfrm>
        </p:grpSpPr>
        <p:sp>
          <p:nvSpPr>
            <p:cNvPr id="147497" name="Line 64"/>
            <p:cNvSpPr>
              <a:spLocks noChangeShapeType="1"/>
            </p:cNvSpPr>
            <p:nvPr/>
          </p:nvSpPr>
          <p:spPr bwMode="auto">
            <a:xfrm flipV="1">
              <a:off x="4344" y="2872"/>
              <a:ext cx="287" cy="47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7498" name="Line 65"/>
            <p:cNvSpPr>
              <a:spLocks noChangeShapeType="1"/>
            </p:cNvSpPr>
            <p:nvPr/>
          </p:nvSpPr>
          <p:spPr bwMode="auto">
            <a:xfrm flipH="1" flipV="1">
              <a:off x="4606" y="2861"/>
              <a:ext cx="166" cy="5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7499" name="Line 66"/>
            <p:cNvSpPr>
              <a:spLocks noChangeShapeType="1"/>
            </p:cNvSpPr>
            <p:nvPr/>
          </p:nvSpPr>
          <p:spPr bwMode="auto">
            <a:xfrm flipH="1" flipV="1">
              <a:off x="4647" y="2897"/>
              <a:ext cx="396" cy="29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7500" name="Line 67"/>
            <p:cNvSpPr>
              <a:spLocks noChangeShapeType="1"/>
            </p:cNvSpPr>
            <p:nvPr/>
          </p:nvSpPr>
          <p:spPr bwMode="auto">
            <a:xfrm flipH="1">
              <a:off x="4630" y="2896"/>
              <a:ext cx="548" cy="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pic>
          <p:nvPicPr>
            <p:cNvPr id="147501" name="Picture 55" descr="kw_skype_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79" y="2883"/>
              <a:ext cx="494" cy="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7502" name="Picture 55" descr="kw_skype_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99" y="2878"/>
              <a:ext cx="316" cy="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7503" name="Picture 55" descr="kw_skype_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89" y="3283"/>
              <a:ext cx="316" cy="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7504" name="Picture 55" descr="kw_skype_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53" y="3475"/>
              <a:ext cx="316" cy="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7505" name="Picture 55" descr="kw_skype_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80" y="3468"/>
              <a:ext cx="316" cy="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47506" name="Group 142"/>
            <p:cNvGrpSpPr>
              <a:grpSpLocks/>
            </p:cNvGrpSpPr>
            <p:nvPr/>
          </p:nvGrpSpPr>
          <p:grpSpPr bwMode="auto">
            <a:xfrm>
              <a:off x="4307" y="2584"/>
              <a:ext cx="487" cy="413"/>
              <a:chOff x="-44" y="1473"/>
              <a:chExt cx="981" cy="1105"/>
            </a:xfrm>
          </p:grpSpPr>
          <p:pic>
            <p:nvPicPr>
              <p:cNvPr id="147519" name="Picture 143" descr="desktop_computer_stylized_medium"/>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7520" name="Freeform 144"/>
              <p:cNvSpPr>
                <a:spLocks/>
              </p:cNvSpPr>
              <p:nvPr/>
            </p:nvSpPr>
            <p:spPr bwMode="auto">
              <a:xfrm flipH="1">
                <a:off x="374" y="1579"/>
                <a:ext cx="477" cy="506"/>
              </a:xfrm>
              <a:custGeom>
                <a:avLst/>
                <a:gdLst>
                  <a:gd name="T0" fmla="*/ 0 w 356"/>
                  <a:gd name="T1" fmla="*/ 0 h 368"/>
                  <a:gd name="T2" fmla="*/ 58127 w 356"/>
                  <a:gd name="T3" fmla="*/ 4362 h 368"/>
                  <a:gd name="T4" fmla="*/ 68956 w 356"/>
                  <a:gd name="T5" fmla="*/ 90881 h 368"/>
                  <a:gd name="T6" fmla="*/ 15197 w 356"/>
                  <a:gd name="T7" fmla="*/ 11365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147507" name="Group 145"/>
            <p:cNvGrpSpPr>
              <a:grpSpLocks/>
            </p:cNvGrpSpPr>
            <p:nvPr/>
          </p:nvGrpSpPr>
          <p:grpSpPr bwMode="auto">
            <a:xfrm>
              <a:off x="4156" y="3243"/>
              <a:ext cx="350" cy="304"/>
              <a:chOff x="-44" y="1473"/>
              <a:chExt cx="981" cy="1105"/>
            </a:xfrm>
          </p:grpSpPr>
          <p:pic>
            <p:nvPicPr>
              <p:cNvPr id="147517" name="Picture 146" descr="desktop_computer_stylized_medium"/>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7518" name="Freeform 147"/>
              <p:cNvSpPr>
                <a:spLocks/>
              </p:cNvSpPr>
              <p:nvPr/>
            </p:nvSpPr>
            <p:spPr bwMode="auto">
              <a:xfrm flipH="1">
                <a:off x="374" y="1579"/>
                <a:ext cx="477" cy="506"/>
              </a:xfrm>
              <a:custGeom>
                <a:avLst/>
                <a:gdLst>
                  <a:gd name="T0" fmla="*/ 0 w 356"/>
                  <a:gd name="T1" fmla="*/ 0 h 368"/>
                  <a:gd name="T2" fmla="*/ 58127 w 356"/>
                  <a:gd name="T3" fmla="*/ 4362 h 368"/>
                  <a:gd name="T4" fmla="*/ 68956 w 356"/>
                  <a:gd name="T5" fmla="*/ 90881 h 368"/>
                  <a:gd name="T6" fmla="*/ 15197 w 356"/>
                  <a:gd name="T7" fmla="*/ 11365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147508" name="Group 148"/>
            <p:cNvGrpSpPr>
              <a:grpSpLocks/>
            </p:cNvGrpSpPr>
            <p:nvPr/>
          </p:nvGrpSpPr>
          <p:grpSpPr bwMode="auto">
            <a:xfrm>
              <a:off x="4547" y="3250"/>
              <a:ext cx="350" cy="304"/>
              <a:chOff x="-44" y="1473"/>
              <a:chExt cx="981" cy="1105"/>
            </a:xfrm>
          </p:grpSpPr>
          <p:pic>
            <p:nvPicPr>
              <p:cNvPr id="147515" name="Picture 149" descr="desktop_computer_stylized_medium"/>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7516" name="Freeform 150"/>
              <p:cNvSpPr>
                <a:spLocks/>
              </p:cNvSpPr>
              <p:nvPr/>
            </p:nvSpPr>
            <p:spPr bwMode="auto">
              <a:xfrm flipH="1">
                <a:off x="374" y="1579"/>
                <a:ext cx="477" cy="506"/>
              </a:xfrm>
              <a:custGeom>
                <a:avLst/>
                <a:gdLst>
                  <a:gd name="T0" fmla="*/ 0 w 356"/>
                  <a:gd name="T1" fmla="*/ 0 h 368"/>
                  <a:gd name="T2" fmla="*/ 58127 w 356"/>
                  <a:gd name="T3" fmla="*/ 4362 h 368"/>
                  <a:gd name="T4" fmla="*/ 68956 w 356"/>
                  <a:gd name="T5" fmla="*/ 90881 h 368"/>
                  <a:gd name="T6" fmla="*/ 15197 w 356"/>
                  <a:gd name="T7" fmla="*/ 11365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147509" name="Group 151"/>
            <p:cNvGrpSpPr>
              <a:grpSpLocks/>
            </p:cNvGrpSpPr>
            <p:nvPr/>
          </p:nvGrpSpPr>
          <p:grpSpPr bwMode="auto">
            <a:xfrm flipH="1">
              <a:off x="5021" y="3051"/>
              <a:ext cx="350" cy="304"/>
              <a:chOff x="-44" y="1473"/>
              <a:chExt cx="981" cy="1105"/>
            </a:xfrm>
          </p:grpSpPr>
          <p:pic>
            <p:nvPicPr>
              <p:cNvPr id="147513" name="Picture 152" descr="desktop_computer_stylized_medium"/>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7514" name="Freeform 153"/>
              <p:cNvSpPr>
                <a:spLocks/>
              </p:cNvSpPr>
              <p:nvPr/>
            </p:nvSpPr>
            <p:spPr bwMode="auto">
              <a:xfrm flipH="1">
                <a:off x="374" y="1579"/>
                <a:ext cx="477" cy="506"/>
              </a:xfrm>
              <a:custGeom>
                <a:avLst/>
                <a:gdLst>
                  <a:gd name="T0" fmla="*/ 0 w 356"/>
                  <a:gd name="T1" fmla="*/ 0 h 368"/>
                  <a:gd name="T2" fmla="*/ 58127 w 356"/>
                  <a:gd name="T3" fmla="*/ 4362 h 368"/>
                  <a:gd name="T4" fmla="*/ 68956 w 356"/>
                  <a:gd name="T5" fmla="*/ 90881 h 368"/>
                  <a:gd name="T6" fmla="*/ 15197 w 356"/>
                  <a:gd name="T7" fmla="*/ 11365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147510" name="Group 154"/>
            <p:cNvGrpSpPr>
              <a:grpSpLocks/>
            </p:cNvGrpSpPr>
            <p:nvPr/>
          </p:nvGrpSpPr>
          <p:grpSpPr bwMode="auto">
            <a:xfrm flipH="1">
              <a:off x="5138" y="2667"/>
              <a:ext cx="350" cy="304"/>
              <a:chOff x="-44" y="1473"/>
              <a:chExt cx="981" cy="1105"/>
            </a:xfrm>
          </p:grpSpPr>
          <p:pic>
            <p:nvPicPr>
              <p:cNvPr id="147511" name="Picture 155" descr="desktop_computer_stylized_medium"/>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7512" name="Freeform 156"/>
              <p:cNvSpPr>
                <a:spLocks/>
              </p:cNvSpPr>
              <p:nvPr/>
            </p:nvSpPr>
            <p:spPr bwMode="auto">
              <a:xfrm flipH="1">
                <a:off x="374" y="1579"/>
                <a:ext cx="477" cy="506"/>
              </a:xfrm>
              <a:custGeom>
                <a:avLst/>
                <a:gdLst>
                  <a:gd name="T0" fmla="*/ 0 w 356"/>
                  <a:gd name="T1" fmla="*/ 0 h 368"/>
                  <a:gd name="T2" fmla="*/ 58127 w 356"/>
                  <a:gd name="T3" fmla="*/ 4362 h 368"/>
                  <a:gd name="T4" fmla="*/ 68956 w 356"/>
                  <a:gd name="T5" fmla="*/ 90881 h 368"/>
                  <a:gd name="T6" fmla="*/ 15197 w 356"/>
                  <a:gd name="T7" fmla="*/ 11365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grpSp>
        <p:nvGrpSpPr>
          <p:cNvPr id="25" name="Group 183"/>
          <p:cNvGrpSpPr>
            <a:grpSpLocks/>
          </p:cNvGrpSpPr>
          <p:nvPr/>
        </p:nvGrpSpPr>
        <p:grpSpPr bwMode="auto">
          <a:xfrm>
            <a:off x="4497388" y="3503613"/>
            <a:ext cx="1987550" cy="1673225"/>
            <a:chOff x="2360" y="2831"/>
            <a:chExt cx="1252" cy="1054"/>
          </a:xfrm>
        </p:grpSpPr>
        <p:sp>
          <p:nvSpPr>
            <p:cNvPr id="147473" name="Line 64"/>
            <p:cNvSpPr>
              <a:spLocks noChangeShapeType="1"/>
            </p:cNvSpPr>
            <p:nvPr/>
          </p:nvSpPr>
          <p:spPr bwMode="auto">
            <a:xfrm flipV="1">
              <a:off x="2987" y="3119"/>
              <a:ext cx="287" cy="47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7474" name="Line 65"/>
            <p:cNvSpPr>
              <a:spLocks noChangeShapeType="1"/>
            </p:cNvSpPr>
            <p:nvPr/>
          </p:nvSpPr>
          <p:spPr bwMode="auto">
            <a:xfrm flipH="1" flipV="1">
              <a:off x="3249" y="3108"/>
              <a:ext cx="166" cy="5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7475" name="Line 66"/>
            <p:cNvSpPr>
              <a:spLocks noChangeShapeType="1"/>
            </p:cNvSpPr>
            <p:nvPr/>
          </p:nvSpPr>
          <p:spPr bwMode="auto">
            <a:xfrm flipH="1">
              <a:off x="2549" y="3266"/>
              <a:ext cx="574" cy="33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7476" name="Line 67"/>
            <p:cNvSpPr>
              <a:spLocks noChangeShapeType="1"/>
            </p:cNvSpPr>
            <p:nvPr/>
          </p:nvSpPr>
          <p:spPr bwMode="auto">
            <a:xfrm flipH="1">
              <a:off x="2464" y="3239"/>
              <a:ext cx="548" cy="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pic>
          <p:nvPicPr>
            <p:cNvPr id="147477" name="Picture 55" descr="kw_skype_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22" y="3130"/>
              <a:ext cx="494" cy="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7478" name="Picture 55" descr="kw_skype_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0" y="3166"/>
              <a:ext cx="316" cy="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7479" name="Picture 55" descr="kw_skype_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0" y="3578"/>
              <a:ext cx="316" cy="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7480" name="Picture 55" descr="kw_skype_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96" y="3722"/>
              <a:ext cx="316" cy="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7481" name="Picture 55" descr="kw_skype_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23" y="3715"/>
              <a:ext cx="316" cy="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47482" name="Group 168"/>
            <p:cNvGrpSpPr>
              <a:grpSpLocks/>
            </p:cNvGrpSpPr>
            <p:nvPr/>
          </p:nvGrpSpPr>
          <p:grpSpPr bwMode="auto">
            <a:xfrm>
              <a:off x="2950" y="2831"/>
              <a:ext cx="487" cy="413"/>
              <a:chOff x="-44" y="1473"/>
              <a:chExt cx="981" cy="1105"/>
            </a:xfrm>
          </p:grpSpPr>
          <p:pic>
            <p:nvPicPr>
              <p:cNvPr id="147495" name="Picture 169" descr="desktop_computer_stylized_medium"/>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7496" name="Freeform 170"/>
              <p:cNvSpPr>
                <a:spLocks/>
              </p:cNvSpPr>
              <p:nvPr/>
            </p:nvSpPr>
            <p:spPr bwMode="auto">
              <a:xfrm flipH="1">
                <a:off x="374" y="1579"/>
                <a:ext cx="477" cy="506"/>
              </a:xfrm>
              <a:custGeom>
                <a:avLst/>
                <a:gdLst>
                  <a:gd name="T0" fmla="*/ 0 w 356"/>
                  <a:gd name="T1" fmla="*/ 0 h 368"/>
                  <a:gd name="T2" fmla="*/ 58127 w 356"/>
                  <a:gd name="T3" fmla="*/ 4362 h 368"/>
                  <a:gd name="T4" fmla="*/ 68956 w 356"/>
                  <a:gd name="T5" fmla="*/ 90881 h 368"/>
                  <a:gd name="T6" fmla="*/ 15197 w 356"/>
                  <a:gd name="T7" fmla="*/ 11365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147483" name="Group 171"/>
            <p:cNvGrpSpPr>
              <a:grpSpLocks/>
            </p:cNvGrpSpPr>
            <p:nvPr/>
          </p:nvGrpSpPr>
          <p:grpSpPr bwMode="auto">
            <a:xfrm>
              <a:off x="2799" y="3490"/>
              <a:ext cx="350" cy="304"/>
              <a:chOff x="-44" y="1473"/>
              <a:chExt cx="981" cy="1105"/>
            </a:xfrm>
          </p:grpSpPr>
          <p:pic>
            <p:nvPicPr>
              <p:cNvPr id="147493" name="Picture 172" descr="desktop_computer_stylized_medium"/>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7494" name="Freeform 173"/>
              <p:cNvSpPr>
                <a:spLocks/>
              </p:cNvSpPr>
              <p:nvPr/>
            </p:nvSpPr>
            <p:spPr bwMode="auto">
              <a:xfrm flipH="1">
                <a:off x="374" y="1579"/>
                <a:ext cx="477" cy="506"/>
              </a:xfrm>
              <a:custGeom>
                <a:avLst/>
                <a:gdLst>
                  <a:gd name="T0" fmla="*/ 0 w 356"/>
                  <a:gd name="T1" fmla="*/ 0 h 368"/>
                  <a:gd name="T2" fmla="*/ 58127 w 356"/>
                  <a:gd name="T3" fmla="*/ 4362 h 368"/>
                  <a:gd name="T4" fmla="*/ 68956 w 356"/>
                  <a:gd name="T5" fmla="*/ 90881 h 368"/>
                  <a:gd name="T6" fmla="*/ 15197 w 356"/>
                  <a:gd name="T7" fmla="*/ 11365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147484" name="Group 174"/>
            <p:cNvGrpSpPr>
              <a:grpSpLocks/>
            </p:cNvGrpSpPr>
            <p:nvPr/>
          </p:nvGrpSpPr>
          <p:grpSpPr bwMode="auto">
            <a:xfrm>
              <a:off x="3190" y="3497"/>
              <a:ext cx="350" cy="304"/>
              <a:chOff x="-44" y="1473"/>
              <a:chExt cx="981" cy="1105"/>
            </a:xfrm>
          </p:grpSpPr>
          <p:pic>
            <p:nvPicPr>
              <p:cNvPr id="147491" name="Picture 175" descr="desktop_computer_stylized_medium"/>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7492" name="Freeform 176"/>
              <p:cNvSpPr>
                <a:spLocks/>
              </p:cNvSpPr>
              <p:nvPr/>
            </p:nvSpPr>
            <p:spPr bwMode="auto">
              <a:xfrm flipH="1">
                <a:off x="374" y="1579"/>
                <a:ext cx="477" cy="506"/>
              </a:xfrm>
              <a:custGeom>
                <a:avLst/>
                <a:gdLst>
                  <a:gd name="T0" fmla="*/ 0 w 356"/>
                  <a:gd name="T1" fmla="*/ 0 h 368"/>
                  <a:gd name="T2" fmla="*/ 58127 w 356"/>
                  <a:gd name="T3" fmla="*/ 4362 h 368"/>
                  <a:gd name="T4" fmla="*/ 68956 w 356"/>
                  <a:gd name="T5" fmla="*/ 90881 h 368"/>
                  <a:gd name="T6" fmla="*/ 15197 w 356"/>
                  <a:gd name="T7" fmla="*/ 11365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147485" name="Group 177"/>
            <p:cNvGrpSpPr>
              <a:grpSpLocks/>
            </p:cNvGrpSpPr>
            <p:nvPr/>
          </p:nvGrpSpPr>
          <p:grpSpPr bwMode="auto">
            <a:xfrm flipH="1">
              <a:off x="2542" y="3346"/>
              <a:ext cx="350" cy="304"/>
              <a:chOff x="-44" y="1473"/>
              <a:chExt cx="981" cy="1105"/>
            </a:xfrm>
          </p:grpSpPr>
          <p:pic>
            <p:nvPicPr>
              <p:cNvPr id="147489" name="Picture 178" descr="desktop_computer_stylized_medium"/>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7490" name="Freeform 179"/>
              <p:cNvSpPr>
                <a:spLocks/>
              </p:cNvSpPr>
              <p:nvPr/>
            </p:nvSpPr>
            <p:spPr bwMode="auto">
              <a:xfrm flipH="1">
                <a:off x="374" y="1579"/>
                <a:ext cx="477" cy="506"/>
              </a:xfrm>
              <a:custGeom>
                <a:avLst/>
                <a:gdLst>
                  <a:gd name="T0" fmla="*/ 0 w 356"/>
                  <a:gd name="T1" fmla="*/ 0 h 368"/>
                  <a:gd name="T2" fmla="*/ 58127 w 356"/>
                  <a:gd name="T3" fmla="*/ 4362 h 368"/>
                  <a:gd name="T4" fmla="*/ 68956 w 356"/>
                  <a:gd name="T5" fmla="*/ 90881 h 368"/>
                  <a:gd name="T6" fmla="*/ 15197 w 356"/>
                  <a:gd name="T7" fmla="*/ 11365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147486" name="Group 180"/>
            <p:cNvGrpSpPr>
              <a:grpSpLocks/>
            </p:cNvGrpSpPr>
            <p:nvPr/>
          </p:nvGrpSpPr>
          <p:grpSpPr bwMode="auto">
            <a:xfrm flipH="1">
              <a:off x="2399" y="2955"/>
              <a:ext cx="350" cy="304"/>
              <a:chOff x="-44" y="1473"/>
              <a:chExt cx="981" cy="1105"/>
            </a:xfrm>
          </p:grpSpPr>
          <p:pic>
            <p:nvPicPr>
              <p:cNvPr id="147487" name="Picture 181" descr="desktop_computer_stylized_medium"/>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7488" name="Freeform 182"/>
              <p:cNvSpPr>
                <a:spLocks/>
              </p:cNvSpPr>
              <p:nvPr/>
            </p:nvSpPr>
            <p:spPr bwMode="auto">
              <a:xfrm flipH="1">
                <a:off x="374" y="1579"/>
                <a:ext cx="477" cy="506"/>
              </a:xfrm>
              <a:custGeom>
                <a:avLst/>
                <a:gdLst>
                  <a:gd name="T0" fmla="*/ 0 w 356"/>
                  <a:gd name="T1" fmla="*/ 0 h 368"/>
                  <a:gd name="T2" fmla="*/ 58127 w 356"/>
                  <a:gd name="T3" fmla="*/ 4362 h 368"/>
                  <a:gd name="T4" fmla="*/ 68956 w 356"/>
                  <a:gd name="T5" fmla="*/ 90881 h 368"/>
                  <a:gd name="T6" fmla="*/ 15197 w 356"/>
                  <a:gd name="T7" fmla="*/ 11365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61797"/>
                                        </p:tgtEl>
                                        <p:attrNameLst>
                                          <p:attrName>style.visibility</p:attrName>
                                        </p:attrNameLst>
                                      </p:cBhvr>
                                      <p:to>
                                        <p:strVal val="visible"/>
                                      </p:to>
                                    </p:set>
                                    <p:animEffect transition="in" filter="dissolve">
                                      <p:cBhvr>
                                        <p:cTn id="10" dur="500"/>
                                        <p:tgtEl>
                                          <p:spTgt spid="161797"/>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161871"/>
                                        </p:tgtEl>
                                        <p:attrNameLst>
                                          <p:attrName>style.visibility</p:attrName>
                                        </p:attrNameLst>
                                      </p:cBhvr>
                                      <p:to>
                                        <p:strVal val="visible"/>
                                      </p:to>
                                    </p:set>
                                    <p:animEffect transition="in" filter="dissolve">
                                      <p:cBhvr>
                                        <p:cTn id="13" dur="500"/>
                                        <p:tgtEl>
                                          <p:spTgt spid="161871"/>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9" presetClass="entr" presetSubtype="0" fill="hold" nodeType="clickEffect">
                                  <p:stCondLst>
                                    <p:cond delay="0"/>
                                  </p:stCondLst>
                                  <p:childTnLst>
                                    <p:set>
                                      <p:cBhvr>
                                        <p:cTn id="17" dur="1" fill="hold">
                                          <p:stCondLst>
                                            <p:cond delay="0"/>
                                          </p:stCondLst>
                                        </p:cTn>
                                        <p:tgtEl>
                                          <p:spTgt spid="161872">
                                            <p:txEl>
                                              <p:pRg st="0" end="0"/>
                                            </p:txEl>
                                          </p:spTgt>
                                        </p:tgtEl>
                                        <p:attrNameLst>
                                          <p:attrName>style.visibility</p:attrName>
                                        </p:attrNameLst>
                                      </p:cBhvr>
                                      <p:to>
                                        <p:strVal val="visible"/>
                                      </p:to>
                                    </p:set>
                                    <p:animEffect transition="in" filter="dissolve">
                                      <p:cBhvr>
                                        <p:cTn id="18" dur="500"/>
                                        <p:tgtEl>
                                          <p:spTgt spid="161872">
                                            <p:txEl>
                                              <p:pRg st="0" end="0"/>
                                            </p:txEl>
                                          </p:spTgt>
                                        </p:tgtEl>
                                      </p:cBhvr>
                                    </p:animEffect>
                                  </p:childTnLst>
                                </p:cTn>
                              </p:par>
                              <p:par>
                                <p:cTn id="19" presetID="9" presetClass="entr" presetSubtype="0" fill="hold" nodeType="with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dissolve">
                                      <p:cBhvr>
                                        <p:cTn id="21" dur="500"/>
                                        <p:tgtEl>
                                          <p:spTgt spid="3"/>
                                        </p:tgtEl>
                                      </p:cBhvr>
                                    </p:animEffect>
                                  </p:childTnLst>
                                </p:cTn>
                              </p:par>
                              <p:par>
                                <p:cTn id="22" presetID="9" presetClass="entr" presetSubtype="0" fill="hold" nodeType="with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dissolve">
                                      <p:cBhvr>
                                        <p:cTn id="24" dur="500"/>
                                        <p:tgtEl>
                                          <p:spTgt spid="17"/>
                                        </p:tgtEl>
                                      </p:cBhvr>
                                    </p:animEffect>
                                  </p:childTnLst>
                                </p:cTn>
                              </p:par>
                            </p:childTnLst>
                          </p:cTn>
                        </p:par>
                        <p:par>
                          <p:cTn id="25" fill="hold" nodeType="afterGroup">
                            <p:stCondLst>
                              <p:cond delay="500"/>
                            </p:stCondLst>
                            <p:childTnLst>
                              <p:par>
                                <p:cTn id="26" presetID="9" presetClass="entr" presetSubtype="0" fill="hold" nodeType="after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dissolve">
                                      <p:cBhvr>
                                        <p:cTn id="28" dur="500"/>
                                        <p:tgtEl>
                                          <p:spTgt spid="19"/>
                                        </p:tgtEl>
                                      </p:cBhvr>
                                    </p:animEffect>
                                  </p:childTnLst>
                                </p:cTn>
                              </p:par>
                            </p:childTnLst>
                          </p:cTn>
                        </p:par>
                        <p:par>
                          <p:cTn id="29" fill="hold" nodeType="afterGroup">
                            <p:stCondLst>
                              <p:cond delay="1000"/>
                            </p:stCondLst>
                            <p:childTnLst>
                              <p:par>
                                <p:cTn id="30" presetID="9" presetClass="entr" presetSubtype="0" fill="hold" nodeType="after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dissolve">
                                      <p:cBhvr>
                                        <p:cTn id="32" dur="500"/>
                                        <p:tgtEl>
                                          <p:spTgt spid="25"/>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9" presetClass="entr" presetSubtype="0" fill="hold" nodeType="clickEffect">
                                  <p:stCondLst>
                                    <p:cond delay="0"/>
                                  </p:stCondLst>
                                  <p:childTnLst>
                                    <p:set>
                                      <p:cBhvr>
                                        <p:cTn id="36" dur="1" fill="hold">
                                          <p:stCondLst>
                                            <p:cond delay="0"/>
                                          </p:stCondLst>
                                        </p:cTn>
                                        <p:tgtEl>
                                          <p:spTgt spid="2"/>
                                        </p:tgtEl>
                                        <p:attrNameLst>
                                          <p:attrName>style.visibility</p:attrName>
                                        </p:attrNameLst>
                                      </p:cBhvr>
                                      <p:to>
                                        <p:strVal val="visible"/>
                                      </p:to>
                                    </p:set>
                                    <p:animEffect transition="in" filter="dissolve">
                                      <p:cBhvr>
                                        <p:cTn id="37" dur="500"/>
                                        <p:tgtEl>
                                          <p:spTgt spid="2"/>
                                        </p:tgtEl>
                                      </p:cBhvr>
                                    </p:animEffect>
                                  </p:childTnLst>
                                </p:cTn>
                              </p:par>
                              <p:par>
                                <p:cTn id="38" presetID="9" presetClass="entr" presetSubtype="0" fill="hold" nodeType="withEffect">
                                  <p:stCondLst>
                                    <p:cond delay="0"/>
                                  </p:stCondLst>
                                  <p:childTnLst>
                                    <p:set>
                                      <p:cBhvr>
                                        <p:cTn id="39" dur="1" fill="hold">
                                          <p:stCondLst>
                                            <p:cond delay="0"/>
                                          </p:stCondLst>
                                        </p:cTn>
                                        <p:tgtEl>
                                          <p:spTgt spid="161794"/>
                                        </p:tgtEl>
                                        <p:attrNameLst>
                                          <p:attrName>style.visibility</p:attrName>
                                        </p:attrNameLst>
                                      </p:cBhvr>
                                      <p:to>
                                        <p:strVal val="visible"/>
                                      </p:to>
                                    </p:set>
                                    <p:animEffect transition="in" filter="dissolve">
                                      <p:cBhvr>
                                        <p:cTn id="40" dur="500"/>
                                        <p:tgtEl>
                                          <p:spTgt spid="161794"/>
                                        </p:tgtEl>
                                      </p:cBhvr>
                                    </p:animEffect>
                                  </p:childTnLst>
                                </p:cTn>
                              </p:par>
                              <p:par>
                                <p:cTn id="41" presetID="9" presetClass="entr" presetSubtype="0" fill="hold" nodeType="withEffect">
                                  <p:stCondLst>
                                    <p:cond delay="0"/>
                                  </p:stCondLst>
                                  <p:childTnLst>
                                    <p:set>
                                      <p:cBhvr>
                                        <p:cTn id="42" dur="1" fill="hold">
                                          <p:stCondLst>
                                            <p:cond delay="0"/>
                                          </p:stCondLst>
                                        </p:cTn>
                                        <p:tgtEl>
                                          <p:spTgt spid="161873">
                                            <p:txEl>
                                              <p:pRg st="0" end="0"/>
                                            </p:txEl>
                                          </p:spTgt>
                                        </p:tgtEl>
                                        <p:attrNameLst>
                                          <p:attrName>style.visibility</p:attrName>
                                        </p:attrNameLst>
                                      </p:cBhvr>
                                      <p:to>
                                        <p:strVal val="visible"/>
                                      </p:to>
                                    </p:set>
                                    <p:animEffect transition="in" filter="dissolve">
                                      <p:cBhvr>
                                        <p:cTn id="43" dur="500"/>
                                        <p:tgtEl>
                                          <p:spTgt spid="161873">
                                            <p:txEl>
                                              <p:pRg st="0" end="0"/>
                                            </p:txEl>
                                          </p:spTgt>
                                        </p:tgtEl>
                                      </p:cBhvr>
                                    </p:animEffect>
                                  </p:childTnLst>
                                </p:cTn>
                              </p:par>
                            </p:childTnLst>
                          </p:cTn>
                        </p:par>
                      </p:childTnLst>
                    </p:cTn>
                  </p:par>
                  <p:par>
                    <p:cTn id="44" fill="hold" nodeType="clickPar">
                      <p:stCondLst>
                        <p:cond delay="indefinite"/>
                      </p:stCondLst>
                      <p:childTnLst>
                        <p:par>
                          <p:cTn id="45" fill="hold" nodeType="withGroup">
                            <p:stCondLst>
                              <p:cond delay="0"/>
                            </p:stCondLst>
                            <p:childTnLst>
                              <p:par>
                                <p:cTn id="46" presetID="9" presetClass="entr" presetSubtype="0" fill="hold" grpId="0" nodeType="clickEffect">
                                  <p:stCondLst>
                                    <p:cond delay="0"/>
                                  </p:stCondLst>
                                  <p:childTnLst>
                                    <p:set>
                                      <p:cBhvr>
                                        <p:cTn id="47" dur="1" fill="hold">
                                          <p:stCondLst>
                                            <p:cond delay="0"/>
                                          </p:stCondLst>
                                        </p:cTn>
                                        <p:tgtEl>
                                          <p:spTgt spid="161874"/>
                                        </p:tgtEl>
                                        <p:attrNameLst>
                                          <p:attrName>style.visibility</p:attrName>
                                        </p:attrNameLst>
                                      </p:cBhvr>
                                      <p:to>
                                        <p:strVal val="visible"/>
                                      </p:to>
                                    </p:set>
                                    <p:animEffect transition="in" filter="dissolve">
                                      <p:cBhvr>
                                        <p:cTn id="48" dur="500"/>
                                        <p:tgtEl>
                                          <p:spTgt spid="161874"/>
                                        </p:tgtEl>
                                      </p:cBhvr>
                                    </p:animEffect>
                                  </p:childTnLst>
                                </p:cTn>
                              </p:par>
                            </p:childTnLst>
                          </p:cTn>
                        </p:par>
                        <p:par>
                          <p:cTn id="49" fill="hold" nodeType="afterGroup">
                            <p:stCondLst>
                              <p:cond delay="500"/>
                            </p:stCondLst>
                            <p:childTnLst>
                              <p:par>
                                <p:cTn id="50" presetID="9" presetClass="entr" presetSubtype="0" fill="hold" nodeType="afterEffect">
                                  <p:stCondLst>
                                    <p:cond delay="0"/>
                                  </p:stCondLst>
                                  <p:childTnLst>
                                    <p:set>
                                      <p:cBhvr>
                                        <p:cTn id="51" dur="1" fill="hold">
                                          <p:stCondLst>
                                            <p:cond delay="0"/>
                                          </p:stCondLst>
                                        </p:cTn>
                                        <p:tgtEl>
                                          <p:spTgt spid="4"/>
                                        </p:tgtEl>
                                        <p:attrNameLst>
                                          <p:attrName>style.visibility</p:attrName>
                                        </p:attrNameLst>
                                      </p:cBhvr>
                                      <p:to>
                                        <p:strVal val="visible"/>
                                      </p:to>
                                    </p:set>
                                    <p:animEffect transition="in" filter="dissolve">
                                      <p:cBhvr>
                                        <p:cTn id="5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1797" grpId="0"/>
      <p:bldP spid="161871" grpId="0"/>
      <p:bldP spid="161874"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927" name="Line 111"/>
          <p:cNvSpPr>
            <a:spLocks noChangeShapeType="1"/>
          </p:cNvSpPr>
          <p:nvPr/>
        </p:nvSpPr>
        <p:spPr bwMode="auto">
          <a:xfrm>
            <a:off x="4997450" y="4103688"/>
            <a:ext cx="61912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2924" name="Line 108"/>
          <p:cNvSpPr>
            <a:spLocks noChangeShapeType="1"/>
          </p:cNvSpPr>
          <p:nvPr/>
        </p:nvSpPr>
        <p:spPr bwMode="auto">
          <a:xfrm>
            <a:off x="5018088" y="4103688"/>
            <a:ext cx="654050" cy="0"/>
          </a:xfrm>
          <a:prstGeom prst="line">
            <a:avLst/>
          </a:prstGeom>
          <a:noFill/>
          <a:ln w="19050">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2" name="Group 103"/>
          <p:cNvGrpSpPr>
            <a:grpSpLocks/>
          </p:cNvGrpSpPr>
          <p:nvPr/>
        </p:nvGrpSpPr>
        <p:grpSpPr bwMode="auto">
          <a:xfrm>
            <a:off x="4537075" y="3705225"/>
            <a:ext cx="501650" cy="555625"/>
            <a:chOff x="4317" y="401"/>
            <a:chExt cx="316" cy="350"/>
          </a:xfrm>
        </p:grpSpPr>
        <p:pic>
          <p:nvPicPr>
            <p:cNvPr id="149635" name="Picture 55" descr="kw_skype_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17" y="588"/>
              <a:ext cx="316" cy="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9636" name="Picture 105" descr="desktop_computer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329" y="401"/>
              <a:ext cx="263" cy="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49509" name="Rectangle 2"/>
          <p:cNvSpPr>
            <a:spLocks noGrp="1" noChangeArrowheads="1"/>
          </p:cNvSpPr>
          <p:nvPr>
            <p:ph type="title" idx="4294967295"/>
          </p:nvPr>
        </p:nvSpPr>
        <p:spPr>
          <a:xfrm>
            <a:off x="498475" y="130175"/>
            <a:ext cx="5441950" cy="1012825"/>
          </a:xfrm>
        </p:spPr>
        <p:txBody>
          <a:bodyPr/>
          <a:lstStyle/>
          <a:p>
            <a:r>
              <a:rPr lang="en-US" altLang="zh-CN" smtClean="0">
                <a:ea typeface="MS PGothic" panose="020B0600070205080204" pitchFamily="34" charset="-128"/>
              </a:rPr>
              <a:t>P2P voice-over-IP: skype</a:t>
            </a:r>
          </a:p>
        </p:txBody>
      </p:sp>
      <p:sp>
        <p:nvSpPr>
          <p:cNvPr id="149510" name="Rectangle 3"/>
          <p:cNvSpPr>
            <a:spLocks noGrp="1" noChangeArrowheads="1"/>
          </p:cNvSpPr>
          <p:nvPr>
            <p:ph type="body" idx="4294967295"/>
          </p:nvPr>
        </p:nvSpPr>
        <p:spPr>
          <a:xfrm>
            <a:off x="414338" y="1125538"/>
            <a:ext cx="4733925" cy="488950"/>
          </a:xfrm>
        </p:spPr>
        <p:txBody>
          <a:bodyPr/>
          <a:lstStyle/>
          <a:p>
            <a:pPr marL="228600" indent="-228600">
              <a:buFont typeface="Wingdings" panose="05000000000000000000" pitchFamily="2" charset="2"/>
              <a:buNone/>
            </a:pPr>
            <a:r>
              <a:rPr lang="en-US" altLang="zh-CN" smtClean="0">
                <a:solidFill>
                  <a:srgbClr val="CC0000"/>
                </a:solidFill>
                <a:ea typeface="MS PGothic" panose="020B0600070205080204" pitchFamily="34" charset="-128"/>
              </a:rPr>
              <a:t>Skype</a:t>
            </a:r>
            <a:r>
              <a:rPr lang="zh-CN" altLang="en-US" smtClean="0">
                <a:solidFill>
                  <a:srgbClr val="CC0000"/>
                </a:solidFill>
                <a:latin typeface="宋体" panose="02010600030101010101" pitchFamily="2" charset="-122"/>
                <a:ea typeface="宋体" panose="02010600030101010101" pitchFamily="2" charset="-122"/>
              </a:rPr>
              <a:t>客户端操作流程</a:t>
            </a:r>
            <a:r>
              <a:rPr lang="en-US" altLang="zh-CN" smtClean="0">
                <a:solidFill>
                  <a:srgbClr val="CC0000"/>
                </a:solidFill>
                <a:ea typeface="MS PGothic" panose="020B0600070205080204" pitchFamily="34" charset="-128"/>
              </a:rPr>
              <a:t>:</a:t>
            </a:r>
          </a:p>
        </p:txBody>
      </p:sp>
      <p:sp>
        <p:nvSpPr>
          <p:cNvPr id="162901" name="Rectangle 3"/>
          <p:cNvSpPr>
            <a:spLocks noChangeArrowheads="1"/>
          </p:cNvSpPr>
          <p:nvPr/>
        </p:nvSpPr>
        <p:spPr bwMode="auto">
          <a:xfrm>
            <a:off x="492125" y="1781175"/>
            <a:ext cx="3662363"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82575" indent="-282575">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lnSpc>
                <a:spcPct val="85000"/>
              </a:lnSpc>
              <a:spcBef>
                <a:spcPct val="0"/>
              </a:spcBef>
              <a:buClr>
                <a:srgbClr val="000099"/>
              </a:buClr>
              <a:buSzPct val="65000"/>
              <a:buFont typeface="Wingdings" panose="05000000000000000000" pitchFamily="2" charset="2"/>
              <a:buNone/>
            </a:pPr>
            <a:r>
              <a:rPr kumimoji="0" lang="en-US" altLang="zh-CN" sz="2400">
                <a:latin typeface="Gill Sans MT" panose="020B0502020104020203" pitchFamily="34" charset="0"/>
                <a:ea typeface="宋体" panose="02010600030101010101" pitchFamily="2" charset="-122"/>
              </a:rPr>
              <a:t>1. </a:t>
            </a:r>
            <a:r>
              <a:rPr kumimoji="0" lang="zh-CN" altLang="en-US" sz="2400">
                <a:latin typeface="Gill Sans MT" panose="020B0502020104020203" pitchFamily="34" charset="0"/>
                <a:ea typeface="宋体" panose="02010600030101010101" pitchFamily="2" charset="-122"/>
              </a:rPr>
              <a:t>通过</a:t>
            </a:r>
            <a:r>
              <a:rPr kumimoji="0" lang="en-US" altLang="zh-CN" sz="2400">
                <a:latin typeface="Gill Sans MT" panose="020B0502020104020203" pitchFamily="34" charset="0"/>
                <a:ea typeface="宋体" panose="02010600030101010101" pitchFamily="2" charset="-122"/>
              </a:rPr>
              <a:t>TCP</a:t>
            </a:r>
            <a:r>
              <a:rPr kumimoji="0" lang="zh-CN" altLang="en-US" sz="2400">
                <a:latin typeface="Gill Sans MT" panose="020B0502020104020203" pitchFamily="34" charset="0"/>
                <a:ea typeface="宋体" panose="02010600030101010101" pitchFamily="2" charset="-122"/>
              </a:rPr>
              <a:t>联系登录服务器加入</a:t>
            </a:r>
            <a:r>
              <a:rPr kumimoji="0" lang="en-US" altLang="zh-CN" sz="2400">
                <a:latin typeface="Gill Sans MT" panose="020B0502020104020203" pitchFamily="34" charset="0"/>
                <a:ea typeface="宋体" panose="02010600030101010101" pitchFamily="2" charset="-122"/>
              </a:rPr>
              <a:t>Skype</a:t>
            </a:r>
            <a:r>
              <a:rPr kumimoji="0" lang="zh-CN" altLang="en-US" sz="2400">
                <a:latin typeface="Gill Sans MT" panose="020B0502020104020203" pitchFamily="34" charset="0"/>
                <a:ea typeface="宋体" panose="02010600030101010101" pitchFamily="2" charset="-122"/>
              </a:rPr>
              <a:t>网络</a:t>
            </a:r>
            <a:endParaRPr kumimoji="0" lang="en-US" altLang="zh-CN" sz="2400">
              <a:latin typeface="Gill Sans MT" panose="020B0502020104020203" pitchFamily="34" charset="0"/>
              <a:ea typeface="宋体" panose="02010600030101010101" pitchFamily="2" charset="-122"/>
            </a:endParaRPr>
          </a:p>
        </p:txBody>
      </p:sp>
      <p:sp>
        <p:nvSpPr>
          <p:cNvPr id="162925" name="Rectangle 3"/>
          <p:cNvSpPr>
            <a:spLocks noChangeArrowheads="1"/>
          </p:cNvSpPr>
          <p:nvPr/>
        </p:nvSpPr>
        <p:spPr bwMode="auto">
          <a:xfrm>
            <a:off x="479425" y="2760663"/>
            <a:ext cx="3662363"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82575" indent="-282575">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lnSpc>
                <a:spcPct val="85000"/>
              </a:lnSpc>
              <a:spcBef>
                <a:spcPct val="0"/>
              </a:spcBef>
              <a:buClr>
                <a:srgbClr val="000099"/>
              </a:buClr>
              <a:buSzPct val="65000"/>
              <a:buFont typeface="Wingdings" panose="05000000000000000000" pitchFamily="2" charset="2"/>
              <a:buNone/>
            </a:pPr>
            <a:r>
              <a:rPr kumimoji="0" lang="en-US" altLang="zh-CN" sz="2000">
                <a:latin typeface="Gill Sans MT" panose="020B0502020104020203" pitchFamily="34" charset="0"/>
                <a:ea typeface="宋体" panose="02010600030101010101" pitchFamily="2" charset="-122"/>
              </a:rPr>
              <a:t>2. </a:t>
            </a:r>
            <a:r>
              <a:rPr kumimoji="0" lang="zh-CN" altLang="en-US" sz="2000">
                <a:latin typeface="Gill Sans MT" panose="020B0502020104020203" pitchFamily="34" charset="0"/>
                <a:ea typeface="宋体" panose="02010600030101010101" pitchFamily="2" charset="-122"/>
              </a:rPr>
              <a:t>提供用户名和密码登录</a:t>
            </a:r>
            <a:r>
              <a:rPr kumimoji="0" lang="en-US" altLang="zh-CN" sz="2000">
                <a:latin typeface="Gill Sans MT" panose="020B0502020104020203" pitchFamily="34" charset="0"/>
                <a:ea typeface="宋体" panose="02010600030101010101" pitchFamily="2" charset="-122"/>
              </a:rPr>
              <a:t> </a:t>
            </a:r>
            <a:r>
              <a:rPr kumimoji="0" lang="zh-CN" altLang="en-US" sz="2000">
                <a:latin typeface="Gill Sans MT" panose="020B0502020104020203" pitchFamily="34" charset="0"/>
                <a:ea typeface="宋体" panose="02010600030101010101" pitchFamily="2" charset="-122"/>
              </a:rPr>
              <a:t>集中式</a:t>
            </a:r>
            <a:r>
              <a:rPr kumimoji="0" lang="en-US" altLang="zh-CN" sz="2000">
                <a:latin typeface="Gill Sans MT" panose="020B0502020104020203" pitchFamily="34" charset="0"/>
                <a:ea typeface="宋体" panose="02010600030101010101" pitchFamily="2" charset="-122"/>
              </a:rPr>
              <a:t>skype</a:t>
            </a:r>
            <a:r>
              <a:rPr kumimoji="0" lang="zh-CN" altLang="en-US" sz="2000">
                <a:latin typeface="Gill Sans MT" panose="020B0502020104020203" pitchFamily="34" charset="0"/>
                <a:ea typeface="宋体" panose="02010600030101010101" pitchFamily="2" charset="-122"/>
              </a:rPr>
              <a:t>用户管理服务器</a:t>
            </a:r>
            <a:endParaRPr kumimoji="0" lang="en-US" altLang="zh-CN" sz="2000">
              <a:latin typeface="Gill Sans MT" panose="020B0502020104020203" pitchFamily="34" charset="0"/>
              <a:ea typeface="宋体" panose="02010600030101010101" pitchFamily="2" charset="-122"/>
            </a:endParaRPr>
          </a:p>
        </p:txBody>
      </p:sp>
      <p:sp>
        <p:nvSpPr>
          <p:cNvPr id="162928" name="Line 112"/>
          <p:cNvSpPr>
            <a:spLocks noChangeShapeType="1"/>
          </p:cNvSpPr>
          <p:nvPr/>
        </p:nvSpPr>
        <p:spPr bwMode="auto">
          <a:xfrm>
            <a:off x="4899025" y="2655888"/>
            <a:ext cx="0" cy="1044575"/>
          </a:xfrm>
          <a:prstGeom prst="line">
            <a:avLst/>
          </a:prstGeom>
          <a:noFill/>
          <a:ln w="28575">
            <a:solidFill>
              <a:srgbClr val="CC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2929" name="Rectangle 3"/>
          <p:cNvSpPr>
            <a:spLocks noChangeArrowheads="1"/>
          </p:cNvSpPr>
          <p:nvPr/>
        </p:nvSpPr>
        <p:spPr bwMode="auto">
          <a:xfrm>
            <a:off x="477838" y="3827463"/>
            <a:ext cx="3662362"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82575" indent="-282575">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576263" indent="-179388">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lnSpc>
                <a:spcPct val="85000"/>
              </a:lnSpc>
              <a:spcBef>
                <a:spcPct val="0"/>
              </a:spcBef>
              <a:buClr>
                <a:srgbClr val="000099"/>
              </a:buClr>
              <a:buSzPct val="65000"/>
              <a:buFont typeface="Wingdings" panose="05000000000000000000" pitchFamily="2" charset="2"/>
              <a:buNone/>
            </a:pPr>
            <a:r>
              <a:rPr kumimoji="0" lang="en-US" altLang="zh-CN" sz="2000">
                <a:latin typeface="Gill Sans MT" panose="020B0502020104020203" pitchFamily="34" charset="0"/>
                <a:ea typeface="宋体" panose="02010600030101010101" pitchFamily="2" charset="-122"/>
              </a:rPr>
              <a:t>3. </a:t>
            </a:r>
            <a:r>
              <a:rPr kumimoji="0" lang="zh-CN" altLang="en-US" sz="2000">
                <a:latin typeface="Gill Sans MT" panose="020B0502020104020203" pitchFamily="34" charset="0"/>
                <a:ea typeface="宋体" panose="02010600030101010101" pitchFamily="2" charset="-122"/>
              </a:rPr>
              <a:t>超级节点构成覆盖网络，普通节点从超级节点查询被叫节点的</a:t>
            </a:r>
            <a:r>
              <a:rPr kumimoji="0" lang="en-US" altLang="zh-CN" sz="2000">
                <a:latin typeface="Gill Sans MT" panose="020B0502020104020203" pitchFamily="34" charset="0"/>
                <a:ea typeface="宋体" panose="02010600030101010101" pitchFamily="2" charset="-122"/>
              </a:rPr>
              <a:t>IP</a:t>
            </a:r>
            <a:r>
              <a:rPr kumimoji="0" lang="zh-CN" altLang="en-US" sz="2000">
                <a:latin typeface="Gill Sans MT" panose="020B0502020104020203" pitchFamily="34" charset="0"/>
                <a:ea typeface="宋体" panose="02010600030101010101" pitchFamily="2" charset="-122"/>
              </a:rPr>
              <a:t>地址</a:t>
            </a:r>
            <a:endParaRPr kumimoji="0" lang="en-US" altLang="zh-CN" sz="2000">
              <a:latin typeface="Gill Sans MT" panose="020B0502020104020203" pitchFamily="34" charset="0"/>
              <a:ea typeface="宋体" panose="02010600030101010101" pitchFamily="2" charset="-122"/>
            </a:endParaRPr>
          </a:p>
          <a:p>
            <a:pPr lvl="1" eaLnBrk="1" hangingPunct="1">
              <a:lnSpc>
                <a:spcPct val="85000"/>
              </a:lnSpc>
              <a:spcBef>
                <a:spcPct val="0"/>
              </a:spcBef>
              <a:buClr>
                <a:srgbClr val="000099"/>
              </a:buClr>
              <a:buSzTx/>
              <a:buFont typeface="Wingdings" panose="05000000000000000000" pitchFamily="2" charset="2"/>
              <a:buChar char="§"/>
            </a:pPr>
            <a:r>
              <a:rPr kumimoji="0" lang="zh-CN" altLang="en-US" sz="2000">
                <a:latin typeface="Gill Sans MT" panose="020B0502020104020203" pitchFamily="34" charset="0"/>
                <a:ea typeface="宋体" panose="02010600030101010101" pitchFamily="2" charset="-122"/>
              </a:rPr>
              <a:t>或者</a:t>
            </a:r>
            <a:r>
              <a:rPr kumimoji="0" lang="en-US" altLang="zh-CN" sz="2000">
                <a:latin typeface="Gill Sans MT" panose="020B0502020104020203" pitchFamily="34" charset="0"/>
                <a:ea typeface="宋体" panose="02010600030101010101" pitchFamily="2" charset="-122"/>
              </a:rPr>
              <a:t> </a:t>
            </a:r>
            <a:r>
              <a:rPr kumimoji="0" lang="zh-CN" altLang="en-US" sz="2000">
                <a:latin typeface="Gill Sans MT" panose="020B0502020104020203" pitchFamily="34" charset="0"/>
                <a:ea typeface="宋体" panose="02010600030101010101" pitchFamily="2" charset="-122"/>
              </a:rPr>
              <a:t>客户端的朋友列表</a:t>
            </a:r>
            <a:endParaRPr kumimoji="0" lang="en-US" altLang="zh-CN" sz="2000">
              <a:latin typeface="Gill Sans MT" panose="020B0502020104020203" pitchFamily="34" charset="0"/>
              <a:ea typeface="宋体" panose="02010600030101010101" pitchFamily="2" charset="-122"/>
            </a:endParaRPr>
          </a:p>
        </p:txBody>
      </p:sp>
      <p:sp>
        <p:nvSpPr>
          <p:cNvPr id="162930" name="Line 114"/>
          <p:cNvSpPr>
            <a:spLocks noChangeShapeType="1"/>
          </p:cNvSpPr>
          <p:nvPr/>
        </p:nvSpPr>
        <p:spPr bwMode="auto">
          <a:xfrm>
            <a:off x="4967288" y="3973513"/>
            <a:ext cx="739775" cy="0"/>
          </a:xfrm>
          <a:prstGeom prst="line">
            <a:avLst/>
          </a:prstGeom>
          <a:noFill/>
          <a:ln w="28575">
            <a:solidFill>
              <a:srgbClr val="CC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2931" name="Line 115"/>
          <p:cNvSpPr>
            <a:spLocks noChangeShapeType="1"/>
          </p:cNvSpPr>
          <p:nvPr/>
        </p:nvSpPr>
        <p:spPr bwMode="auto">
          <a:xfrm flipV="1">
            <a:off x="6032500" y="3113088"/>
            <a:ext cx="379413" cy="512762"/>
          </a:xfrm>
          <a:prstGeom prst="line">
            <a:avLst/>
          </a:prstGeom>
          <a:noFill/>
          <a:ln w="28575">
            <a:solidFill>
              <a:srgbClr val="CC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2932" name="Line 116"/>
          <p:cNvSpPr>
            <a:spLocks noChangeShapeType="1"/>
          </p:cNvSpPr>
          <p:nvPr/>
        </p:nvSpPr>
        <p:spPr bwMode="auto">
          <a:xfrm>
            <a:off x="6326188" y="4083050"/>
            <a:ext cx="827087" cy="381000"/>
          </a:xfrm>
          <a:prstGeom prst="line">
            <a:avLst/>
          </a:prstGeom>
          <a:noFill/>
          <a:ln w="28575">
            <a:solidFill>
              <a:srgbClr val="CC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2933" name="Line 117"/>
          <p:cNvSpPr>
            <a:spLocks noChangeShapeType="1"/>
          </p:cNvSpPr>
          <p:nvPr/>
        </p:nvSpPr>
        <p:spPr bwMode="auto">
          <a:xfrm flipV="1">
            <a:off x="4995863" y="2722563"/>
            <a:ext cx="771525" cy="1066800"/>
          </a:xfrm>
          <a:prstGeom prst="line">
            <a:avLst/>
          </a:prstGeom>
          <a:noFill/>
          <a:ln w="38100">
            <a:solidFill>
              <a:srgbClr val="CC00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2934" name="Rectangle 3"/>
          <p:cNvSpPr>
            <a:spLocks noChangeArrowheads="1"/>
          </p:cNvSpPr>
          <p:nvPr/>
        </p:nvSpPr>
        <p:spPr bwMode="auto">
          <a:xfrm>
            <a:off x="477838" y="5173663"/>
            <a:ext cx="3662362" cy="468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82575" indent="-282575">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lnSpc>
                <a:spcPct val="85000"/>
              </a:lnSpc>
              <a:spcBef>
                <a:spcPct val="0"/>
              </a:spcBef>
              <a:buClr>
                <a:srgbClr val="000099"/>
              </a:buClr>
              <a:buSzPct val="65000"/>
              <a:buFont typeface="Wingdings" panose="05000000000000000000" pitchFamily="2" charset="2"/>
              <a:buNone/>
            </a:pPr>
            <a:r>
              <a:rPr kumimoji="0" lang="en-US" altLang="zh-CN" sz="2000">
                <a:latin typeface="Gill Sans MT" panose="020B0502020104020203" pitchFamily="34" charset="0"/>
                <a:ea typeface="宋体" panose="02010600030101010101" pitchFamily="2" charset="-122"/>
              </a:rPr>
              <a:t>4. </a:t>
            </a:r>
            <a:r>
              <a:rPr kumimoji="0" lang="zh-CN" altLang="en-US" sz="2000">
                <a:latin typeface="Gill Sans MT" panose="020B0502020104020203" pitchFamily="34" charset="0"/>
                <a:ea typeface="宋体" panose="02010600030101010101" pitchFamily="2" charset="-122"/>
              </a:rPr>
              <a:t>向被叫节点直接发起呼叫</a:t>
            </a:r>
            <a:endParaRPr kumimoji="0" lang="en-US" altLang="zh-CN" sz="2000">
              <a:latin typeface="Gill Sans MT" panose="020B0502020104020203" pitchFamily="34" charset="0"/>
              <a:ea typeface="宋体" panose="02010600030101010101" pitchFamily="2" charset="-122"/>
            </a:endParaRPr>
          </a:p>
        </p:txBody>
      </p:sp>
      <p:grpSp>
        <p:nvGrpSpPr>
          <p:cNvPr id="149520" name="Group 120"/>
          <p:cNvGrpSpPr>
            <a:grpSpLocks/>
          </p:cNvGrpSpPr>
          <p:nvPr/>
        </p:nvGrpSpPr>
        <p:grpSpPr bwMode="auto">
          <a:xfrm>
            <a:off x="4246563" y="1876425"/>
            <a:ext cx="1244600" cy="1171575"/>
            <a:chOff x="2675" y="1182"/>
            <a:chExt cx="784" cy="738"/>
          </a:xfrm>
        </p:grpSpPr>
        <p:sp>
          <p:nvSpPr>
            <p:cNvPr id="149601" name="Text Box 120"/>
            <p:cNvSpPr txBox="1">
              <a:spLocks noChangeArrowheads="1"/>
            </p:cNvSpPr>
            <p:nvPr/>
          </p:nvSpPr>
          <p:spPr bwMode="auto">
            <a:xfrm>
              <a:off x="2675" y="1623"/>
              <a:ext cx="784" cy="2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lnSpc>
                  <a:spcPct val="75000"/>
                </a:lnSpc>
                <a:spcBef>
                  <a:spcPct val="0"/>
                </a:spcBef>
                <a:buClrTx/>
                <a:buSzTx/>
                <a:buFontTx/>
                <a:buNone/>
              </a:pPr>
              <a:r>
                <a:rPr kumimoji="0" lang="en-US" altLang="zh-CN" sz="1600">
                  <a:latin typeface="Arial" panose="020B0604020202020204" pitchFamily="34" charset="0"/>
                  <a:ea typeface="宋体" panose="02010600030101010101" pitchFamily="2" charset="-122"/>
                </a:rPr>
                <a:t>Skype </a:t>
              </a:r>
            </a:p>
            <a:p>
              <a:pPr algn="ctr" eaLnBrk="1" hangingPunct="1">
                <a:lnSpc>
                  <a:spcPct val="75000"/>
                </a:lnSpc>
                <a:spcBef>
                  <a:spcPct val="0"/>
                </a:spcBef>
                <a:buClrTx/>
                <a:buSzTx/>
                <a:buFontTx/>
                <a:buNone/>
              </a:pPr>
              <a:r>
                <a:rPr kumimoji="0" lang="en-US" altLang="zh-CN" sz="1600">
                  <a:latin typeface="Arial" panose="020B0604020202020204" pitchFamily="34" charset="0"/>
                  <a:ea typeface="宋体" panose="02010600030101010101" pitchFamily="2" charset="-122"/>
                </a:rPr>
                <a:t>login server</a:t>
              </a:r>
            </a:p>
          </p:txBody>
        </p:sp>
        <p:grpSp>
          <p:nvGrpSpPr>
            <p:cNvPr id="149602" name="Group 122"/>
            <p:cNvGrpSpPr>
              <a:grpSpLocks/>
            </p:cNvGrpSpPr>
            <p:nvPr/>
          </p:nvGrpSpPr>
          <p:grpSpPr bwMode="auto">
            <a:xfrm>
              <a:off x="2927" y="1182"/>
              <a:ext cx="294" cy="451"/>
              <a:chOff x="4140" y="429"/>
              <a:chExt cx="1425" cy="2396"/>
            </a:xfrm>
          </p:grpSpPr>
          <p:sp>
            <p:nvSpPr>
              <p:cNvPr id="149603" name="Freeform 123"/>
              <p:cNvSpPr>
                <a:spLocks/>
              </p:cNvSpPr>
              <p:nvPr/>
            </p:nvSpPr>
            <p:spPr bwMode="auto">
              <a:xfrm>
                <a:off x="5268" y="433"/>
                <a:ext cx="283" cy="2286"/>
              </a:xfrm>
              <a:custGeom>
                <a:avLst/>
                <a:gdLst>
                  <a:gd name="T0" fmla="*/ 2 w 354"/>
                  <a:gd name="T1" fmla="*/ 0 h 2742"/>
                  <a:gd name="T2" fmla="*/ 6 w 354"/>
                  <a:gd name="T3" fmla="*/ 13 h 2742"/>
                  <a:gd name="T4" fmla="*/ 6 w 354"/>
                  <a:gd name="T5" fmla="*/ 99 h 2742"/>
                  <a:gd name="T6" fmla="*/ 0 w 354"/>
                  <a:gd name="T7" fmla="*/ 103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9604" name="Rectangle 124"/>
              <p:cNvSpPr>
                <a:spLocks noChangeArrowheads="1"/>
              </p:cNvSpPr>
              <p:nvPr/>
            </p:nvSpPr>
            <p:spPr bwMode="auto">
              <a:xfrm>
                <a:off x="4208" y="429"/>
                <a:ext cx="1047"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149605" name="Freeform 125"/>
              <p:cNvSpPr>
                <a:spLocks/>
              </p:cNvSpPr>
              <p:nvPr/>
            </p:nvSpPr>
            <p:spPr bwMode="auto">
              <a:xfrm>
                <a:off x="5321" y="570"/>
                <a:ext cx="169" cy="2115"/>
              </a:xfrm>
              <a:custGeom>
                <a:avLst/>
                <a:gdLst>
                  <a:gd name="T0" fmla="*/ 2 w 211"/>
                  <a:gd name="T1" fmla="*/ 0 h 2537"/>
                  <a:gd name="T2" fmla="*/ 4 w 211"/>
                  <a:gd name="T3" fmla="*/ 9 h 2537"/>
                  <a:gd name="T4" fmla="*/ 2 w 211"/>
                  <a:gd name="T5" fmla="*/ 94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9606" name="Freeform 126"/>
              <p:cNvSpPr>
                <a:spLocks/>
              </p:cNvSpPr>
              <p:nvPr/>
            </p:nvSpPr>
            <p:spPr bwMode="auto">
              <a:xfrm>
                <a:off x="5284" y="1640"/>
                <a:ext cx="263" cy="189"/>
              </a:xfrm>
              <a:custGeom>
                <a:avLst/>
                <a:gdLst>
                  <a:gd name="T0" fmla="*/ 2 w 328"/>
                  <a:gd name="T1" fmla="*/ 0 h 226"/>
                  <a:gd name="T2" fmla="*/ 6 w 328"/>
                  <a:gd name="T3" fmla="*/ 6 h 226"/>
                  <a:gd name="T4" fmla="*/ 6 w 328"/>
                  <a:gd name="T5" fmla="*/ 9 h 226"/>
                  <a:gd name="T6" fmla="*/ 0 w 328"/>
                  <a:gd name="T7" fmla="*/ 4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9607" name="Rectangle 127"/>
              <p:cNvSpPr>
                <a:spLocks noChangeArrowheads="1"/>
              </p:cNvSpPr>
              <p:nvPr/>
            </p:nvSpPr>
            <p:spPr bwMode="auto">
              <a:xfrm>
                <a:off x="4213" y="695"/>
                <a:ext cx="596" cy="48"/>
              </a:xfrm>
              <a:prstGeom prst="rect">
                <a:avLst/>
              </a:prstGeom>
              <a:solidFill>
                <a:schemeClr val="tx1"/>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grpSp>
            <p:nvGrpSpPr>
              <p:cNvPr id="149608" name="Group 128"/>
              <p:cNvGrpSpPr>
                <a:grpSpLocks/>
              </p:cNvGrpSpPr>
              <p:nvPr/>
            </p:nvGrpSpPr>
            <p:grpSpPr bwMode="auto">
              <a:xfrm>
                <a:off x="4749" y="668"/>
                <a:ext cx="581" cy="145"/>
                <a:chOff x="614" y="2568"/>
                <a:chExt cx="725" cy="139"/>
              </a:xfrm>
            </p:grpSpPr>
            <p:sp>
              <p:nvSpPr>
                <p:cNvPr id="149633" name="AutoShape 129"/>
                <p:cNvSpPr>
                  <a:spLocks noChangeArrowheads="1"/>
                </p:cNvSpPr>
                <p:nvPr/>
              </p:nvSpPr>
              <p:spPr bwMode="auto">
                <a:xfrm>
                  <a:off x="616" y="2568"/>
                  <a:ext cx="726"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149634" name="AutoShape 130"/>
                <p:cNvSpPr>
                  <a:spLocks noChangeArrowheads="1"/>
                </p:cNvSpPr>
                <p:nvPr/>
              </p:nvSpPr>
              <p:spPr bwMode="auto">
                <a:xfrm>
                  <a:off x="634" y="2583"/>
                  <a:ext cx="689"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grpSp>
          <p:sp>
            <p:nvSpPr>
              <p:cNvPr id="149609" name="Rectangle 131"/>
              <p:cNvSpPr>
                <a:spLocks noChangeArrowheads="1"/>
              </p:cNvSpPr>
              <p:nvPr/>
            </p:nvSpPr>
            <p:spPr bwMode="auto">
              <a:xfrm>
                <a:off x="4222" y="1019"/>
                <a:ext cx="596" cy="48"/>
              </a:xfrm>
              <a:prstGeom prst="rect">
                <a:avLst/>
              </a:prstGeom>
              <a:solidFill>
                <a:schemeClr val="tx1"/>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grpSp>
            <p:nvGrpSpPr>
              <p:cNvPr id="149610" name="Group 132"/>
              <p:cNvGrpSpPr>
                <a:grpSpLocks/>
              </p:cNvGrpSpPr>
              <p:nvPr/>
            </p:nvGrpSpPr>
            <p:grpSpPr bwMode="auto">
              <a:xfrm>
                <a:off x="4747" y="994"/>
                <a:ext cx="581" cy="134"/>
                <a:chOff x="614" y="2568"/>
                <a:chExt cx="725" cy="139"/>
              </a:xfrm>
            </p:grpSpPr>
            <p:sp>
              <p:nvSpPr>
                <p:cNvPr id="149631" name="AutoShape 133"/>
                <p:cNvSpPr>
                  <a:spLocks noChangeArrowheads="1"/>
                </p:cNvSpPr>
                <p:nvPr/>
              </p:nvSpPr>
              <p:spPr bwMode="auto">
                <a:xfrm>
                  <a:off x="613" y="2566"/>
                  <a:ext cx="726" cy="143"/>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149632" name="AutoShape 134"/>
                <p:cNvSpPr>
                  <a:spLocks noChangeArrowheads="1"/>
                </p:cNvSpPr>
                <p:nvPr/>
              </p:nvSpPr>
              <p:spPr bwMode="auto">
                <a:xfrm>
                  <a:off x="631" y="2583"/>
                  <a:ext cx="689"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grpSp>
          <p:sp>
            <p:nvSpPr>
              <p:cNvPr id="149611" name="Rectangle 135"/>
              <p:cNvSpPr>
                <a:spLocks noChangeArrowheads="1"/>
              </p:cNvSpPr>
              <p:nvPr/>
            </p:nvSpPr>
            <p:spPr bwMode="auto">
              <a:xfrm>
                <a:off x="4218" y="1359"/>
                <a:ext cx="596" cy="48"/>
              </a:xfrm>
              <a:prstGeom prst="rect">
                <a:avLst/>
              </a:prstGeom>
              <a:solidFill>
                <a:schemeClr val="tx1"/>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149612" name="Rectangle 136"/>
              <p:cNvSpPr>
                <a:spLocks noChangeArrowheads="1"/>
              </p:cNvSpPr>
              <p:nvPr/>
            </p:nvSpPr>
            <p:spPr bwMode="auto">
              <a:xfrm>
                <a:off x="4227" y="1656"/>
                <a:ext cx="596" cy="48"/>
              </a:xfrm>
              <a:prstGeom prst="rect">
                <a:avLst/>
              </a:prstGeom>
              <a:solidFill>
                <a:schemeClr val="tx1"/>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grpSp>
            <p:nvGrpSpPr>
              <p:cNvPr id="149613" name="Group 137"/>
              <p:cNvGrpSpPr>
                <a:grpSpLocks/>
              </p:cNvGrpSpPr>
              <p:nvPr/>
            </p:nvGrpSpPr>
            <p:grpSpPr bwMode="auto">
              <a:xfrm>
                <a:off x="4735" y="1627"/>
                <a:ext cx="582" cy="151"/>
                <a:chOff x="614" y="2568"/>
                <a:chExt cx="725" cy="139"/>
              </a:xfrm>
            </p:grpSpPr>
            <p:sp>
              <p:nvSpPr>
                <p:cNvPr id="149629" name="AutoShape 138"/>
                <p:cNvSpPr>
                  <a:spLocks noChangeArrowheads="1"/>
                </p:cNvSpPr>
                <p:nvPr/>
              </p:nvSpPr>
              <p:spPr bwMode="auto">
                <a:xfrm>
                  <a:off x="615" y="2570"/>
                  <a:ext cx="725" cy="137"/>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149630" name="AutoShape 139"/>
                <p:cNvSpPr>
                  <a:spLocks noChangeArrowheads="1"/>
                </p:cNvSpPr>
                <p:nvPr/>
              </p:nvSpPr>
              <p:spPr bwMode="auto">
                <a:xfrm>
                  <a:off x="634" y="2585"/>
                  <a:ext cx="688" cy="10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grpSp>
          <p:sp>
            <p:nvSpPr>
              <p:cNvPr id="149614" name="Freeform 140"/>
              <p:cNvSpPr>
                <a:spLocks/>
              </p:cNvSpPr>
              <p:nvPr/>
            </p:nvSpPr>
            <p:spPr bwMode="auto">
              <a:xfrm>
                <a:off x="5288" y="1354"/>
                <a:ext cx="263" cy="188"/>
              </a:xfrm>
              <a:custGeom>
                <a:avLst/>
                <a:gdLst>
                  <a:gd name="T0" fmla="*/ 2 w 328"/>
                  <a:gd name="T1" fmla="*/ 0 h 226"/>
                  <a:gd name="T2" fmla="*/ 6 w 328"/>
                  <a:gd name="T3" fmla="*/ 5 h 226"/>
                  <a:gd name="T4" fmla="*/ 6 w 328"/>
                  <a:gd name="T5" fmla="*/ 8 h 226"/>
                  <a:gd name="T6" fmla="*/ 0 w 328"/>
                  <a:gd name="T7" fmla="*/ 3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149615" name="Group 141"/>
              <p:cNvGrpSpPr>
                <a:grpSpLocks/>
              </p:cNvGrpSpPr>
              <p:nvPr/>
            </p:nvGrpSpPr>
            <p:grpSpPr bwMode="auto">
              <a:xfrm>
                <a:off x="4739" y="1327"/>
                <a:ext cx="582" cy="139"/>
                <a:chOff x="614" y="2568"/>
                <a:chExt cx="725" cy="139"/>
              </a:xfrm>
            </p:grpSpPr>
            <p:sp>
              <p:nvSpPr>
                <p:cNvPr id="149627" name="AutoShape 142"/>
                <p:cNvSpPr>
                  <a:spLocks noChangeArrowheads="1"/>
                </p:cNvSpPr>
                <p:nvPr/>
              </p:nvSpPr>
              <p:spPr bwMode="auto">
                <a:xfrm>
                  <a:off x="617" y="2568"/>
                  <a:ext cx="725"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149628" name="AutoShape 143"/>
                <p:cNvSpPr>
                  <a:spLocks noChangeArrowheads="1"/>
                </p:cNvSpPr>
                <p:nvPr/>
              </p:nvSpPr>
              <p:spPr bwMode="auto">
                <a:xfrm>
                  <a:off x="635" y="2584"/>
                  <a:ext cx="688"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grpSp>
          <p:sp>
            <p:nvSpPr>
              <p:cNvPr id="149616" name="Rectangle 144"/>
              <p:cNvSpPr>
                <a:spLocks noChangeArrowheads="1"/>
              </p:cNvSpPr>
              <p:nvPr/>
            </p:nvSpPr>
            <p:spPr bwMode="auto">
              <a:xfrm>
                <a:off x="5250" y="429"/>
                <a:ext cx="68" cy="2290"/>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149617" name="Freeform 145"/>
              <p:cNvSpPr>
                <a:spLocks/>
              </p:cNvSpPr>
              <p:nvPr/>
            </p:nvSpPr>
            <p:spPr bwMode="auto">
              <a:xfrm>
                <a:off x="5312" y="1007"/>
                <a:ext cx="237" cy="213"/>
              </a:xfrm>
              <a:custGeom>
                <a:avLst/>
                <a:gdLst>
                  <a:gd name="T0" fmla="*/ 2 w 296"/>
                  <a:gd name="T1" fmla="*/ 0 h 256"/>
                  <a:gd name="T2" fmla="*/ 6 w 296"/>
                  <a:gd name="T3" fmla="*/ 5 h 256"/>
                  <a:gd name="T4" fmla="*/ 6 w 296"/>
                  <a:gd name="T5" fmla="*/ 9 h 256"/>
                  <a:gd name="T6" fmla="*/ 0 w 296"/>
                  <a:gd name="T7" fmla="*/ 3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9618" name="Freeform 146"/>
              <p:cNvSpPr>
                <a:spLocks/>
              </p:cNvSpPr>
              <p:nvPr/>
            </p:nvSpPr>
            <p:spPr bwMode="auto">
              <a:xfrm>
                <a:off x="5315" y="680"/>
                <a:ext cx="244" cy="240"/>
              </a:xfrm>
              <a:custGeom>
                <a:avLst/>
                <a:gdLst>
                  <a:gd name="T0" fmla="*/ 0 w 304"/>
                  <a:gd name="T1" fmla="*/ 0 h 288"/>
                  <a:gd name="T2" fmla="*/ 6 w 304"/>
                  <a:gd name="T3" fmla="*/ 7 h 288"/>
                  <a:gd name="T4" fmla="*/ 5 w 304"/>
                  <a:gd name="T5" fmla="*/ 11 h 288"/>
                  <a:gd name="T6" fmla="*/ 2 w 304"/>
                  <a:gd name="T7" fmla="*/ 5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9619" name="Oval 147"/>
              <p:cNvSpPr>
                <a:spLocks noChangeArrowheads="1"/>
              </p:cNvSpPr>
              <p:nvPr/>
            </p:nvSpPr>
            <p:spPr bwMode="auto">
              <a:xfrm>
                <a:off x="5517" y="2612"/>
                <a:ext cx="48" cy="96"/>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149620" name="Freeform 148"/>
              <p:cNvSpPr>
                <a:spLocks/>
              </p:cNvSpPr>
              <p:nvPr/>
            </p:nvSpPr>
            <p:spPr bwMode="auto">
              <a:xfrm>
                <a:off x="5302" y="2614"/>
                <a:ext cx="245" cy="200"/>
              </a:xfrm>
              <a:custGeom>
                <a:avLst/>
                <a:gdLst>
                  <a:gd name="T0" fmla="*/ 0 w 306"/>
                  <a:gd name="T1" fmla="*/ 5 h 240"/>
                  <a:gd name="T2" fmla="*/ 2 w 306"/>
                  <a:gd name="T3" fmla="*/ 9 h 240"/>
                  <a:gd name="T4" fmla="*/ 6 w 306"/>
                  <a:gd name="T5" fmla="*/ 5 h 240"/>
                  <a:gd name="T6" fmla="*/ 6 w 306"/>
                  <a:gd name="T7" fmla="*/ 0 h 240"/>
                  <a:gd name="T8" fmla="*/ 0 w 306"/>
                  <a:gd name="T9" fmla="*/ 5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9621" name="AutoShape 149"/>
              <p:cNvSpPr>
                <a:spLocks noChangeArrowheads="1"/>
              </p:cNvSpPr>
              <p:nvPr/>
            </p:nvSpPr>
            <p:spPr bwMode="auto">
              <a:xfrm>
                <a:off x="4140" y="2676"/>
                <a:ext cx="1197" cy="149"/>
              </a:xfrm>
              <a:prstGeom prst="roundRect">
                <a:avLst>
                  <a:gd name="adj" fmla="val 50000"/>
                </a:avLst>
              </a:prstGeom>
              <a:solidFill>
                <a:srgbClr val="DDDDDD"/>
              </a:solidFill>
              <a:ln w="9525">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149622" name="AutoShape 150"/>
              <p:cNvSpPr>
                <a:spLocks noChangeArrowheads="1"/>
              </p:cNvSpPr>
              <p:nvPr/>
            </p:nvSpPr>
            <p:spPr bwMode="auto">
              <a:xfrm>
                <a:off x="4208" y="2713"/>
                <a:ext cx="1066" cy="80"/>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149623" name="Oval 151"/>
              <p:cNvSpPr>
                <a:spLocks noChangeArrowheads="1"/>
              </p:cNvSpPr>
              <p:nvPr/>
            </p:nvSpPr>
            <p:spPr bwMode="auto">
              <a:xfrm>
                <a:off x="4310" y="2384"/>
                <a:ext cx="155" cy="143"/>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149624" name="Oval 152"/>
              <p:cNvSpPr>
                <a:spLocks noChangeArrowheads="1"/>
              </p:cNvSpPr>
              <p:nvPr/>
            </p:nvSpPr>
            <p:spPr bwMode="auto">
              <a:xfrm>
                <a:off x="4484" y="2384"/>
                <a:ext cx="160" cy="143"/>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endParaRPr kumimoji="0" lang="zh-CN" altLang="zh-CN" sz="1800">
                  <a:solidFill>
                    <a:srgbClr val="FF0000"/>
                  </a:solidFill>
                  <a:latin typeface="Arial" panose="020B0604020202020204" pitchFamily="34" charset="0"/>
                  <a:ea typeface="宋体" panose="02010600030101010101" pitchFamily="2" charset="-122"/>
                  <a:cs typeface="Arial" panose="020B0604020202020204" pitchFamily="34" charset="0"/>
                </a:endParaRPr>
              </a:p>
            </p:txBody>
          </p:sp>
          <p:sp>
            <p:nvSpPr>
              <p:cNvPr id="149625" name="Oval 153"/>
              <p:cNvSpPr>
                <a:spLocks noChangeArrowheads="1"/>
              </p:cNvSpPr>
              <p:nvPr/>
            </p:nvSpPr>
            <p:spPr bwMode="auto">
              <a:xfrm>
                <a:off x="4663" y="2379"/>
                <a:ext cx="155" cy="143"/>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149626" name="Rectangle 154"/>
              <p:cNvSpPr>
                <a:spLocks noChangeArrowheads="1"/>
              </p:cNvSpPr>
              <p:nvPr/>
            </p:nvSpPr>
            <p:spPr bwMode="auto">
              <a:xfrm>
                <a:off x="5061" y="1837"/>
                <a:ext cx="87" cy="760"/>
              </a:xfrm>
              <a:prstGeom prst="rect">
                <a:avLst/>
              </a:prstGeom>
              <a:solidFill>
                <a:srgbClr val="292929"/>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grpSp>
      </p:grpSp>
      <p:grpSp>
        <p:nvGrpSpPr>
          <p:cNvPr id="149521" name="Group 155"/>
          <p:cNvGrpSpPr>
            <a:grpSpLocks/>
          </p:cNvGrpSpPr>
          <p:nvPr/>
        </p:nvGrpSpPr>
        <p:grpSpPr bwMode="auto">
          <a:xfrm>
            <a:off x="4735513" y="1339850"/>
            <a:ext cx="3976687" cy="4435475"/>
            <a:chOff x="2983" y="844"/>
            <a:chExt cx="2505" cy="2794"/>
          </a:xfrm>
        </p:grpSpPr>
        <p:sp>
          <p:nvSpPr>
            <p:cNvPr id="149522" name="Line 156"/>
            <p:cNvSpPr>
              <a:spLocks noChangeShapeType="1"/>
            </p:cNvSpPr>
            <p:nvPr/>
          </p:nvSpPr>
          <p:spPr bwMode="auto">
            <a:xfrm>
              <a:off x="3785" y="2537"/>
              <a:ext cx="790" cy="377"/>
            </a:xfrm>
            <a:prstGeom prst="line">
              <a:avLst/>
            </a:prstGeom>
            <a:noFill/>
            <a:ln w="28575">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9523" name="Line 157"/>
            <p:cNvSpPr>
              <a:spLocks noChangeShapeType="1"/>
            </p:cNvSpPr>
            <p:nvPr/>
          </p:nvSpPr>
          <p:spPr bwMode="auto">
            <a:xfrm>
              <a:off x="4293" y="1879"/>
              <a:ext cx="419" cy="850"/>
            </a:xfrm>
            <a:prstGeom prst="line">
              <a:avLst/>
            </a:prstGeom>
            <a:noFill/>
            <a:ln w="28575">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9524" name="Line 158"/>
            <p:cNvSpPr>
              <a:spLocks noChangeShapeType="1"/>
            </p:cNvSpPr>
            <p:nvPr/>
          </p:nvSpPr>
          <p:spPr bwMode="auto">
            <a:xfrm flipH="1">
              <a:off x="3806" y="1790"/>
              <a:ext cx="418" cy="603"/>
            </a:xfrm>
            <a:prstGeom prst="line">
              <a:avLst/>
            </a:prstGeom>
            <a:noFill/>
            <a:ln w="28575">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49525" name="Group 159"/>
            <p:cNvGrpSpPr>
              <a:grpSpLocks/>
            </p:cNvGrpSpPr>
            <p:nvPr/>
          </p:nvGrpSpPr>
          <p:grpSpPr bwMode="auto">
            <a:xfrm>
              <a:off x="3783" y="1106"/>
              <a:ext cx="786" cy="717"/>
              <a:chOff x="3783" y="1106"/>
              <a:chExt cx="786" cy="717"/>
            </a:xfrm>
          </p:grpSpPr>
          <p:sp>
            <p:nvSpPr>
              <p:cNvPr id="149597" name="Line 63"/>
              <p:cNvSpPr>
                <a:spLocks noChangeShapeType="1"/>
              </p:cNvSpPr>
              <p:nvPr/>
            </p:nvSpPr>
            <p:spPr bwMode="auto">
              <a:xfrm>
                <a:off x="3783" y="1578"/>
                <a:ext cx="401" cy="22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9598" name="Line 64"/>
              <p:cNvSpPr>
                <a:spLocks noChangeShapeType="1"/>
              </p:cNvSpPr>
              <p:nvPr/>
            </p:nvSpPr>
            <p:spPr bwMode="auto">
              <a:xfrm>
                <a:off x="3905" y="1211"/>
                <a:ext cx="314" cy="61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9599" name="Line 65"/>
              <p:cNvSpPr>
                <a:spLocks noChangeShapeType="1"/>
              </p:cNvSpPr>
              <p:nvPr/>
            </p:nvSpPr>
            <p:spPr bwMode="auto">
              <a:xfrm flipH="1">
                <a:off x="4194" y="1106"/>
                <a:ext cx="9" cy="69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9600" name="Line 66"/>
              <p:cNvSpPr>
                <a:spLocks noChangeShapeType="1"/>
              </p:cNvSpPr>
              <p:nvPr/>
            </p:nvSpPr>
            <p:spPr bwMode="auto">
              <a:xfrm flipH="1">
                <a:off x="4194" y="1210"/>
                <a:ext cx="375" cy="60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49526" name="Group 164"/>
            <p:cNvGrpSpPr>
              <a:grpSpLocks/>
            </p:cNvGrpSpPr>
            <p:nvPr/>
          </p:nvGrpSpPr>
          <p:grpSpPr bwMode="auto">
            <a:xfrm>
              <a:off x="3552" y="844"/>
              <a:ext cx="1516" cy="876"/>
              <a:chOff x="2089" y="3444"/>
              <a:chExt cx="1516" cy="876"/>
            </a:xfrm>
          </p:grpSpPr>
          <p:pic>
            <p:nvPicPr>
              <p:cNvPr id="149576" name="Picture 55" descr="kw_skype_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09" y="4157"/>
                <a:ext cx="316" cy="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49577" name="Group 166"/>
              <p:cNvGrpSpPr>
                <a:grpSpLocks/>
              </p:cNvGrpSpPr>
              <p:nvPr/>
            </p:nvGrpSpPr>
            <p:grpSpPr bwMode="auto">
              <a:xfrm>
                <a:off x="2089" y="3444"/>
                <a:ext cx="1516" cy="787"/>
                <a:chOff x="2089" y="3444"/>
                <a:chExt cx="1516" cy="787"/>
              </a:xfrm>
            </p:grpSpPr>
            <p:pic>
              <p:nvPicPr>
                <p:cNvPr id="149578" name="Picture 55" descr="kw_skype_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13" y="3904"/>
                  <a:ext cx="316" cy="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9579" name="Picture 55" descr="kw_skype_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73" y="3739"/>
                  <a:ext cx="316" cy="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9580" name="Picture 55" descr="kw_skype_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09" y="3677"/>
                  <a:ext cx="316" cy="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9581" name="Picture 55" descr="kw_skype_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67" y="3760"/>
                  <a:ext cx="316" cy="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49582" name="Group 171"/>
                <p:cNvGrpSpPr>
                  <a:grpSpLocks/>
                </p:cNvGrpSpPr>
                <p:nvPr/>
              </p:nvGrpSpPr>
              <p:grpSpPr bwMode="auto">
                <a:xfrm flipH="1">
                  <a:off x="3275" y="3678"/>
                  <a:ext cx="330" cy="295"/>
                  <a:chOff x="-44" y="1473"/>
                  <a:chExt cx="981" cy="1105"/>
                </a:xfrm>
              </p:grpSpPr>
              <p:pic>
                <p:nvPicPr>
                  <p:cNvPr id="149595" name="Picture 172" descr="desktop_computer_stylized_medium"/>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9596" name="Freeform 173"/>
                  <p:cNvSpPr>
                    <a:spLocks/>
                  </p:cNvSpPr>
                  <p:nvPr/>
                </p:nvSpPr>
                <p:spPr bwMode="auto">
                  <a:xfrm flipH="1">
                    <a:off x="374" y="1579"/>
                    <a:ext cx="477" cy="506"/>
                  </a:xfrm>
                  <a:custGeom>
                    <a:avLst/>
                    <a:gdLst>
                      <a:gd name="T0" fmla="*/ 0 w 356"/>
                      <a:gd name="T1" fmla="*/ 0 h 368"/>
                      <a:gd name="T2" fmla="*/ 58127 w 356"/>
                      <a:gd name="T3" fmla="*/ 4362 h 368"/>
                      <a:gd name="T4" fmla="*/ 68956 w 356"/>
                      <a:gd name="T5" fmla="*/ 90881 h 368"/>
                      <a:gd name="T6" fmla="*/ 15197 w 356"/>
                      <a:gd name="T7" fmla="*/ 11365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149583" name="Group 174"/>
                <p:cNvGrpSpPr>
                  <a:grpSpLocks/>
                </p:cNvGrpSpPr>
                <p:nvPr/>
              </p:nvGrpSpPr>
              <p:grpSpPr bwMode="auto">
                <a:xfrm flipH="1">
                  <a:off x="2986" y="3519"/>
                  <a:ext cx="330" cy="295"/>
                  <a:chOff x="-44" y="1473"/>
                  <a:chExt cx="981" cy="1105"/>
                </a:xfrm>
              </p:grpSpPr>
              <p:pic>
                <p:nvPicPr>
                  <p:cNvPr id="149593" name="Picture 175" descr="desktop_computer_stylized_medium"/>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9594" name="Freeform 176"/>
                  <p:cNvSpPr>
                    <a:spLocks/>
                  </p:cNvSpPr>
                  <p:nvPr/>
                </p:nvSpPr>
                <p:spPr bwMode="auto">
                  <a:xfrm flipH="1">
                    <a:off x="374" y="1579"/>
                    <a:ext cx="477" cy="506"/>
                  </a:xfrm>
                  <a:custGeom>
                    <a:avLst/>
                    <a:gdLst>
                      <a:gd name="T0" fmla="*/ 0 w 356"/>
                      <a:gd name="T1" fmla="*/ 0 h 368"/>
                      <a:gd name="T2" fmla="*/ 58127 w 356"/>
                      <a:gd name="T3" fmla="*/ 4362 h 368"/>
                      <a:gd name="T4" fmla="*/ 68956 w 356"/>
                      <a:gd name="T5" fmla="*/ 90881 h 368"/>
                      <a:gd name="T6" fmla="*/ 15197 w 356"/>
                      <a:gd name="T7" fmla="*/ 11365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149584" name="Group 177"/>
                <p:cNvGrpSpPr>
                  <a:grpSpLocks/>
                </p:cNvGrpSpPr>
                <p:nvPr/>
              </p:nvGrpSpPr>
              <p:grpSpPr bwMode="auto">
                <a:xfrm>
                  <a:off x="2575" y="3444"/>
                  <a:ext cx="330" cy="295"/>
                  <a:chOff x="-44" y="1473"/>
                  <a:chExt cx="981" cy="1105"/>
                </a:xfrm>
              </p:grpSpPr>
              <p:pic>
                <p:nvPicPr>
                  <p:cNvPr id="149591" name="Picture 178" descr="desktop_computer_stylized_medium"/>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9592" name="Freeform 179"/>
                  <p:cNvSpPr>
                    <a:spLocks/>
                  </p:cNvSpPr>
                  <p:nvPr/>
                </p:nvSpPr>
                <p:spPr bwMode="auto">
                  <a:xfrm flipH="1">
                    <a:off x="374" y="1579"/>
                    <a:ext cx="477" cy="506"/>
                  </a:xfrm>
                  <a:custGeom>
                    <a:avLst/>
                    <a:gdLst>
                      <a:gd name="T0" fmla="*/ 0 w 356"/>
                      <a:gd name="T1" fmla="*/ 0 h 368"/>
                      <a:gd name="T2" fmla="*/ 58127 w 356"/>
                      <a:gd name="T3" fmla="*/ 4362 h 368"/>
                      <a:gd name="T4" fmla="*/ 68956 w 356"/>
                      <a:gd name="T5" fmla="*/ 90881 h 368"/>
                      <a:gd name="T6" fmla="*/ 15197 w 356"/>
                      <a:gd name="T7" fmla="*/ 11365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149585" name="Group 180"/>
                <p:cNvGrpSpPr>
                  <a:grpSpLocks/>
                </p:cNvGrpSpPr>
                <p:nvPr/>
              </p:nvGrpSpPr>
              <p:grpSpPr bwMode="auto">
                <a:xfrm>
                  <a:off x="2246" y="3554"/>
                  <a:ext cx="330" cy="295"/>
                  <a:chOff x="-44" y="1473"/>
                  <a:chExt cx="981" cy="1105"/>
                </a:xfrm>
              </p:grpSpPr>
              <p:pic>
                <p:nvPicPr>
                  <p:cNvPr id="149589" name="Picture 181" descr="desktop_computer_stylized_medium"/>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9590" name="Freeform 182"/>
                  <p:cNvSpPr>
                    <a:spLocks/>
                  </p:cNvSpPr>
                  <p:nvPr/>
                </p:nvSpPr>
                <p:spPr bwMode="auto">
                  <a:xfrm flipH="1">
                    <a:off x="374" y="1579"/>
                    <a:ext cx="477" cy="506"/>
                  </a:xfrm>
                  <a:custGeom>
                    <a:avLst/>
                    <a:gdLst>
                      <a:gd name="T0" fmla="*/ 0 w 356"/>
                      <a:gd name="T1" fmla="*/ 0 h 368"/>
                      <a:gd name="T2" fmla="*/ 58127 w 356"/>
                      <a:gd name="T3" fmla="*/ 4362 h 368"/>
                      <a:gd name="T4" fmla="*/ 68956 w 356"/>
                      <a:gd name="T5" fmla="*/ 90881 h 368"/>
                      <a:gd name="T6" fmla="*/ 15197 w 356"/>
                      <a:gd name="T7" fmla="*/ 11365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149586" name="Group 183"/>
                <p:cNvGrpSpPr>
                  <a:grpSpLocks/>
                </p:cNvGrpSpPr>
                <p:nvPr/>
              </p:nvGrpSpPr>
              <p:grpSpPr bwMode="auto">
                <a:xfrm>
                  <a:off x="2089" y="3936"/>
                  <a:ext cx="330" cy="295"/>
                  <a:chOff x="-44" y="1473"/>
                  <a:chExt cx="981" cy="1105"/>
                </a:xfrm>
              </p:grpSpPr>
              <p:pic>
                <p:nvPicPr>
                  <p:cNvPr id="149587" name="Picture 184" descr="desktop_computer_stylized_medium"/>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9588" name="Freeform 185"/>
                  <p:cNvSpPr>
                    <a:spLocks/>
                  </p:cNvSpPr>
                  <p:nvPr/>
                </p:nvSpPr>
                <p:spPr bwMode="auto">
                  <a:xfrm flipH="1">
                    <a:off x="374" y="1579"/>
                    <a:ext cx="477" cy="506"/>
                  </a:xfrm>
                  <a:custGeom>
                    <a:avLst/>
                    <a:gdLst>
                      <a:gd name="T0" fmla="*/ 0 w 356"/>
                      <a:gd name="T1" fmla="*/ 0 h 368"/>
                      <a:gd name="T2" fmla="*/ 58127 w 356"/>
                      <a:gd name="T3" fmla="*/ 4362 h 368"/>
                      <a:gd name="T4" fmla="*/ 68956 w 356"/>
                      <a:gd name="T5" fmla="*/ 90881 h 368"/>
                      <a:gd name="T6" fmla="*/ 15197 w 356"/>
                      <a:gd name="T7" fmla="*/ 11365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grpSp>
        <p:sp>
          <p:nvSpPr>
            <p:cNvPr id="149527" name="Line 67"/>
            <p:cNvSpPr>
              <a:spLocks noChangeShapeType="1"/>
            </p:cNvSpPr>
            <p:nvPr/>
          </p:nvSpPr>
          <p:spPr bwMode="auto">
            <a:xfrm flipH="1">
              <a:off x="4211" y="1436"/>
              <a:ext cx="602" cy="41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pic>
          <p:nvPicPr>
            <p:cNvPr id="149528" name="Picture 55" descr="kw_skype_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74" y="1813"/>
              <a:ext cx="494" cy="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49529" name="Group 188"/>
            <p:cNvGrpSpPr>
              <a:grpSpLocks/>
            </p:cNvGrpSpPr>
            <p:nvPr/>
          </p:nvGrpSpPr>
          <p:grpSpPr bwMode="auto">
            <a:xfrm>
              <a:off x="3948" y="1529"/>
              <a:ext cx="460" cy="405"/>
              <a:chOff x="-44" y="1473"/>
              <a:chExt cx="981" cy="1105"/>
            </a:xfrm>
          </p:grpSpPr>
          <p:pic>
            <p:nvPicPr>
              <p:cNvPr id="149574" name="Picture 189" descr="desktop_computer_stylized_medium"/>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9575" name="Freeform 190"/>
              <p:cNvSpPr>
                <a:spLocks/>
              </p:cNvSpPr>
              <p:nvPr/>
            </p:nvSpPr>
            <p:spPr bwMode="auto">
              <a:xfrm flipH="1">
                <a:off x="374" y="1579"/>
                <a:ext cx="477" cy="506"/>
              </a:xfrm>
              <a:custGeom>
                <a:avLst/>
                <a:gdLst>
                  <a:gd name="T0" fmla="*/ 0 w 356"/>
                  <a:gd name="T1" fmla="*/ 0 h 368"/>
                  <a:gd name="T2" fmla="*/ 58127 w 356"/>
                  <a:gd name="T3" fmla="*/ 4362 h 368"/>
                  <a:gd name="T4" fmla="*/ 68956 w 356"/>
                  <a:gd name="T5" fmla="*/ 90881 h 368"/>
                  <a:gd name="T6" fmla="*/ 15197 w 356"/>
                  <a:gd name="T7" fmla="*/ 11365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149530" name="Group 191"/>
            <p:cNvGrpSpPr>
              <a:grpSpLocks/>
            </p:cNvGrpSpPr>
            <p:nvPr/>
          </p:nvGrpSpPr>
          <p:grpSpPr bwMode="auto">
            <a:xfrm>
              <a:off x="4156" y="2584"/>
              <a:ext cx="1332" cy="1054"/>
              <a:chOff x="4156" y="2584"/>
              <a:chExt cx="1332" cy="1054"/>
            </a:xfrm>
          </p:grpSpPr>
          <p:sp>
            <p:nvSpPr>
              <p:cNvPr id="149550" name="Line 64"/>
              <p:cNvSpPr>
                <a:spLocks noChangeShapeType="1"/>
              </p:cNvSpPr>
              <p:nvPr/>
            </p:nvSpPr>
            <p:spPr bwMode="auto">
              <a:xfrm flipV="1">
                <a:off x="4344" y="2872"/>
                <a:ext cx="287" cy="47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9551" name="Line 65"/>
              <p:cNvSpPr>
                <a:spLocks noChangeShapeType="1"/>
              </p:cNvSpPr>
              <p:nvPr/>
            </p:nvSpPr>
            <p:spPr bwMode="auto">
              <a:xfrm flipH="1" flipV="1">
                <a:off x="4606" y="2861"/>
                <a:ext cx="166" cy="5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9552" name="Line 66"/>
              <p:cNvSpPr>
                <a:spLocks noChangeShapeType="1"/>
              </p:cNvSpPr>
              <p:nvPr/>
            </p:nvSpPr>
            <p:spPr bwMode="auto">
              <a:xfrm flipH="1" flipV="1">
                <a:off x="4647" y="2897"/>
                <a:ext cx="396" cy="29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9553" name="Line 67"/>
              <p:cNvSpPr>
                <a:spLocks noChangeShapeType="1"/>
              </p:cNvSpPr>
              <p:nvPr/>
            </p:nvSpPr>
            <p:spPr bwMode="auto">
              <a:xfrm flipH="1">
                <a:off x="4630" y="2896"/>
                <a:ext cx="548" cy="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pic>
            <p:nvPicPr>
              <p:cNvPr id="149554" name="Picture 55" descr="kw_skype_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79" y="2883"/>
                <a:ext cx="494" cy="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9555" name="Picture 55" descr="kw_skype_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99" y="2878"/>
                <a:ext cx="316" cy="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9556" name="Picture 55" descr="kw_skype_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89" y="3283"/>
                <a:ext cx="316" cy="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9557" name="Picture 55" descr="kw_skype_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53" y="3475"/>
                <a:ext cx="316" cy="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9558" name="Picture 55" descr="kw_skype_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80" y="3468"/>
                <a:ext cx="316" cy="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49559" name="Group 201"/>
              <p:cNvGrpSpPr>
                <a:grpSpLocks/>
              </p:cNvGrpSpPr>
              <p:nvPr/>
            </p:nvGrpSpPr>
            <p:grpSpPr bwMode="auto">
              <a:xfrm>
                <a:off x="4307" y="2584"/>
                <a:ext cx="487" cy="413"/>
                <a:chOff x="-44" y="1473"/>
                <a:chExt cx="981" cy="1105"/>
              </a:xfrm>
            </p:grpSpPr>
            <p:pic>
              <p:nvPicPr>
                <p:cNvPr id="149572" name="Picture 202" descr="desktop_computer_stylized_medium"/>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9573" name="Freeform 203"/>
                <p:cNvSpPr>
                  <a:spLocks/>
                </p:cNvSpPr>
                <p:nvPr/>
              </p:nvSpPr>
              <p:spPr bwMode="auto">
                <a:xfrm flipH="1">
                  <a:off x="374" y="1579"/>
                  <a:ext cx="477" cy="506"/>
                </a:xfrm>
                <a:custGeom>
                  <a:avLst/>
                  <a:gdLst>
                    <a:gd name="T0" fmla="*/ 0 w 356"/>
                    <a:gd name="T1" fmla="*/ 0 h 368"/>
                    <a:gd name="T2" fmla="*/ 58127 w 356"/>
                    <a:gd name="T3" fmla="*/ 4362 h 368"/>
                    <a:gd name="T4" fmla="*/ 68956 w 356"/>
                    <a:gd name="T5" fmla="*/ 90881 h 368"/>
                    <a:gd name="T6" fmla="*/ 15197 w 356"/>
                    <a:gd name="T7" fmla="*/ 11365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149560" name="Group 204"/>
              <p:cNvGrpSpPr>
                <a:grpSpLocks/>
              </p:cNvGrpSpPr>
              <p:nvPr/>
            </p:nvGrpSpPr>
            <p:grpSpPr bwMode="auto">
              <a:xfrm>
                <a:off x="4156" y="3243"/>
                <a:ext cx="350" cy="304"/>
                <a:chOff x="-44" y="1473"/>
                <a:chExt cx="981" cy="1105"/>
              </a:xfrm>
            </p:grpSpPr>
            <p:pic>
              <p:nvPicPr>
                <p:cNvPr id="149570" name="Picture 205" descr="desktop_computer_stylized_medium"/>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9571" name="Freeform 206"/>
                <p:cNvSpPr>
                  <a:spLocks/>
                </p:cNvSpPr>
                <p:nvPr/>
              </p:nvSpPr>
              <p:spPr bwMode="auto">
                <a:xfrm flipH="1">
                  <a:off x="374" y="1579"/>
                  <a:ext cx="477" cy="506"/>
                </a:xfrm>
                <a:custGeom>
                  <a:avLst/>
                  <a:gdLst>
                    <a:gd name="T0" fmla="*/ 0 w 356"/>
                    <a:gd name="T1" fmla="*/ 0 h 368"/>
                    <a:gd name="T2" fmla="*/ 58127 w 356"/>
                    <a:gd name="T3" fmla="*/ 4362 h 368"/>
                    <a:gd name="T4" fmla="*/ 68956 w 356"/>
                    <a:gd name="T5" fmla="*/ 90881 h 368"/>
                    <a:gd name="T6" fmla="*/ 15197 w 356"/>
                    <a:gd name="T7" fmla="*/ 11365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149561" name="Group 207"/>
              <p:cNvGrpSpPr>
                <a:grpSpLocks/>
              </p:cNvGrpSpPr>
              <p:nvPr/>
            </p:nvGrpSpPr>
            <p:grpSpPr bwMode="auto">
              <a:xfrm>
                <a:off x="4547" y="3250"/>
                <a:ext cx="350" cy="304"/>
                <a:chOff x="-44" y="1473"/>
                <a:chExt cx="981" cy="1105"/>
              </a:xfrm>
            </p:grpSpPr>
            <p:pic>
              <p:nvPicPr>
                <p:cNvPr id="149568" name="Picture 208" descr="desktop_computer_stylized_medium"/>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9569" name="Freeform 209"/>
                <p:cNvSpPr>
                  <a:spLocks/>
                </p:cNvSpPr>
                <p:nvPr/>
              </p:nvSpPr>
              <p:spPr bwMode="auto">
                <a:xfrm flipH="1">
                  <a:off x="374" y="1579"/>
                  <a:ext cx="477" cy="506"/>
                </a:xfrm>
                <a:custGeom>
                  <a:avLst/>
                  <a:gdLst>
                    <a:gd name="T0" fmla="*/ 0 w 356"/>
                    <a:gd name="T1" fmla="*/ 0 h 368"/>
                    <a:gd name="T2" fmla="*/ 58127 w 356"/>
                    <a:gd name="T3" fmla="*/ 4362 h 368"/>
                    <a:gd name="T4" fmla="*/ 68956 w 356"/>
                    <a:gd name="T5" fmla="*/ 90881 h 368"/>
                    <a:gd name="T6" fmla="*/ 15197 w 356"/>
                    <a:gd name="T7" fmla="*/ 11365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149562" name="Group 210"/>
              <p:cNvGrpSpPr>
                <a:grpSpLocks/>
              </p:cNvGrpSpPr>
              <p:nvPr/>
            </p:nvGrpSpPr>
            <p:grpSpPr bwMode="auto">
              <a:xfrm flipH="1">
                <a:off x="5021" y="3051"/>
                <a:ext cx="350" cy="304"/>
                <a:chOff x="-44" y="1473"/>
                <a:chExt cx="981" cy="1105"/>
              </a:xfrm>
            </p:grpSpPr>
            <p:pic>
              <p:nvPicPr>
                <p:cNvPr id="149566" name="Picture 211" descr="desktop_computer_stylized_medium"/>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9567" name="Freeform 212"/>
                <p:cNvSpPr>
                  <a:spLocks/>
                </p:cNvSpPr>
                <p:nvPr/>
              </p:nvSpPr>
              <p:spPr bwMode="auto">
                <a:xfrm flipH="1">
                  <a:off x="374" y="1579"/>
                  <a:ext cx="477" cy="506"/>
                </a:xfrm>
                <a:custGeom>
                  <a:avLst/>
                  <a:gdLst>
                    <a:gd name="T0" fmla="*/ 0 w 356"/>
                    <a:gd name="T1" fmla="*/ 0 h 368"/>
                    <a:gd name="T2" fmla="*/ 58127 w 356"/>
                    <a:gd name="T3" fmla="*/ 4362 h 368"/>
                    <a:gd name="T4" fmla="*/ 68956 w 356"/>
                    <a:gd name="T5" fmla="*/ 90881 h 368"/>
                    <a:gd name="T6" fmla="*/ 15197 w 356"/>
                    <a:gd name="T7" fmla="*/ 11365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149563" name="Group 213"/>
              <p:cNvGrpSpPr>
                <a:grpSpLocks/>
              </p:cNvGrpSpPr>
              <p:nvPr/>
            </p:nvGrpSpPr>
            <p:grpSpPr bwMode="auto">
              <a:xfrm flipH="1">
                <a:off x="5138" y="2667"/>
                <a:ext cx="350" cy="304"/>
                <a:chOff x="-44" y="1473"/>
                <a:chExt cx="981" cy="1105"/>
              </a:xfrm>
            </p:grpSpPr>
            <p:pic>
              <p:nvPicPr>
                <p:cNvPr id="149564" name="Picture 214" descr="desktop_computer_stylized_medium"/>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9565" name="Freeform 215"/>
                <p:cNvSpPr>
                  <a:spLocks/>
                </p:cNvSpPr>
                <p:nvPr/>
              </p:nvSpPr>
              <p:spPr bwMode="auto">
                <a:xfrm flipH="1">
                  <a:off x="374" y="1579"/>
                  <a:ext cx="477" cy="506"/>
                </a:xfrm>
                <a:custGeom>
                  <a:avLst/>
                  <a:gdLst>
                    <a:gd name="T0" fmla="*/ 0 w 356"/>
                    <a:gd name="T1" fmla="*/ 0 h 368"/>
                    <a:gd name="T2" fmla="*/ 58127 w 356"/>
                    <a:gd name="T3" fmla="*/ 4362 h 368"/>
                    <a:gd name="T4" fmla="*/ 68956 w 356"/>
                    <a:gd name="T5" fmla="*/ 90881 h 368"/>
                    <a:gd name="T6" fmla="*/ 15197 w 356"/>
                    <a:gd name="T7" fmla="*/ 11365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sp>
          <p:nvSpPr>
            <p:cNvPr id="149531" name="Line 64"/>
            <p:cNvSpPr>
              <a:spLocks noChangeShapeType="1"/>
            </p:cNvSpPr>
            <p:nvPr/>
          </p:nvSpPr>
          <p:spPr bwMode="auto">
            <a:xfrm flipV="1">
              <a:off x="3460" y="2495"/>
              <a:ext cx="287" cy="47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9532" name="Line 65"/>
            <p:cNvSpPr>
              <a:spLocks noChangeShapeType="1"/>
            </p:cNvSpPr>
            <p:nvPr/>
          </p:nvSpPr>
          <p:spPr bwMode="auto">
            <a:xfrm flipH="1" flipV="1">
              <a:off x="3722" y="2484"/>
              <a:ext cx="166" cy="5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9533" name="Line 66"/>
            <p:cNvSpPr>
              <a:spLocks noChangeShapeType="1"/>
            </p:cNvSpPr>
            <p:nvPr/>
          </p:nvSpPr>
          <p:spPr bwMode="auto">
            <a:xfrm flipH="1">
              <a:off x="3022" y="2642"/>
              <a:ext cx="574" cy="33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pic>
          <p:nvPicPr>
            <p:cNvPr id="149534" name="Picture 55" descr="kw_skype_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95" y="2506"/>
              <a:ext cx="494" cy="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9535" name="Picture 55" descr="kw_skype_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3" y="2954"/>
              <a:ext cx="316" cy="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9536" name="Picture 55" descr="kw_skype_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69" y="3098"/>
              <a:ext cx="316" cy="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9537" name="Picture 55" descr="kw_skype_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96" y="3091"/>
              <a:ext cx="316" cy="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49538" name="Group 223"/>
            <p:cNvGrpSpPr>
              <a:grpSpLocks/>
            </p:cNvGrpSpPr>
            <p:nvPr/>
          </p:nvGrpSpPr>
          <p:grpSpPr bwMode="auto">
            <a:xfrm>
              <a:off x="3423" y="2207"/>
              <a:ext cx="487" cy="413"/>
              <a:chOff x="-44" y="1473"/>
              <a:chExt cx="981" cy="1105"/>
            </a:xfrm>
          </p:grpSpPr>
          <p:pic>
            <p:nvPicPr>
              <p:cNvPr id="149548" name="Picture 224" descr="desktop_computer_stylized_medium"/>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9549" name="Freeform 225"/>
              <p:cNvSpPr>
                <a:spLocks/>
              </p:cNvSpPr>
              <p:nvPr/>
            </p:nvSpPr>
            <p:spPr bwMode="auto">
              <a:xfrm flipH="1">
                <a:off x="374" y="1579"/>
                <a:ext cx="477" cy="506"/>
              </a:xfrm>
              <a:custGeom>
                <a:avLst/>
                <a:gdLst>
                  <a:gd name="T0" fmla="*/ 0 w 356"/>
                  <a:gd name="T1" fmla="*/ 0 h 368"/>
                  <a:gd name="T2" fmla="*/ 58127 w 356"/>
                  <a:gd name="T3" fmla="*/ 4362 h 368"/>
                  <a:gd name="T4" fmla="*/ 68956 w 356"/>
                  <a:gd name="T5" fmla="*/ 90881 h 368"/>
                  <a:gd name="T6" fmla="*/ 15197 w 356"/>
                  <a:gd name="T7" fmla="*/ 11365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149539" name="Group 226"/>
            <p:cNvGrpSpPr>
              <a:grpSpLocks/>
            </p:cNvGrpSpPr>
            <p:nvPr/>
          </p:nvGrpSpPr>
          <p:grpSpPr bwMode="auto">
            <a:xfrm>
              <a:off x="3272" y="2866"/>
              <a:ext cx="350" cy="304"/>
              <a:chOff x="-44" y="1473"/>
              <a:chExt cx="981" cy="1105"/>
            </a:xfrm>
          </p:grpSpPr>
          <p:pic>
            <p:nvPicPr>
              <p:cNvPr id="149546" name="Picture 227" descr="desktop_computer_stylized_medium"/>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9547" name="Freeform 228"/>
              <p:cNvSpPr>
                <a:spLocks/>
              </p:cNvSpPr>
              <p:nvPr/>
            </p:nvSpPr>
            <p:spPr bwMode="auto">
              <a:xfrm flipH="1">
                <a:off x="374" y="1579"/>
                <a:ext cx="477" cy="506"/>
              </a:xfrm>
              <a:custGeom>
                <a:avLst/>
                <a:gdLst>
                  <a:gd name="T0" fmla="*/ 0 w 356"/>
                  <a:gd name="T1" fmla="*/ 0 h 368"/>
                  <a:gd name="T2" fmla="*/ 58127 w 356"/>
                  <a:gd name="T3" fmla="*/ 4362 h 368"/>
                  <a:gd name="T4" fmla="*/ 68956 w 356"/>
                  <a:gd name="T5" fmla="*/ 90881 h 368"/>
                  <a:gd name="T6" fmla="*/ 15197 w 356"/>
                  <a:gd name="T7" fmla="*/ 11365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149540" name="Group 229"/>
            <p:cNvGrpSpPr>
              <a:grpSpLocks/>
            </p:cNvGrpSpPr>
            <p:nvPr/>
          </p:nvGrpSpPr>
          <p:grpSpPr bwMode="auto">
            <a:xfrm>
              <a:off x="3663" y="2873"/>
              <a:ext cx="350" cy="304"/>
              <a:chOff x="-44" y="1473"/>
              <a:chExt cx="981" cy="1105"/>
            </a:xfrm>
          </p:grpSpPr>
          <p:pic>
            <p:nvPicPr>
              <p:cNvPr id="149544" name="Picture 230" descr="desktop_computer_stylized_medium"/>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9545" name="Freeform 231"/>
              <p:cNvSpPr>
                <a:spLocks/>
              </p:cNvSpPr>
              <p:nvPr/>
            </p:nvSpPr>
            <p:spPr bwMode="auto">
              <a:xfrm flipH="1">
                <a:off x="374" y="1579"/>
                <a:ext cx="477" cy="506"/>
              </a:xfrm>
              <a:custGeom>
                <a:avLst/>
                <a:gdLst>
                  <a:gd name="T0" fmla="*/ 0 w 356"/>
                  <a:gd name="T1" fmla="*/ 0 h 368"/>
                  <a:gd name="T2" fmla="*/ 58127 w 356"/>
                  <a:gd name="T3" fmla="*/ 4362 h 368"/>
                  <a:gd name="T4" fmla="*/ 68956 w 356"/>
                  <a:gd name="T5" fmla="*/ 90881 h 368"/>
                  <a:gd name="T6" fmla="*/ 15197 w 356"/>
                  <a:gd name="T7" fmla="*/ 11365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149541" name="Group 232"/>
            <p:cNvGrpSpPr>
              <a:grpSpLocks/>
            </p:cNvGrpSpPr>
            <p:nvPr/>
          </p:nvGrpSpPr>
          <p:grpSpPr bwMode="auto">
            <a:xfrm flipH="1">
              <a:off x="3015" y="2722"/>
              <a:ext cx="350" cy="304"/>
              <a:chOff x="-44" y="1473"/>
              <a:chExt cx="981" cy="1105"/>
            </a:xfrm>
          </p:grpSpPr>
          <p:pic>
            <p:nvPicPr>
              <p:cNvPr id="149542" name="Picture 233" descr="desktop_computer_stylized_medium"/>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9543" name="Freeform 234"/>
              <p:cNvSpPr>
                <a:spLocks/>
              </p:cNvSpPr>
              <p:nvPr/>
            </p:nvSpPr>
            <p:spPr bwMode="auto">
              <a:xfrm flipH="1">
                <a:off x="374" y="1579"/>
                <a:ext cx="477" cy="506"/>
              </a:xfrm>
              <a:custGeom>
                <a:avLst/>
                <a:gdLst>
                  <a:gd name="T0" fmla="*/ 0 w 356"/>
                  <a:gd name="T1" fmla="*/ 0 h 368"/>
                  <a:gd name="T2" fmla="*/ 58127 w 356"/>
                  <a:gd name="T3" fmla="*/ 4362 h 368"/>
                  <a:gd name="T4" fmla="*/ 68956 w 356"/>
                  <a:gd name="T5" fmla="*/ 90881 h 368"/>
                  <a:gd name="T6" fmla="*/ 15197 w 356"/>
                  <a:gd name="T7" fmla="*/ 11365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9" presetClass="entr" presetSubtype="0" fill="hold" grpId="0" nodeType="withEffect">
                                  <p:stCondLst>
                                    <p:cond delay="0"/>
                                  </p:stCondLst>
                                  <p:childTnLst>
                                    <p:set>
                                      <p:cBhvr>
                                        <p:cTn id="10" dur="1" fill="hold">
                                          <p:stCondLst>
                                            <p:cond delay="0"/>
                                          </p:stCondLst>
                                        </p:cTn>
                                        <p:tgtEl>
                                          <p:spTgt spid="162901"/>
                                        </p:tgtEl>
                                        <p:attrNameLst>
                                          <p:attrName>style.visibility</p:attrName>
                                        </p:attrNameLst>
                                      </p:cBhvr>
                                      <p:to>
                                        <p:strVal val="visible"/>
                                      </p:to>
                                    </p:set>
                                    <p:animEffect transition="in" filter="dissolve">
                                      <p:cBhvr>
                                        <p:cTn id="11" dur="500"/>
                                        <p:tgtEl>
                                          <p:spTgt spid="162901"/>
                                        </p:tgtEl>
                                      </p:cBhvr>
                                    </p:animEffect>
                                  </p:childTnLst>
                                </p:cTn>
                              </p:par>
                            </p:childTnLst>
                          </p:cTn>
                        </p:par>
                        <p:par>
                          <p:cTn id="12" fill="hold" nodeType="afterGroup">
                            <p:stCondLst>
                              <p:cond delay="500"/>
                            </p:stCondLst>
                            <p:childTnLst>
                              <p:par>
                                <p:cTn id="13" presetID="9" presetClass="entr" presetSubtype="0" fill="hold" nodeType="afterEffect">
                                  <p:stCondLst>
                                    <p:cond delay="0"/>
                                  </p:stCondLst>
                                  <p:childTnLst>
                                    <p:set>
                                      <p:cBhvr>
                                        <p:cTn id="14" dur="1" fill="hold">
                                          <p:stCondLst>
                                            <p:cond delay="0"/>
                                          </p:stCondLst>
                                        </p:cTn>
                                        <p:tgtEl>
                                          <p:spTgt spid="162924"/>
                                        </p:tgtEl>
                                        <p:attrNameLst>
                                          <p:attrName>style.visibility</p:attrName>
                                        </p:attrNameLst>
                                      </p:cBhvr>
                                      <p:to>
                                        <p:strVal val="visible"/>
                                      </p:to>
                                    </p:set>
                                    <p:animEffect transition="in" filter="dissolve">
                                      <p:cBhvr>
                                        <p:cTn id="15" dur="500"/>
                                        <p:tgtEl>
                                          <p:spTgt spid="162924"/>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162925"/>
                                        </p:tgtEl>
                                        <p:attrNameLst>
                                          <p:attrName>style.visibility</p:attrName>
                                        </p:attrNameLst>
                                      </p:cBhvr>
                                      <p:to>
                                        <p:strVal val="visible"/>
                                      </p:to>
                                    </p:set>
                                    <p:animEffect transition="in" filter="dissolve">
                                      <p:cBhvr>
                                        <p:cTn id="20" dur="500"/>
                                        <p:tgtEl>
                                          <p:spTgt spid="162925"/>
                                        </p:tgtEl>
                                      </p:cBhvr>
                                    </p:animEffect>
                                  </p:childTnLst>
                                </p:cTn>
                              </p:par>
                              <p:par>
                                <p:cTn id="21" presetID="9" presetClass="exit" presetSubtype="0" fill="hold" nodeType="withEffect">
                                  <p:stCondLst>
                                    <p:cond delay="0"/>
                                  </p:stCondLst>
                                  <p:childTnLst>
                                    <p:animEffect transition="out" filter="dissolve">
                                      <p:cBhvr>
                                        <p:cTn id="22" dur="500"/>
                                        <p:tgtEl>
                                          <p:spTgt spid="162924"/>
                                        </p:tgtEl>
                                      </p:cBhvr>
                                    </p:animEffect>
                                    <p:set>
                                      <p:cBhvr>
                                        <p:cTn id="23" dur="1" fill="hold">
                                          <p:stCondLst>
                                            <p:cond delay="499"/>
                                          </p:stCondLst>
                                        </p:cTn>
                                        <p:tgtEl>
                                          <p:spTgt spid="162924"/>
                                        </p:tgtEl>
                                        <p:attrNameLst>
                                          <p:attrName>style.visibility</p:attrName>
                                        </p:attrNameLst>
                                      </p:cBhvr>
                                      <p:to>
                                        <p:strVal val="hidden"/>
                                      </p:to>
                                    </p:set>
                                  </p:childTnLst>
                                </p:cTn>
                              </p:par>
                              <p:par>
                                <p:cTn id="24" presetID="1" presetClass="entr" presetSubtype="0" fill="hold" nodeType="withEffect">
                                  <p:stCondLst>
                                    <p:cond delay="0"/>
                                  </p:stCondLst>
                                  <p:childTnLst>
                                    <p:set>
                                      <p:cBhvr>
                                        <p:cTn id="25" dur="1" fill="hold">
                                          <p:stCondLst>
                                            <p:cond delay="0"/>
                                          </p:stCondLst>
                                        </p:cTn>
                                        <p:tgtEl>
                                          <p:spTgt spid="162927"/>
                                        </p:tgtEl>
                                        <p:attrNameLst>
                                          <p:attrName>style.visibility</p:attrName>
                                        </p:attrNameLst>
                                      </p:cBhvr>
                                      <p:to>
                                        <p:strVal val="visible"/>
                                      </p:to>
                                    </p:set>
                                  </p:childTnLst>
                                </p:cTn>
                              </p:par>
                              <p:par>
                                <p:cTn id="26" presetID="9" presetClass="entr" presetSubtype="0" fill="hold" nodeType="withEffect">
                                  <p:stCondLst>
                                    <p:cond delay="0"/>
                                  </p:stCondLst>
                                  <p:childTnLst>
                                    <p:set>
                                      <p:cBhvr>
                                        <p:cTn id="27" dur="1" fill="hold">
                                          <p:stCondLst>
                                            <p:cond delay="0"/>
                                          </p:stCondLst>
                                        </p:cTn>
                                        <p:tgtEl>
                                          <p:spTgt spid="162928"/>
                                        </p:tgtEl>
                                        <p:attrNameLst>
                                          <p:attrName>style.visibility</p:attrName>
                                        </p:attrNameLst>
                                      </p:cBhvr>
                                      <p:to>
                                        <p:strVal val="visible"/>
                                      </p:to>
                                    </p:set>
                                    <p:animEffect transition="in" filter="dissolve">
                                      <p:cBhvr>
                                        <p:cTn id="28" dur="500"/>
                                        <p:tgtEl>
                                          <p:spTgt spid="162928"/>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9" presetClass="entr" presetSubtype="0" fill="hold" grpId="0" nodeType="clickEffect">
                                  <p:stCondLst>
                                    <p:cond delay="0"/>
                                  </p:stCondLst>
                                  <p:childTnLst>
                                    <p:set>
                                      <p:cBhvr>
                                        <p:cTn id="32" dur="1" fill="hold">
                                          <p:stCondLst>
                                            <p:cond delay="0"/>
                                          </p:stCondLst>
                                        </p:cTn>
                                        <p:tgtEl>
                                          <p:spTgt spid="162929"/>
                                        </p:tgtEl>
                                        <p:attrNameLst>
                                          <p:attrName>style.visibility</p:attrName>
                                        </p:attrNameLst>
                                      </p:cBhvr>
                                      <p:to>
                                        <p:strVal val="visible"/>
                                      </p:to>
                                    </p:set>
                                    <p:animEffect transition="in" filter="dissolve">
                                      <p:cBhvr>
                                        <p:cTn id="33" dur="500"/>
                                        <p:tgtEl>
                                          <p:spTgt spid="162929"/>
                                        </p:tgtEl>
                                      </p:cBhvr>
                                    </p:animEffect>
                                  </p:childTnLst>
                                </p:cTn>
                              </p:par>
                              <p:par>
                                <p:cTn id="34" presetID="9" presetClass="exit" presetSubtype="0" fill="hold" nodeType="withEffect">
                                  <p:stCondLst>
                                    <p:cond delay="0"/>
                                  </p:stCondLst>
                                  <p:childTnLst>
                                    <p:animEffect transition="out" filter="dissolve">
                                      <p:cBhvr>
                                        <p:cTn id="35" dur="500"/>
                                        <p:tgtEl>
                                          <p:spTgt spid="162928"/>
                                        </p:tgtEl>
                                      </p:cBhvr>
                                    </p:animEffect>
                                    <p:set>
                                      <p:cBhvr>
                                        <p:cTn id="36" dur="1" fill="hold">
                                          <p:stCondLst>
                                            <p:cond delay="499"/>
                                          </p:stCondLst>
                                        </p:cTn>
                                        <p:tgtEl>
                                          <p:spTgt spid="162928"/>
                                        </p:tgtEl>
                                        <p:attrNameLst>
                                          <p:attrName>style.visibility</p:attrName>
                                        </p:attrNameLst>
                                      </p:cBhvr>
                                      <p:to>
                                        <p:strVal val="hidden"/>
                                      </p:to>
                                    </p:set>
                                  </p:childTnLst>
                                </p:cTn>
                              </p:par>
                              <p:par>
                                <p:cTn id="37" presetID="22" presetClass="entr" presetSubtype="8" fill="hold" nodeType="withEffect">
                                  <p:stCondLst>
                                    <p:cond delay="0"/>
                                  </p:stCondLst>
                                  <p:childTnLst>
                                    <p:set>
                                      <p:cBhvr>
                                        <p:cTn id="38" dur="1" fill="hold">
                                          <p:stCondLst>
                                            <p:cond delay="0"/>
                                          </p:stCondLst>
                                        </p:cTn>
                                        <p:tgtEl>
                                          <p:spTgt spid="162930"/>
                                        </p:tgtEl>
                                        <p:attrNameLst>
                                          <p:attrName>style.visibility</p:attrName>
                                        </p:attrNameLst>
                                      </p:cBhvr>
                                      <p:to>
                                        <p:strVal val="visible"/>
                                      </p:to>
                                    </p:set>
                                    <p:animEffect transition="in" filter="wipe(left)">
                                      <p:cBhvr>
                                        <p:cTn id="39" dur="1000"/>
                                        <p:tgtEl>
                                          <p:spTgt spid="162930"/>
                                        </p:tgtEl>
                                      </p:cBhvr>
                                    </p:animEffect>
                                  </p:childTnLst>
                                </p:cTn>
                              </p:par>
                            </p:childTnLst>
                          </p:cTn>
                        </p:par>
                        <p:par>
                          <p:cTn id="40" fill="hold" nodeType="afterGroup">
                            <p:stCondLst>
                              <p:cond delay="1000"/>
                            </p:stCondLst>
                            <p:childTnLst>
                              <p:par>
                                <p:cTn id="41" presetID="22" presetClass="entr" presetSubtype="8" fill="hold" nodeType="afterEffect">
                                  <p:stCondLst>
                                    <p:cond delay="0"/>
                                  </p:stCondLst>
                                  <p:childTnLst>
                                    <p:set>
                                      <p:cBhvr>
                                        <p:cTn id="42" dur="1" fill="hold">
                                          <p:stCondLst>
                                            <p:cond delay="0"/>
                                          </p:stCondLst>
                                        </p:cTn>
                                        <p:tgtEl>
                                          <p:spTgt spid="162932"/>
                                        </p:tgtEl>
                                        <p:attrNameLst>
                                          <p:attrName>style.visibility</p:attrName>
                                        </p:attrNameLst>
                                      </p:cBhvr>
                                      <p:to>
                                        <p:strVal val="visible"/>
                                      </p:to>
                                    </p:set>
                                    <p:animEffect transition="in" filter="wipe(left)">
                                      <p:cBhvr>
                                        <p:cTn id="43" dur="500"/>
                                        <p:tgtEl>
                                          <p:spTgt spid="162932"/>
                                        </p:tgtEl>
                                      </p:cBhvr>
                                    </p:animEffect>
                                  </p:childTnLst>
                                </p:cTn>
                              </p:par>
                              <p:par>
                                <p:cTn id="44" presetID="22" presetClass="entr" presetSubtype="4" fill="hold" nodeType="withEffect">
                                  <p:stCondLst>
                                    <p:cond delay="0"/>
                                  </p:stCondLst>
                                  <p:childTnLst>
                                    <p:set>
                                      <p:cBhvr>
                                        <p:cTn id="45" dur="1" fill="hold">
                                          <p:stCondLst>
                                            <p:cond delay="0"/>
                                          </p:stCondLst>
                                        </p:cTn>
                                        <p:tgtEl>
                                          <p:spTgt spid="162931"/>
                                        </p:tgtEl>
                                        <p:attrNameLst>
                                          <p:attrName>style.visibility</p:attrName>
                                        </p:attrNameLst>
                                      </p:cBhvr>
                                      <p:to>
                                        <p:strVal val="visible"/>
                                      </p:to>
                                    </p:set>
                                    <p:animEffect transition="in" filter="wipe(down)">
                                      <p:cBhvr>
                                        <p:cTn id="46" dur="500"/>
                                        <p:tgtEl>
                                          <p:spTgt spid="162931"/>
                                        </p:tgtEl>
                                      </p:cBhvr>
                                    </p:animEffect>
                                  </p:childTnLst>
                                </p:cTn>
                              </p:par>
                            </p:childTnLst>
                          </p:cTn>
                        </p:par>
                      </p:childTnLst>
                    </p:cTn>
                  </p:par>
                  <p:par>
                    <p:cTn id="47" fill="hold" nodeType="clickPar">
                      <p:stCondLst>
                        <p:cond delay="indefinite"/>
                      </p:stCondLst>
                      <p:childTnLst>
                        <p:par>
                          <p:cTn id="48" fill="hold" nodeType="withGroup">
                            <p:stCondLst>
                              <p:cond delay="0"/>
                            </p:stCondLst>
                            <p:childTnLst>
                              <p:par>
                                <p:cTn id="49" presetID="9" presetClass="exit" presetSubtype="0" fill="hold" nodeType="clickEffect">
                                  <p:stCondLst>
                                    <p:cond delay="0"/>
                                  </p:stCondLst>
                                  <p:childTnLst>
                                    <p:animEffect transition="out" filter="dissolve">
                                      <p:cBhvr>
                                        <p:cTn id="50" dur="500"/>
                                        <p:tgtEl>
                                          <p:spTgt spid="162930"/>
                                        </p:tgtEl>
                                      </p:cBhvr>
                                    </p:animEffect>
                                    <p:set>
                                      <p:cBhvr>
                                        <p:cTn id="51" dur="1" fill="hold">
                                          <p:stCondLst>
                                            <p:cond delay="499"/>
                                          </p:stCondLst>
                                        </p:cTn>
                                        <p:tgtEl>
                                          <p:spTgt spid="162930"/>
                                        </p:tgtEl>
                                        <p:attrNameLst>
                                          <p:attrName>style.visibility</p:attrName>
                                        </p:attrNameLst>
                                      </p:cBhvr>
                                      <p:to>
                                        <p:strVal val="hidden"/>
                                      </p:to>
                                    </p:set>
                                  </p:childTnLst>
                                </p:cTn>
                              </p:par>
                              <p:par>
                                <p:cTn id="52" presetID="9" presetClass="exit" presetSubtype="0" fill="hold" nodeType="withEffect">
                                  <p:stCondLst>
                                    <p:cond delay="0"/>
                                  </p:stCondLst>
                                  <p:childTnLst>
                                    <p:animEffect transition="out" filter="dissolve">
                                      <p:cBhvr>
                                        <p:cTn id="53" dur="500"/>
                                        <p:tgtEl>
                                          <p:spTgt spid="162931"/>
                                        </p:tgtEl>
                                      </p:cBhvr>
                                    </p:animEffect>
                                    <p:set>
                                      <p:cBhvr>
                                        <p:cTn id="54" dur="1" fill="hold">
                                          <p:stCondLst>
                                            <p:cond delay="499"/>
                                          </p:stCondLst>
                                        </p:cTn>
                                        <p:tgtEl>
                                          <p:spTgt spid="162931"/>
                                        </p:tgtEl>
                                        <p:attrNameLst>
                                          <p:attrName>style.visibility</p:attrName>
                                        </p:attrNameLst>
                                      </p:cBhvr>
                                      <p:to>
                                        <p:strVal val="hidden"/>
                                      </p:to>
                                    </p:set>
                                  </p:childTnLst>
                                </p:cTn>
                              </p:par>
                              <p:par>
                                <p:cTn id="55" presetID="9" presetClass="exit" presetSubtype="0" fill="hold" nodeType="withEffect">
                                  <p:stCondLst>
                                    <p:cond delay="0"/>
                                  </p:stCondLst>
                                  <p:childTnLst>
                                    <p:animEffect transition="out" filter="dissolve">
                                      <p:cBhvr>
                                        <p:cTn id="56" dur="500"/>
                                        <p:tgtEl>
                                          <p:spTgt spid="162932"/>
                                        </p:tgtEl>
                                      </p:cBhvr>
                                    </p:animEffect>
                                    <p:set>
                                      <p:cBhvr>
                                        <p:cTn id="57" dur="1" fill="hold">
                                          <p:stCondLst>
                                            <p:cond delay="499"/>
                                          </p:stCondLst>
                                        </p:cTn>
                                        <p:tgtEl>
                                          <p:spTgt spid="162932"/>
                                        </p:tgtEl>
                                        <p:attrNameLst>
                                          <p:attrName>style.visibility</p:attrName>
                                        </p:attrNameLst>
                                      </p:cBhvr>
                                      <p:to>
                                        <p:strVal val="hidden"/>
                                      </p:to>
                                    </p:set>
                                  </p:childTnLst>
                                </p:cTn>
                              </p:par>
                              <p:par>
                                <p:cTn id="58" presetID="9" presetClass="entr" presetSubtype="0" fill="hold" nodeType="withEffect">
                                  <p:stCondLst>
                                    <p:cond delay="0"/>
                                  </p:stCondLst>
                                  <p:childTnLst>
                                    <p:set>
                                      <p:cBhvr>
                                        <p:cTn id="59" dur="1" fill="hold">
                                          <p:stCondLst>
                                            <p:cond delay="0"/>
                                          </p:stCondLst>
                                        </p:cTn>
                                        <p:tgtEl>
                                          <p:spTgt spid="162933"/>
                                        </p:tgtEl>
                                        <p:attrNameLst>
                                          <p:attrName>style.visibility</p:attrName>
                                        </p:attrNameLst>
                                      </p:cBhvr>
                                      <p:to>
                                        <p:strVal val="visible"/>
                                      </p:to>
                                    </p:set>
                                    <p:animEffect transition="in" filter="dissolve">
                                      <p:cBhvr>
                                        <p:cTn id="60" dur="500"/>
                                        <p:tgtEl>
                                          <p:spTgt spid="162933"/>
                                        </p:tgtEl>
                                      </p:cBhvr>
                                    </p:animEffect>
                                  </p:childTnLst>
                                </p:cTn>
                              </p:par>
                              <p:par>
                                <p:cTn id="61" presetID="9" presetClass="entr" presetSubtype="0" fill="hold" grpId="0" nodeType="withEffect">
                                  <p:stCondLst>
                                    <p:cond delay="0"/>
                                  </p:stCondLst>
                                  <p:childTnLst>
                                    <p:set>
                                      <p:cBhvr>
                                        <p:cTn id="62" dur="1" fill="hold">
                                          <p:stCondLst>
                                            <p:cond delay="0"/>
                                          </p:stCondLst>
                                        </p:cTn>
                                        <p:tgtEl>
                                          <p:spTgt spid="162934"/>
                                        </p:tgtEl>
                                        <p:attrNameLst>
                                          <p:attrName>style.visibility</p:attrName>
                                        </p:attrNameLst>
                                      </p:cBhvr>
                                      <p:to>
                                        <p:strVal val="visible"/>
                                      </p:to>
                                    </p:set>
                                    <p:animEffect transition="in" filter="dissolve">
                                      <p:cBhvr>
                                        <p:cTn id="63" dur="500"/>
                                        <p:tgtEl>
                                          <p:spTgt spid="1629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2901" grpId="0"/>
      <p:bldP spid="162925" grpId="0"/>
      <p:bldP spid="162929" grpId="0"/>
      <p:bldP spid="162934"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1554" name="Group 192"/>
          <p:cNvGrpSpPr>
            <a:grpSpLocks/>
          </p:cNvGrpSpPr>
          <p:nvPr/>
        </p:nvGrpSpPr>
        <p:grpSpPr bwMode="auto">
          <a:xfrm>
            <a:off x="4746625" y="1328738"/>
            <a:ext cx="3976688" cy="4435475"/>
            <a:chOff x="2983" y="844"/>
            <a:chExt cx="2505" cy="2794"/>
          </a:xfrm>
        </p:grpSpPr>
        <p:sp>
          <p:nvSpPr>
            <p:cNvPr id="151567" name="Line 193"/>
            <p:cNvSpPr>
              <a:spLocks noChangeShapeType="1"/>
            </p:cNvSpPr>
            <p:nvPr/>
          </p:nvSpPr>
          <p:spPr bwMode="auto">
            <a:xfrm>
              <a:off x="3785" y="2537"/>
              <a:ext cx="790" cy="377"/>
            </a:xfrm>
            <a:prstGeom prst="line">
              <a:avLst/>
            </a:prstGeom>
            <a:noFill/>
            <a:ln w="28575">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1568" name="Line 194"/>
            <p:cNvSpPr>
              <a:spLocks noChangeShapeType="1"/>
            </p:cNvSpPr>
            <p:nvPr/>
          </p:nvSpPr>
          <p:spPr bwMode="auto">
            <a:xfrm>
              <a:off x="4293" y="1879"/>
              <a:ext cx="419" cy="850"/>
            </a:xfrm>
            <a:prstGeom prst="line">
              <a:avLst/>
            </a:prstGeom>
            <a:noFill/>
            <a:ln w="28575">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1569" name="Line 195"/>
            <p:cNvSpPr>
              <a:spLocks noChangeShapeType="1"/>
            </p:cNvSpPr>
            <p:nvPr/>
          </p:nvSpPr>
          <p:spPr bwMode="auto">
            <a:xfrm flipH="1">
              <a:off x="3806" y="1790"/>
              <a:ext cx="418" cy="603"/>
            </a:xfrm>
            <a:prstGeom prst="line">
              <a:avLst/>
            </a:prstGeom>
            <a:noFill/>
            <a:ln w="28575">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51570" name="Group 196"/>
            <p:cNvGrpSpPr>
              <a:grpSpLocks/>
            </p:cNvGrpSpPr>
            <p:nvPr/>
          </p:nvGrpSpPr>
          <p:grpSpPr bwMode="auto">
            <a:xfrm>
              <a:off x="3783" y="1106"/>
              <a:ext cx="786" cy="717"/>
              <a:chOff x="3783" y="1106"/>
              <a:chExt cx="786" cy="717"/>
            </a:xfrm>
          </p:grpSpPr>
          <p:sp>
            <p:nvSpPr>
              <p:cNvPr id="151642" name="Line 63"/>
              <p:cNvSpPr>
                <a:spLocks noChangeShapeType="1"/>
              </p:cNvSpPr>
              <p:nvPr/>
            </p:nvSpPr>
            <p:spPr bwMode="auto">
              <a:xfrm>
                <a:off x="3783" y="1578"/>
                <a:ext cx="401" cy="22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1643" name="Line 64"/>
              <p:cNvSpPr>
                <a:spLocks noChangeShapeType="1"/>
              </p:cNvSpPr>
              <p:nvPr/>
            </p:nvSpPr>
            <p:spPr bwMode="auto">
              <a:xfrm>
                <a:off x="3905" y="1211"/>
                <a:ext cx="314" cy="61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1644" name="Line 65"/>
              <p:cNvSpPr>
                <a:spLocks noChangeShapeType="1"/>
              </p:cNvSpPr>
              <p:nvPr/>
            </p:nvSpPr>
            <p:spPr bwMode="auto">
              <a:xfrm flipH="1">
                <a:off x="4194" y="1106"/>
                <a:ext cx="9" cy="69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1645" name="Line 66"/>
              <p:cNvSpPr>
                <a:spLocks noChangeShapeType="1"/>
              </p:cNvSpPr>
              <p:nvPr/>
            </p:nvSpPr>
            <p:spPr bwMode="auto">
              <a:xfrm flipH="1">
                <a:off x="4194" y="1210"/>
                <a:ext cx="375" cy="60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51571" name="Group 201"/>
            <p:cNvGrpSpPr>
              <a:grpSpLocks/>
            </p:cNvGrpSpPr>
            <p:nvPr/>
          </p:nvGrpSpPr>
          <p:grpSpPr bwMode="auto">
            <a:xfrm>
              <a:off x="3552" y="844"/>
              <a:ext cx="1516" cy="876"/>
              <a:chOff x="2089" y="3444"/>
              <a:chExt cx="1516" cy="876"/>
            </a:xfrm>
          </p:grpSpPr>
          <p:pic>
            <p:nvPicPr>
              <p:cNvPr id="151621" name="Picture 55" descr="kw_skype_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09" y="4157"/>
                <a:ext cx="316" cy="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51622" name="Group 203"/>
              <p:cNvGrpSpPr>
                <a:grpSpLocks/>
              </p:cNvGrpSpPr>
              <p:nvPr/>
            </p:nvGrpSpPr>
            <p:grpSpPr bwMode="auto">
              <a:xfrm>
                <a:off x="2089" y="3444"/>
                <a:ext cx="1516" cy="787"/>
                <a:chOff x="2089" y="3444"/>
                <a:chExt cx="1516" cy="787"/>
              </a:xfrm>
            </p:grpSpPr>
            <p:pic>
              <p:nvPicPr>
                <p:cNvPr id="151623" name="Picture 55" descr="kw_skype_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13" y="3904"/>
                  <a:ext cx="316" cy="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1624" name="Picture 55" descr="kw_skype_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73" y="3739"/>
                  <a:ext cx="316" cy="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1625" name="Picture 55" descr="kw_skype_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09" y="3677"/>
                  <a:ext cx="316" cy="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1626" name="Picture 55" descr="kw_skype_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67" y="3760"/>
                  <a:ext cx="316" cy="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51627" name="Group 208"/>
                <p:cNvGrpSpPr>
                  <a:grpSpLocks/>
                </p:cNvGrpSpPr>
                <p:nvPr/>
              </p:nvGrpSpPr>
              <p:grpSpPr bwMode="auto">
                <a:xfrm flipH="1">
                  <a:off x="3275" y="3678"/>
                  <a:ext cx="330" cy="295"/>
                  <a:chOff x="-44" y="1473"/>
                  <a:chExt cx="981" cy="1105"/>
                </a:xfrm>
              </p:grpSpPr>
              <p:pic>
                <p:nvPicPr>
                  <p:cNvPr id="151640" name="Picture 209" descr="desktop_computer_stylized_medium"/>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1641" name="Freeform 210"/>
                  <p:cNvSpPr>
                    <a:spLocks/>
                  </p:cNvSpPr>
                  <p:nvPr/>
                </p:nvSpPr>
                <p:spPr bwMode="auto">
                  <a:xfrm flipH="1">
                    <a:off x="374" y="1579"/>
                    <a:ext cx="477" cy="506"/>
                  </a:xfrm>
                  <a:custGeom>
                    <a:avLst/>
                    <a:gdLst>
                      <a:gd name="T0" fmla="*/ 0 w 356"/>
                      <a:gd name="T1" fmla="*/ 0 h 368"/>
                      <a:gd name="T2" fmla="*/ 58127 w 356"/>
                      <a:gd name="T3" fmla="*/ 4362 h 368"/>
                      <a:gd name="T4" fmla="*/ 68956 w 356"/>
                      <a:gd name="T5" fmla="*/ 90881 h 368"/>
                      <a:gd name="T6" fmla="*/ 15197 w 356"/>
                      <a:gd name="T7" fmla="*/ 11365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151628" name="Group 211"/>
                <p:cNvGrpSpPr>
                  <a:grpSpLocks/>
                </p:cNvGrpSpPr>
                <p:nvPr/>
              </p:nvGrpSpPr>
              <p:grpSpPr bwMode="auto">
                <a:xfrm flipH="1">
                  <a:off x="2986" y="3519"/>
                  <a:ext cx="330" cy="295"/>
                  <a:chOff x="-44" y="1473"/>
                  <a:chExt cx="981" cy="1105"/>
                </a:xfrm>
              </p:grpSpPr>
              <p:pic>
                <p:nvPicPr>
                  <p:cNvPr id="151638" name="Picture 212" descr="desktop_computer_stylized_medium"/>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1639" name="Freeform 213"/>
                  <p:cNvSpPr>
                    <a:spLocks/>
                  </p:cNvSpPr>
                  <p:nvPr/>
                </p:nvSpPr>
                <p:spPr bwMode="auto">
                  <a:xfrm flipH="1">
                    <a:off x="374" y="1579"/>
                    <a:ext cx="477" cy="506"/>
                  </a:xfrm>
                  <a:custGeom>
                    <a:avLst/>
                    <a:gdLst>
                      <a:gd name="T0" fmla="*/ 0 w 356"/>
                      <a:gd name="T1" fmla="*/ 0 h 368"/>
                      <a:gd name="T2" fmla="*/ 58127 w 356"/>
                      <a:gd name="T3" fmla="*/ 4362 h 368"/>
                      <a:gd name="T4" fmla="*/ 68956 w 356"/>
                      <a:gd name="T5" fmla="*/ 90881 h 368"/>
                      <a:gd name="T6" fmla="*/ 15197 w 356"/>
                      <a:gd name="T7" fmla="*/ 11365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151629" name="Group 214"/>
                <p:cNvGrpSpPr>
                  <a:grpSpLocks/>
                </p:cNvGrpSpPr>
                <p:nvPr/>
              </p:nvGrpSpPr>
              <p:grpSpPr bwMode="auto">
                <a:xfrm>
                  <a:off x="2575" y="3444"/>
                  <a:ext cx="330" cy="295"/>
                  <a:chOff x="-44" y="1473"/>
                  <a:chExt cx="981" cy="1105"/>
                </a:xfrm>
              </p:grpSpPr>
              <p:pic>
                <p:nvPicPr>
                  <p:cNvPr id="151636" name="Picture 215" descr="desktop_computer_stylized_medium"/>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1637" name="Freeform 216"/>
                  <p:cNvSpPr>
                    <a:spLocks/>
                  </p:cNvSpPr>
                  <p:nvPr/>
                </p:nvSpPr>
                <p:spPr bwMode="auto">
                  <a:xfrm flipH="1">
                    <a:off x="374" y="1579"/>
                    <a:ext cx="477" cy="506"/>
                  </a:xfrm>
                  <a:custGeom>
                    <a:avLst/>
                    <a:gdLst>
                      <a:gd name="T0" fmla="*/ 0 w 356"/>
                      <a:gd name="T1" fmla="*/ 0 h 368"/>
                      <a:gd name="T2" fmla="*/ 58127 w 356"/>
                      <a:gd name="T3" fmla="*/ 4362 h 368"/>
                      <a:gd name="T4" fmla="*/ 68956 w 356"/>
                      <a:gd name="T5" fmla="*/ 90881 h 368"/>
                      <a:gd name="T6" fmla="*/ 15197 w 356"/>
                      <a:gd name="T7" fmla="*/ 11365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151630" name="Group 217"/>
                <p:cNvGrpSpPr>
                  <a:grpSpLocks/>
                </p:cNvGrpSpPr>
                <p:nvPr/>
              </p:nvGrpSpPr>
              <p:grpSpPr bwMode="auto">
                <a:xfrm>
                  <a:off x="2246" y="3554"/>
                  <a:ext cx="330" cy="295"/>
                  <a:chOff x="-44" y="1473"/>
                  <a:chExt cx="981" cy="1105"/>
                </a:xfrm>
              </p:grpSpPr>
              <p:pic>
                <p:nvPicPr>
                  <p:cNvPr id="151634" name="Picture 218" descr="desktop_computer_stylized_medium"/>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1635" name="Freeform 219"/>
                  <p:cNvSpPr>
                    <a:spLocks/>
                  </p:cNvSpPr>
                  <p:nvPr/>
                </p:nvSpPr>
                <p:spPr bwMode="auto">
                  <a:xfrm flipH="1">
                    <a:off x="374" y="1579"/>
                    <a:ext cx="477" cy="506"/>
                  </a:xfrm>
                  <a:custGeom>
                    <a:avLst/>
                    <a:gdLst>
                      <a:gd name="T0" fmla="*/ 0 w 356"/>
                      <a:gd name="T1" fmla="*/ 0 h 368"/>
                      <a:gd name="T2" fmla="*/ 58127 w 356"/>
                      <a:gd name="T3" fmla="*/ 4362 h 368"/>
                      <a:gd name="T4" fmla="*/ 68956 w 356"/>
                      <a:gd name="T5" fmla="*/ 90881 h 368"/>
                      <a:gd name="T6" fmla="*/ 15197 w 356"/>
                      <a:gd name="T7" fmla="*/ 11365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151631" name="Group 220"/>
                <p:cNvGrpSpPr>
                  <a:grpSpLocks/>
                </p:cNvGrpSpPr>
                <p:nvPr/>
              </p:nvGrpSpPr>
              <p:grpSpPr bwMode="auto">
                <a:xfrm>
                  <a:off x="2089" y="3936"/>
                  <a:ext cx="330" cy="295"/>
                  <a:chOff x="-44" y="1473"/>
                  <a:chExt cx="981" cy="1105"/>
                </a:xfrm>
              </p:grpSpPr>
              <p:pic>
                <p:nvPicPr>
                  <p:cNvPr id="151632" name="Picture 221" descr="desktop_computer_stylized_medium"/>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1633" name="Freeform 222"/>
                  <p:cNvSpPr>
                    <a:spLocks/>
                  </p:cNvSpPr>
                  <p:nvPr/>
                </p:nvSpPr>
                <p:spPr bwMode="auto">
                  <a:xfrm flipH="1">
                    <a:off x="374" y="1579"/>
                    <a:ext cx="477" cy="506"/>
                  </a:xfrm>
                  <a:custGeom>
                    <a:avLst/>
                    <a:gdLst>
                      <a:gd name="T0" fmla="*/ 0 w 356"/>
                      <a:gd name="T1" fmla="*/ 0 h 368"/>
                      <a:gd name="T2" fmla="*/ 58127 w 356"/>
                      <a:gd name="T3" fmla="*/ 4362 h 368"/>
                      <a:gd name="T4" fmla="*/ 68956 w 356"/>
                      <a:gd name="T5" fmla="*/ 90881 h 368"/>
                      <a:gd name="T6" fmla="*/ 15197 w 356"/>
                      <a:gd name="T7" fmla="*/ 11365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grpSp>
        <p:sp>
          <p:nvSpPr>
            <p:cNvPr id="151572" name="Line 67"/>
            <p:cNvSpPr>
              <a:spLocks noChangeShapeType="1"/>
            </p:cNvSpPr>
            <p:nvPr/>
          </p:nvSpPr>
          <p:spPr bwMode="auto">
            <a:xfrm flipH="1">
              <a:off x="4211" y="1436"/>
              <a:ext cx="602" cy="41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pic>
          <p:nvPicPr>
            <p:cNvPr id="151573" name="Picture 55" descr="kw_skype_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74" y="1813"/>
              <a:ext cx="494" cy="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51574" name="Group 225"/>
            <p:cNvGrpSpPr>
              <a:grpSpLocks/>
            </p:cNvGrpSpPr>
            <p:nvPr/>
          </p:nvGrpSpPr>
          <p:grpSpPr bwMode="auto">
            <a:xfrm>
              <a:off x="3948" y="1529"/>
              <a:ext cx="460" cy="405"/>
              <a:chOff x="-44" y="1473"/>
              <a:chExt cx="981" cy="1105"/>
            </a:xfrm>
          </p:grpSpPr>
          <p:pic>
            <p:nvPicPr>
              <p:cNvPr id="151619" name="Picture 226" descr="desktop_computer_stylized_medium"/>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1620" name="Freeform 227"/>
              <p:cNvSpPr>
                <a:spLocks/>
              </p:cNvSpPr>
              <p:nvPr/>
            </p:nvSpPr>
            <p:spPr bwMode="auto">
              <a:xfrm flipH="1">
                <a:off x="374" y="1579"/>
                <a:ext cx="477" cy="506"/>
              </a:xfrm>
              <a:custGeom>
                <a:avLst/>
                <a:gdLst>
                  <a:gd name="T0" fmla="*/ 0 w 356"/>
                  <a:gd name="T1" fmla="*/ 0 h 368"/>
                  <a:gd name="T2" fmla="*/ 58127 w 356"/>
                  <a:gd name="T3" fmla="*/ 4362 h 368"/>
                  <a:gd name="T4" fmla="*/ 68956 w 356"/>
                  <a:gd name="T5" fmla="*/ 90881 h 368"/>
                  <a:gd name="T6" fmla="*/ 15197 w 356"/>
                  <a:gd name="T7" fmla="*/ 11365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151575" name="Group 228"/>
            <p:cNvGrpSpPr>
              <a:grpSpLocks/>
            </p:cNvGrpSpPr>
            <p:nvPr/>
          </p:nvGrpSpPr>
          <p:grpSpPr bwMode="auto">
            <a:xfrm>
              <a:off x="4156" y="2584"/>
              <a:ext cx="1332" cy="1054"/>
              <a:chOff x="4156" y="2584"/>
              <a:chExt cx="1332" cy="1054"/>
            </a:xfrm>
          </p:grpSpPr>
          <p:sp>
            <p:nvSpPr>
              <p:cNvPr id="151595" name="Line 64"/>
              <p:cNvSpPr>
                <a:spLocks noChangeShapeType="1"/>
              </p:cNvSpPr>
              <p:nvPr/>
            </p:nvSpPr>
            <p:spPr bwMode="auto">
              <a:xfrm flipV="1">
                <a:off x="4344" y="2872"/>
                <a:ext cx="287" cy="47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1596" name="Line 65"/>
              <p:cNvSpPr>
                <a:spLocks noChangeShapeType="1"/>
              </p:cNvSpPr>
              <p:nvPr/>
            </p:nvSpPr>
            <p:spPr bwMode="auto">
              <a:xfrm flipH="1" flipV="1">
                <a:off x="4606" y="2861"/>
                <a:ext cx="166" cy="5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1597" name="Line 66"/>
              <p:cNvSpPr>
                <a:spLocks noChangeShapeType="1"/>
              </p:cNvSpPr>
              <p:nvPr/>
            </p:nvSpPr>
            <p:spPr bwMode="auto">
              <a:xfrm flipH="1" flipV="1">
                <a:off x="4647" y="2897"/>
                <a:ext cx="396" cy="29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1598" name="Line 67"/>
              <p:cNvSpPr>
                <a:spLocks noChangeShapeType="1"/>
              </p:cNvSpPr>
              <p:nvPr/>
            </p:nvSpPr>
            <p:spPr bwMode="auto">
              <a:xfrm flipH="1">
                <a:off x="4630" y="2896"/>
                <a:ext cx="548" cy="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pic>
            <p:nvPicPr>
              <p:cNvPr id="151599" name="Picture 55" descr="kw_skype_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79" y="2883"/>
                <a:ext cx="494" cy="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1600" name="Picture 55" descr="kw_skype_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99" y="2878"/>
                <a:ext cx="316" cy="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1601" name="Picture 55" descr="kw_skype_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89" y="3283"/>
                <a:ext cx="316" cy="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1602" name="Picture 55" descr="kw_skype_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53" y="3475"/>
                <a:ext cx="316" cy="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1603" name="Picture 55" descr="kw_skype_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80" y="3468"/>
                <a:ext cx="316" cy="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51604" name="Group 238"/>
              <p:cNvGrpSpPr>
                <a:grpSpLocks/>
              </p:cNvGrpSpPr>
              <p:nvPr/>
            </p:nvGrpSpPr>
            <p:grpSpPr bwMode="auto">
              <a:xfrm>
                <a:off x="4307" y="2584"/>
                <a:ext cx="487" cy="413"/>
                <a:chOff x="-44" y="1473"/>
                <a:chExt cx="981" cy="1105"/>
              </a:xfrm>
            </p:grpSpPr>
            <p:pic>
              <p:nvPicPr>
                <p:cNvPr id="151617" name="Picture 239" descr="desktop_computer_stylized_medium"/>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1618" name="Freeform 240"/>
                <p:cNvSpPr>
                  <a:spLocks/>
                </p:cNvSpPr>
                <p:nvPr/>
              </p:nvSpPr>
              <p:spPr bwMode="auto">
                <a:xfrm flipH="1">
                  <a:off x="374" y="1579"/>
                  <a:ext cx="477" cy="506"/>
                </a:xfrm>
                <a:custGeom>
                  <a:avLst/>
                  <a:gdLst>
                    <a:gd name="T0" fmla="*/ 0 w 356"/>
                    <a:gd name="T1" fmla="*/ 0 h 368"/>
                    <a:gd name="T2" fmla="*/ 58127 w 356"/>
                    <a:gd name="T3" fmla="*/ 4362 h 368"/>
                    <a:gd name="T4" fmla="*/ 68956 w 356"/>
                    <a:gd name="T5" fmla="*/ 90881 h 368"/>
                    <a:gd name="T6" fmla="*/ 15197 w 356"/>
                    <a:gd name="T7" fmla="*/ 11365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151605" name="Group 241"/>
              <p:cNvGrpSpPr>
                <a:grpSpLocks/>
              </p:cNvGrpSpPr>
              <p:nvPr/>
            </p:nvGrpSpPr>
            <p:grpSpPr bwMode="auto">
              <a:xfrm>
                <a:off x="4156" y="3243"/>
                <a:ext cx="350" cy="304"/>
                <a:chOff x="-44" y="1473"/>
                <a:chExt cx="981" cy="1105"/>
              </a:xfrm>
            </p:grpSpPr>
            <p:pic>
              <p:nvPicPr>
                <p:cNvPr id="151615" name="Picture 242" descr="desktop_computer_stylized_medium"/>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1616" name="Freeform 243"/>
                <p:cNvSpPr>
                  <a:spLocks/>
                </p:cNvSpPr>
                <p:nvPr/>
              </p:nvSpPr>
              <p:spPr bwMode="auto">
                <a:xfrm flipH="1">
                  <a:off x="374" y="1579"/>
                  <a:ext cx="477" cy="506"/>
                </a:xfrm>
                <a:custGeom>
                  <a:avLst/>
                  <a:gdLst>
                    <a:gd name="T0" fmla="*/ 0 w 356"/>
                    <a:gd name="T1" fmla="*/ 0 h 368"/>
                    <a:gd name="T2" fmla="*/ 58127 w 356"/>
                    <a:gd name="T3" fmla="*/ 4362 h 368"/>
                    <a:gd name="T4" fmla="*/ 68956 w 356"/>
                    <a:gd name="T5" fmla="*/ 90881 h 368"/>
                    <a:gd name="T6" fmla="*/ 15197 w 356"/>
                    <a:gd name="T7" fmla="*/ 11365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151606" name="Group 244"/>
              <p:cNvGrpSpPr>
                <a:grpSpLocks/>
              </p:cNvGrpSpPr>
              <p:nvPr/>
            </p:nvGrpSpPr>
            <p:grpSpPr bwMode="auto">
              <a:xfrm>
                <a:off x="4547" y="3250"/>
                <a:ext cx="350" cy="304"/>
                <a:chOff x="-44" y="1473"/>
                <a:chExt cx="981" cy="1105"/>
              </a:xfrm>
            </p:grpSpPr>
            <p:pic>
              <p:nvPicPr>
                <p:cNvPr id="151613" name="Picture 245" descr="desktop_computer_stylized_medium"/>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1614" name="Freeform 246"/>
                <p:cNvSpPr>
                  <a:spLocks/>
                </p:cNvSpPr>
                <p:nvPr/>
              </p:nvSpPr>
              <p:spPr bwMode="auto">
                <a:xfrm flipH="1">
                  <a:off x="374" y="1579"/>
                  <a:ext cx="477" cy="506"/>
                </a:xfrm>
                <a:custGeom>
                  <a:avLst/>
                  <a:gdLst>
                    <a:gd name="T0" fmla="*/ 0 w 356"/>
                    <a:gd name="T1" fmla="*/ 0 h 368"/>
                    <a:gd name="T2" fmla="*/ 58127 w 356"/>
                    <a:gd name="T3" fmla="*/ 4362 h 368"/>
                    <a:gd name="T4" fmla="*/ 68956 w 356"/>
                    <a:gd name="T5" fmla="*/ 90881 h 368"/>
                    <a:gd name="T6" fmla="*/ 15197 w 356"/>
                    <a:gd name="T7" fmla="*/ 11365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151607" name="Group 247"/>
              <p:cNvGrpSpPr>
                <a:grpSpLocks/>
              </p:cNvGrpSpPr>
              <p:nvPr/>
            </p:nvGrpSpPr>
            <p:grpSpPr bwMode="auto">
              <a:xfrm flipH="1">
                <a:off x="5021" y="3051"/>
                <a:ext cx="350" cy="304"/>
                <a:chOff x="-44" y="1473"/>
                <a:chExt cx="981" cy="1105"/>
              </a:xfrm>
            </p:grpSpPr>
            <p:pic>
              <p:nvPicPr>
                <p:cNvPr id="151611" name="Picture 248" descr="desktop_computer_stylized_medium"/>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1612" name="Freeform 249"/>
                <p:cNvSpPr>
                  <a:spLocks/>
                </p:cNvSpPr>
                <p:nvPr/>
              </p:nvSpPr>
              <p:spPr bwMode="auto">
                <a:xfrm flipH="1">
                  <a:off x="374" y="1579"/>
                  <a:ext cx="477" cy="506"/>
                </a:xfrm>
                <a:custGeom>
                  <a:avLst/>
                  <a:gdLst>
                    <a:gd name="T0" fmla="*/ 0 w 356"/>
                    <a:gd name="T1" fmla="*/ 0 h 368"/>
                    <a:gd name="T2" fmla="*/ 58127 w 356"/>
                    <a:gd name="T3" fmla="*/ 4362 h 368"/>
                    <a:gd name="T4" fmla="*/ 68956 w 356"/>
                    <a:gd name="T5" fmla="*/ 90881 h 368"/>
                    <a:gd name="T6" fmla="*/ 15197 w 356"/>
                    <a:gd name="T7" fmla="*/ 11365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151608" name="Group 250"/>
              <p:cNvGrpSpPr>
                <a:grpSpLocks/>
              </p:cNvGrpSpPr>
              <p:nvPr/>
            </p:nvGrpSpPr>
            <p:grpSpPr bwMode="auto">
              <a:xfrm flipH="1">
                <a:off x="5138" y="2667"/>
                <a:ext cx="350" cy="304"/>
                <a:chOff x="-44" y="1473"/>
                <a:chExt cx="981" cy="1105"/>
              </a:xfrm>
            </p:grpSpPr>
            <p:pic>
              <p:nvPicPr>
                <p:cNvPr id="151609" name="Picture 251" descr="desktop_computer_stylized_medium"/>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1610" name="Freeform 252"/>
                <p:cNvSpPr>
                  <a:spLocks/>
                </p:cNvSpPr>
                <p:nvPr/>
              </p:nvSpPr>
              <p:spPr bwMode="auto">
                <a:xfrm flipH="1">
                  <a:off x="374" y="1579"/>
                  <a:ext cx="477" cy="506"/>
                </a:xfrm>
                <a:custGeom>
                  <a:avLst/>
                  <a:gdLst>
                    <a:gd name="T0" fmla="*/ 0 w 356"/>
                    <a:gd name="T1" fmla="*/ 0 h 368"/>
                    <a:gd name="T2" fmla="*/ 58127 w 356"/>
                    <a:gd name="T3" fmla="*/ 4362 h 368"/>
                    <a:gd name="T4" fmla="*/ 68956 w 356"/>
                    <a:gd name="T5" fmla="*/ 90881 h 368"/>
                    <a:gd name="T6" fmla="*/ 15197 w 356"/>
                    <a:gd name="T7" fmla="*/ 11365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sp>
          <p:nvSpPr>
            <p:cNvPr id="151576" name="Line 64"/>
            <p:cNvSpPr>
              <a:spLocks noChangeShapeType="1"/>
            </p:cNvSpPr>
            <p:nvPr/>
          </p:nvSpPr>
          <p:spPr bwMode="auto">
            <a:xfrm flipV="1">
              <a:off x="3460" y="2495"/>
              <a:ext cx="287" cy="47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1577" name="Line 65"/>
            <p:cNvSpPr>
              <a:spLocks noChangeShapeType="1"/>
            </p:cNvSpPr>
            <p:nvPr/>
          </p:nvSpPr>
          <p:spPr bwMode="auto">
            <a:xfrm flipH="1" flipV="1">
              <a:off x="3722" y="2484"/>
              <a:ext cx="166" cy="5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1578" name="Line 66"/>
            <p:cNvSpPr>
              <a:spLocks noChangeShapeType="1"/>
            </p:cNvSpPr>
            <p:nvPr/>
          </p:nvSpPr>
          <p:spPr bwMode="auto">
            <a:xfrm flipH="1">
              <a:off x="3022" y="2642"/>
              <a:ext cx="574" cy="33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pic>
          <p:nvPicPr>
            <p:cNvPr id="151579" name="Picture 55" descr="kw_skype_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95" y="2506"/>
              <a:ext cx="494" cy="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1580" name="Picture 55" descr="kw_skype_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3" y="2954"/>
              <a:ext cx="316" cy="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1581" name="Picture 55" descr="kw_skype_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69" y="3098"/>
              <a:ext cx="316" cy="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1582" name="Picture 55" descr="kw_skype_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96" y="3091"/>
              <a:ext cx="316" cy="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51583" name="Group 260"/>
            <p:cNvGrpSpPr>
              <a:grpSpLocks/>
            </p:cNvGrpSpPr>
            <p:nvPr/>
          </p:nvGrpSpPr>
          <p:grpSpPr bwMode="auto">
            <a:xfrm>
              <a:off x="3423" y="2207"/>
              <a:ext cx="487" cy="413"/>
              <a:chOff x="-44" y="1473"/>
              <a:chExt cx="981" cy="1105"/>
            </a:xfrm>
          </p:grpSpPr>
          <p:pic>
            <p:nvPicPr>
              <p:cNvPr id="151593" name="Picture 261" descr="desktop_computer_stylized_medium"/>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1594" name="Freeform 262"/>
              <p:cNvSpPr>
                <a:spLocks/>
              </p:cNvSpPr>
              <p:nvPr/>
            </p:nvSpPr>
            <p:spPr bwMode="auto">
              <a:xfrm flipH="1">
                <a:off x="374" y="1579"/>
                <a:ext cx="477" cy="506"/>
              </a:xfrm>
              <a:custGeom>
                <a:avLst/>
                <a:gdLst>
                  <a:gd name="T0" fmla="*/ 0 w 356"/>
                  <a:gd name="T1" fmla="*/ 0 h 368"/>
                  <a:gd name="T2" fmla="*/ 58127 w 356"/>
                  <a:gd name="T3" fmla="*/ 4362 h 368"/>
                  <a:gd name="T4" fmla="*/ 68956 w 356"/>
                  <a:gd name="T5" fmla="*/ 90881 h 368"/>
                  <a:gd name="T6" fmla="*/ 15197 w 356"/>
                  <a:gd name="T7" fmla="*/ 11365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151584" name="Group 263"/>
            <p:cNvGrpSpPr>
              <a:grpSpLocks/>
            </p:cNvGrpSpPr>
            <p:nvPr/>
          </p:nvGrpSpPr>
          <p:grpSpPr bwMode="auto">
            <a:xfrm>
              <a:off x="3272" y="2866"/>
              <a:ext cx="350" cy="304"/>
              <a:chOff x="-44" y="1473"/>
              <a:chExt cx="981" cy="1105"/>
            </a:xfrm>
          </p:grpSpPr>
          <p:pic>
            <p:nvPicPr>
              <p:cNvPr id="151591" name="Picture 264" descr="desktop_computer_stylized_medium"/>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1592" name="Freeform 265"/>
              <p:cNvSpPr>
                <a:spLocks/>
              </p:cNvSpPr>
              <p:nvPr/>
            </p:nvSpPr>
            <p:spPr bwMode="auto">
              <a:xfrm flipH="1">
                <a:off x="374" y="1579"/>
                <a:ext cx="477" cy="506"/>
              </a:xfrm>
              <a:custGeom>
                <a:avLst/>
                <a:gdLst>
                  <a:gd name="T0" fmla="*/ 0 w 356"/>
                  <a:gd name="T1" fmla="*/ 0 h 368"/>
                  <a:gd name="T2" fmla="*/ 58127 w 356"/>
                  <a:gd name="T3" fmla="*/ 4362 h 368"/>
                  <a:gd name="T4" fmla="*/ 68956 w 356"/>
                  <a:gd name="T5" fmla="*/ 90881 h 368"/>
                  <a:gd name="T6" fmla="*/ 15197 w 356"/>
                  <a:gd name="T7" fmla="*/ 11365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151585" name="Group 266"/>
            <p:cNvGrpSpPr>
              <a:grpSpLocks/>
            </p:cNvGrpSpPr>
            <p:nvPr/>
          </p:nvGrpSpPr>
          <p:grpSpPr bwMode="auto">
            <a:xfrm>
              <a:off x="3663" y="2873"/>
              <a:ext cx="350" cy="304"/>
              <a:chOff x="-44" y="1473"/>
              <a:chExt cx="981" cy="1105"/>
            </a:xfrm>
          </p:grpSpPr>
          <p:pic>
            <p:nvPicPr>
              <p:cNvPr id="151589" name="Picture 267" descr="desktop_computer_stylized_medium"/>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1590" name="Freeform 268"/>
              <p:cNvSpPr>
                <a:spLocks/>
              </p:cNvSpPr>
              <p:nvPr/>
            </p:nvSpPr>
            <p:spPr bwMode="auto">
              <a:xfrm flipH="1">
                <a:off x="374" y="1579"/>
                <a:ext cx="477" cy="506"/>
              </a:xfrm>
              <a:custGeom>
                <a:avLst/>
                <a:gdLst>
                  <a:gd name="T0" fmla="*/ 0 w 356"/>
                  <a:gd name="T1" fmla="*/ 0 h 368"/>
                  <a:gd name="T2" fmla="*/ 58127 w 356"/>
                  <a:gd name="T3" fmla="*/ 4362 h 368"/>
                  <a:gd name="T4" fmla="*/ 68956 w 356"/>
                  <a:gd name="T5" fmla="*/ 90881 h 368"/>
                  <a:gd name="T6" fmla="*/ 15197 w 356"/>
                  <a:gd name="T7" fmla="*/ 11365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151586" name="Group 269"/>
            <p:cNvGrpSpPr>
              <a:grpSpLocks/>
            </p:cNvGrpSpPr>
            <p:nvPr/>
          </p:nvGrpSpPr>
          <p:grpSpPr bwMode="auto">
            <a:xfrm flipH="1">
              <a:off x="3015" y="2722"/>
              <a:ext cx="350" cy="304"/>
              <a:chOff x="-44" y="1473"/>
              <a:chExt cx="981" cy="1105"/>
            </a:xfrm>
          </p:grpSpPr>
          <p:pic>
            <p:nvPicPr>
              <p:cNvPr id="151587" name="Picture 270" descr="desktop_computer_stylized_medium"/>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1588" name="Freeform 271"/>
              <p:cNvSpPr>
                <a:spLocks/>
              </p:cNvSpPr>
              <p:nvPr/>
            </p:nvSpPr>
            <p:spPr bwMode="auto">
              <a:xfrm flipH="1">
                <a:off x="374" y="1579"/>
                <a:ext cx="477" cy="506"/>
              </a:xfrm>
              <a:custGeom>
                <a:avLst/>
                <a:gdLst>
                  <a:gd name="T0" fmla="*/ 0 w 356"/>
                  <a:gd name="T1" fmla="*/ 0 h 368"/>
                  <a:gd name="T2" fmla="*/ 58127 w 356"/>
                  <a:gd name="T3" fmla="*/ 4362 h 368"/>
                  <a:gd name="T4" fmla="*/ 68956 w 356"/>
                  <a:gd name="T5" fmla="*/ 90881 h 368"/>
                  <a:gd name="T6" fmla="*/ 15197 w 356"/>
                  <a:gd name="T7" fmla="*/ 11365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sp>
        <p:nvSpPr>
          <p:cNvPr id="151555" name="Rectangle 3"/>
          <p:cNvSpPr>
            <a:spLocks noGrp="1" noChangeArrowheads="1"/>
          </p:cNvSpPr>
          <p:nvPr>
            <p:ph type="body" idx="1"/>
          </p:nvPr>
        </p:nvSpPr>
        <p:spPr>
          <a:xfrm>
            <a:off x="390525" y="1320800"/>
            <a:ext cx="3932238" cy="2179638"/>
          </a:xfrm>
        </p:spPr>
        <p:txBody>
          <a:bodyPr/>
          <a:lstStyle/>
          <a:p>
            <a:r>
              <a:rPr lang="zh-CN" altLang="en-US" sz="2400" i="1" dirty="0" smtClean="0">
                <a:solidFill>
                  <a:srgbClr val="CC0000"/>
                </a:solidFill>
              </a:rPr>
              <a:t>问题</a:t>
            </a:r>
            <a:r>
              <a:rPr lang="en-US" altLang="zh-CN" sz="2400" i="1" dirty="0" smtClean="0">
                <a:solidFill>
                  <a:srgbClr val="CC0000"/>
                </a:solidFill>
              </a:rPr>
              <a:t>: </a:t>
            </a:r>
            <a:r>
              <a:rPr lang="zh-CN" altLang="en-US" sz="2400" dirty="0" smtClean="0"/>
              <a:t>当</a:t>
            </a:r>
            <a:r>
              <a:rPr lang="en-US" altLang="zh-CN" sz="2400" dirty="0" smtClean="0"/>
              <a:t>Alice</a:t>
            </a:r>
            <a:r>
              <a:rPr lang="zh-CN" altLang="en-US" sz="2400" dirty="0" smtClean="0"/>
              <a:t>和</a:t>
            </a:r>
            <a:r>
              <a:rPr lang="en-US" altLang="zh-CN" sz="2400" dirty="0" smtClean="0"/>
              <a:t>Bob</a:t>
            </a:r>
            <a:r>
              <a:rPr lang="zh-CN" altLang="en-US" sz="2400" dirty="0" smtClean="0"/>
              <a:t>都处于“地址转换</a:t>
            </a:r>
            <a:r>
              <a:rPr lang="en-US" altLang="zh-CN" sz="2400" dirty="0" smtClean="0"/>
              <a:t>”</a:t>
            </a:r>
            <a:r>
              <a:rPr lang="en-US" altLang="ja-JP" sz="2400" dirty="0" smtClean="0"/>
              <a:t> </a:t>
            </a:r>
            <a:r>
              <a:rPr lang="zh-CN" altLang="en-US" sz="2400" dirty="0" smtClean="0"/>
              <a:t>设备后面</a:t>
            </a:r>
            <a:endParaRPr lang="en-US" altLang="ja-JP" sz="2400" dirty="0" smtClean="0"/>
          </a:p>
          <a:p>
            <a:pPr lvl="1"/>
            <a:r>
              <a:rPr lang="en-US" altLang="zh-CN" sz="2000" dirty="0" smtClean="0"/>
              <a:t>NAT</a:t>
            </a:r>
            <a:r>
              <a:rPr lang="zh-CN" altLang="en-US" sz="2000" dirty="0" smtClean="0"/>
              <a:t>阻止外部的结点向内部节点发起呼叫</a:t>
            </a:r>
          </a:p>
          <a:p>
            <a:pPr lvl="1"/>
            <a:r>
              <a:rPr lang="zh-CN" altLang="en-US" sz="2000" dirty="0" smtClean="0"/>
              <a:t>内部节点可以向外网发起链接请求</a:t>
            </a:r>
            <a:endParaRPr lang="en-US" altLang="zh-CN" sz="2000" dirty="0" smtClean="0"/>
          </a:p>
          <a:p>
            <a:pPr lvl="1">
              <a:buFont typeface="Wingdings" panose="05000000000000000000" pitchFamily="2" charset="2"/>
              <a:buNone/>
            </a:pPr>
            <a:endParaRPr lang="en-US" altLang="zh-CN" sz="2000" dirty="0" smtClean="0"/>
          </a:p>
        </p:txBody>
      </p:sp>
      <p:pic>
        <p:nvPicPr>
          <p:cNvPr id="151556" name="Picture 36" descr="Alic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08525" y="3298825"/>
            <a:ext cx="341313" cy="42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1557" name="Picture 37" descr="Bob"/>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48288" y="2271713"/>
            <a:ext cx="431800" cy="4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857" name="Line 185"/>
          <p:cNvSpPr>
            <a:spLocks noChangeShapeType="1"/>
          </p:cNvSpPr>
          <p:nvPr/>
        </p:nvSpPr>
        <p:spPr bwMode="auto">
          <a:xfrm>
            <a:off x="4986338" y="3852863"/>
            <a:ext cx="882650" cy="1587"/>
          </a:xfrm>
          <a:prstGeom prst="line">
            <a:avLst/>
          </a:prstGeom>
          <a:noFill/>
          <a:ln w="57150">
            <a:solidFill>
              <a:srgbClr val="CC00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8858" name="Line 186"/>
          <p:cNvSpPr>
            <a:spLocks noChangeShapeType="1"/>
          </p:cNvSpPr>
          <p:nvPr/>
        </p:nvSpPr>
        <p:spPr bwMode="auto">
          <a:xfrm flipV="1">
            <a:off x="5834063" y="2819400"/>
            <a:ext cx="752475" cy="1012825"/>
          </a:xfrm>
          <a:prstGeom prst="line">
            <a:avLst/>
          </a:prstGeom>
          <a:noFill/>
          <a:ln w="57150">
            <a:solidFill>
              <a:srgbClr val="CC00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8859" name="Line 187"/>
          <p:cNvSpPr>
            <a:spLocks noChangeShapeType="1"/>
          </p:cNvSpPr>
          <p:nvPr/>
        </p:nvSpPr>
        <p:spPr bwMode="auto">
          <a:xfrm>
            <a:off x="5945188" y="2436813"/>
            <a:ext cx="674687" cy="371475"/>
          </a:xfrm>
          <a:prstGeom prst="line">
            <a:avLst/>
          </a:prstGeom>
          <a:noFill/>
          <a:ln w="57150">
            <a:solidFill>
              <a:srgbClr val="CC00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8860" name="Rectangle 3"/>
          <p:cNvSpPr>
            <a:spLocks noChangeArrowheads="1"/>
          </p:cNvSpPr>
          <p:nvPr/>
        </p:nvSpPr>
        <p:spPr bwMode="auto">
          <a:xfrm>
            <a:off x="379413" y="3736975"/>
            <a:ext cx="4324350" cy="278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lnSpc>
                <a:spcPct val="85000"/>
              </a:lnSpc>
              <a:spcBef>
                <a:spcPct val="0"/>
              </a:spcBef>
              <a:buClr>
                <a:srgbClr val="000099"/>
              </a:buClr>
              <a:buSzPct val="65000"/>
              <a:buFont typeface="Wingdings" panose="05000000000000000000" pitchFamily="2" charset="2"/>
              <a:buChar char="v"/>
            </a:pPr>
            <a:r>
              <a:rPr kumimoji="0" lang="zh-CN" altLang="en-US" sz="2000">
                <a:solidFill>
                  <a:srgbClr val="CC0000"/>
                </a:solidFill>
                <a:latin typeface="Gill Sans MT" panose="020B0502020104020203" pitchFamily="34" charset="0"/>
                <a:ea typeface="宋体" panose="02010600030101010101" pitchFamily="2" charset="-122"/>
              </a:rPr>
              <a:t>中继方案</a:t>
            </a:r>
            <a:r>
              <a:rPr kumimoji="0" lang="en-US" altLang="zh-CN" sz="2000">
                <a:solidFill>
                  <a:srgbClr val="CC0000"/>
                </a:solidFill>
                <a:latin typeface="Gill Sans MT" panose="020B0502020104020203" pitchFamily="34" charset="0"/>
                <a:ea typeface="宋体" panose="02010600030101010101" pitchFamily="2" charset="-122"/>
              </a:rPr>
              <a:t>:</a:t>
            </a:r>
            <a:r>
              <a:rPr kumimoji="0" lang="zh-CN" altLang="en-US" sz="2000">
                <a:latin typeface="Gill Sans MT" panose="020B0502020104020203" pitchFamily="34" charset="0"/>
                <a:ea typeface="宋体" panose="02010600030101010101" pitchFamily="2" charset="-122"/>
              </a:rPr>
              <a:t>  </a:t>
            </a:r>
            <a:r>
              <a:rPr kumimoji="0" lang="en-US" altLang="zh-CN" sz="2000">
                <a:latin typeface="Gill Sans MT" panose="020B0502020104020203" pitchFamily="34" charset="0"/>
                <a:ea typeface="宋体" panose="02010600030101010101" pitchFamily="2" charset="-122"/>
              </a:rPr>
              <a:t>Alice</a:t>
            </a:r>
            <a:r>
              <a:rPr kumimoji="0" lang="zh-CN" altLang="en-US" sz="2000">
                <a:latin typeface="Gill Sans MT" panose="020B0502020104020203" pitchFamily="34" charset="0"/>
                <a:ea typeface="宋体" panose="02010600030101010101" pitchFamily="2" charset="-122"/>
              </a:rPr>
              <a:t>和</a:t>
            </a:r>
            <a:r>
              <a:rPr kumimoji="0" lang="en-US" altLang="zh-CN" sz="2000">
                <a:latin typeface="Gill Sans MT" panose="020B0502020104020203" pitchFamily="34" charset="0"/>
                <a:ea typeface="宋体" panose="02010600030101010101" pitchFamily="2" charset="-122"/>
              </a:rPr>
              <a:t>Bob</a:t>
            </a:r>
            <a:r>
              <a:rPr kumimoji="0" lang="zh-CN" altLang="en-US" sz="2000">
                <a:latin typeface="Gill Sans MT" panose="020B0502020104020203" pitchFamily="34" charset="0"/>
                <a:ea typeface="宋体" panose="02010600030101010101" pitchFamily="2" charset="-122"/>
              </a:rPr>
              <a:t>分别同其超级节点维护开放式链路</a:t>
            </a:r>
            <a:endParaRPr kumimoji="0" lang="en-US" altLang="zh-CN" sz="2000">
              <a:latin typeface="Gill Sans MT" panose="020B0502020104020203" pitchFamily="34" charset="0"/>
              <a:ea typeface="宋体" panose="02010600030101010101" pitchFamily="2" charset="-122"/>
            </a:endParaRPr>
          </a:p>
          <a:p>
            <a:pPr lvl="1" eaLnBrk="1" hangingPunct="1">
              <a:lnSpc>
                <a:spcPct val="85000"/>
              </a:lnSpc>
              <a:spcBef>
                <a:spcPct val="0"/>
              </a:spcBef>
              <a:buClr>
                <a:srgbClr val="000099"/>
              </a:buClr>
              <a:buSzTx/>
              <a:buFont typeface="Wingdings" panose="05000000000000000000" pitchFamily="2" charset="2"/>
              <a:buChar char="§"/>
            </a:pPr>
            <a:r>
              <a:rPr kumimoji="0" lang="en-US" altLang="zh-CN" sz="1800">
                <a:latin typeface="Gill Sans MT" panose="020B0502020104020203" pitchFamily="34" charset="0"/>
                <a:ea typeface="宋体" panose="02010600030101010101" pitchFamily="2" charset="-122"/>
              </a:rPr>
              <a:t>Alice</a:t>
            </a:r>
            <a:r>
              <a:rPr kumimoji="0" lang="zh-CN" altLang="en-US" sz="1800">
                <a:latin typeface="Gill Sans MT" panose="020B0502020104020203" pitchFamily="34" charset="0"/>
                <a:ea typeface="宋体" panose="02010600030101010101" pitchFamily="2" charset="-122"/>
              </a:rPr>
              <a:t>指示其</a:t>
            </a:r>
            <a:r>
              <a:rPr kumimoji="0" lang="en-US" altLang="zh-CN" sz="1800">
                <a:latin typeface="Gill Sans MT" panose="020B0502020104020203" pitchFamily="34" charset="0"/>
                <a:ea typeface="宋体" panose="02010600030101010101" pitchFamily="2" charset="-122"/>
              </a:rPr>
              <a:t> </a:t>
            </a:r>
            <a:r>
              <a:rPr kumimoji="0" lang="zh-CN" altLang="en-US" sz="1800">
                <a:latin typeface="Gill Sans MT" panose="020B0502020104020203" pitchFamily="34" charset="0"/>
                <a:ea typeface="宋体" panose="02010600030101010101" pitchFamily="2" charset="-122"/>
              </a:rPr>
              <a:t>超级节点连接</a:t>
            </a:r>
            <a:r>
              <a:rPr kumimoji="0" lang="en-US" altLang="zh-CN" sz="1800">
                <a:latin typeface="Gill Sans MT" panose="020B0502020104020203" pitchFamily="34" charset="0"/>
                <a:ea typeface="宋体" panose="02010600030101010101" pitchFamily="2" charset="-122"/>
              </a:rPr>
              <a:t>Bob</a:t>
            </a:r>
          </a:p>
          <a:p>
            <a:pPr lvl="1" eaLnBrk="1" hangingPunct="1">
              <a:lnSpc>
                <a:spcPct val="85000"/>
              </a:lnSpc>
              <a:spcBef>
                <a:spcPct val="0"/>
              </a:spcBef>
              <a:buClr>
                <a:srgbClr val="000099"/>
              </a:buClr>
              <a:buSzTx/>
              <a:buFont typeface="Wingdings" panose="05000000000000000000" pitchFamily="2" charset="2"/>
              <a:buChar char="§"/>
            </a:pPr>
            <a:r>
              <a:rPr kumimoji="0" lang="en-US" altLang="zh-CN" sz="1800">
                <a:latin typeface="Gill Sans MT" panose="020B0502020104020203" pitchFamily="34" charset="0"/>
                <a:ea typeface="宋体" panose="02010600030101010101" pitchFamily="2" charset="-122"/>
              </a:rPr>
              <a:t>Alice</a:t>
            </a:r>
            <a:r>
              <a:rPr kumimoji="0" lang="zh-CN" altLang="en-US" sz="1800">
                <a:latin typeface="Gill Sans MT" panose="020B0502020104020203" pitchFamily="34" charset="0"/>
                <a:ea typeface="宋体" panose="02010600030101010101" pitchFamily="2" charset="-122"/>
              </a:rPr>
              <a:t>的超级节点连接</a:t>
            </a:r>
            <a:r>
              <a:rPr kumimoji="0" lang="en-US" altLang="ja-JP" sz="1800">
                <a:latin typeface="Gill Sans MT" panose="020B0502020104020203" pitchFamily="34" charset="0"/>
                <a:ea typeface="宋体" panose="02010600030101010101" pitchFamily="2" charset="-122"/>
              </a:rPr>
              <a:t>Bob</a:t>
            </a:r>
            <a:r>
              <a:rPr kumimoji="0" lang="zh-CN" altLang="en-US" sz="1800">
                <a:latin typeface="Gill Sans MT" panose="020B0502020104020203" pitchFamily="34" charset="0"/>
                <a:ea typeface="宋体" panose="02010600030101010101" pitchFamily="2" charset="-122"/>
              </a:rPr>
              <a:t>的超级节点</a:t>
            </a:r>
            <a:endParaRPr kumimoji="0" lang="en-US" altLang="ja-JP" sz="1800">
              <a:latin typeface="Gill Sans MT" panose="020B0502020104020203" pitchFamily="34" charset="0"/>
              <a:ea typeface="宋体" panose="02010600030101010101" pitchFamily="2" charset="-122"/>
            </a:endParaRPr>
          </a:p>
          <a:p>
            <a:pPr lvl="1" eaLnBrk="1" hangingPunct="1">
              <a:lnSpc>
                <a:spcPct val="85000"/>
              </a:lnSpc>
              <a:spcBef>
                <a:spcPct val="0"/>
              </a:spcBef>
              <a:buClr>
                <a:srgbClr val="000099"/>
              </a:buClr>
              <a:buSzTx/>
              <a:buFont typeface="Wingdings" panose="05000000000000000000" pitchFamily="2" charset="2"/>
              <a:buChar char="§"/>
            </a:pPr>
            <a:r>
              <a:rPr kumimoji="0" lang="en-US" altLang="ja-JP" sz="1800">
                <a:latin typeface="Gill Sans MT" panose="020B0502020104020203" pitchFamily="34" charset="0"/>
                <a:ea typeface="宋体" panose="02010600030101010101" pitchFamily="2" charset="-122"/>
              </a:rPr>
              <a:t>Bob</a:t>
            </a:r>
            <a:r>
              <a:rPr kumimoji="0" lang="zh-CN" altLang="en-US" sz="1800">
                <a:latin typeface="Gill Sans MT" panose="020B0502020104020203" pitchFamily="34" charset="0"/>
                <a:ea typeface="宋体" panose="02010600030101010101" pitchFamily="2" charset="-122"/>
              </a:rPr>
              <a:t>的超级节点通过对应的开放式链接连接到</a:t>
            </a:r>
            <a:r>
              <a:rPr kumimoji="0" lang="en-US" altLang="zh-CN" sz="1800">
                <a:latin typeface="Gill Sans MT" panose="020B0502020104020203" pitchFamily="34" charset="0"/>
                <a:ea typeface="宋体" panose="02010600030101010101" pitchFamily="2" charset="-122"/>
              </a:rPr>
              <a:t>Bob</a:t>
            </a:r>
            <a:endParaRPr kumimoji="0" lang="en-US" altLang="ja-JP" sz="1800">
              <a:latin typeface="Gill Sans MT" panose="020B0502020104020203" pitchFamily="34" charset="0"/>
              <a:ea typeface="宋体" panose="02010600030101010101" pitchFamily="2" charset="-122"/>
            </a:endParaRPr>
          </a:p>
          <a:p>
            <a:pPr lvl="1" eaLnBrk="1" hangingPunct="1">
              <a:lnSpc>
                <a:spcPct val="85000"/>
              </a:lnSpc>
              <a:spcBef>
                <a:spcPct val="0"/>
              </a:spcBef>
              <a:buClr>
                <a:srgbClr val="000099"/>
              </a:buClr>
              <a:buSzTx/>
              <a:buFont typeface="Wingdings" panose="05000000000000000000" pitchFamily="2" charset="2"/>
              <a:buNone/>
            </a:pPr>
            <a:endParaRPr kumimoji="0" lang="en-US" altLang="zh-CN" sz="1600">
              <a:latin typeface="Gill Sans MT" panose="020B0502020104020203" pitchFamily="34" charset="0"/>
              <a:ea typeface="宋体" panose="02010600030101010101" pitchFamily="2" charset="-122"/>
            </a:endParaRPr>
          </a:p>
        </p:txBody>
      </p:sp>
      <p:sp>
        <p:nvSpPr>
          <p:cNvPr id="151562" name="Rectangle 2"/>
          <p:cNvSpPr>
            <a:spLocks noGrp="1" noChangeArrowheads="1"/>
          </p:cNvSpPr>
          <p:nvPr>
            <p:ph type="title"/>
          </p:nvPr>
        </p:nvSpPr>
        <p:spPr>
          <a:xfrm>
            <a:off x="488950" y="152400"/>
            <a:ext cx="4803775" cy="957263"/>
          </a:xfrm>
        </p:spPr>
        <p:txBody>
          <a:bodyPr/>
          <a:lstStyle/>
          <a:p>
            <a:r>
              <a:rPr lang="en-US" altLang="zh-CN" smtClean="0">
                <a:ea typeface="MS PGothic" panose="020B0600070205080204" pitchFamily="34" charset="-128"/>
              </a:rPr>
              <a:t>Skype:</a:t>
            </a:r>
            <a:r>
              <a:rPr lang="zh-CN" altLang="en-US" smtClean="0">
                <a:ea typeface="宋体" panose="02010600030101010101" pitchFamily="2" charset="-122"/>
              </a:rPr>
              <a:t>节点作为中继</a:t>
            </a:r>
            <a:endParaRPr lang="en-US" altLang="zh-CN" smtClean="0">
              <a:ea typeface="MS PGothic" panose="020B0600070205080204" pitchFamily="34" charset="-128"/>
            </a:endParaRPr>
          </a:p>
        </p:txBody>
      </p:sp>
      <p:pic>
        <p:nvPicPr>
          <p:cNvPr id="151563" name="Picture 55" descr="kw_skype_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37075" y="4002088"/>
            <a:ext cx="501650" cy="258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51564" name="Group 278"/>
          <p:cNvGrpSpPr>
            <a:grpSpLocks/>
          </p:cNvGrpSpPr>
          <p:nvPr/>
        </p:nvGrpSpPr>
        <p:grpSpPr bwMode="auto">
          <a:xfrm>
            <a:off x="4441825" y="3678238"/>
            <a:ext cx="555625" cy="482600"/>
            <a:chOff x="-44" y="1473"/>
            <a:chExt cx="981" cy="1105"/>
          </a:xfrm>
        </p:grpSpPr>
        <p:pic>
          <p:nvPicPr>
            <p:cNvPr id="151565" name="Picture 279" descr="desktop_computer_stylized_medium"/>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1566" name="Freeform 280"/>
            <p:cNvSpPr>
              <a:spLocks/>
            </p:cNvSpPr>
            <p:nvPr/>
          </p:nvSpPr>
          <p:spPr bwMode="auto">
            <a:xfrm flipH="1">
              <a:off x="374" y="1579"/>
              <a:ext cx="477" cy="506"/>
            </a:xfrm>
            <a:custGeom>
              <a:avLst/>
              <a:gdLst>
                <a:gd name="T0" fmla="*/ 0 w 356"/>
                <a:gd name="T1" fmla="*/ 0 h 368"/>
                <a:gd name="T2" fmla="*/ 58127 w 356"/>
                <a:gd name="T3" fmla="*/ 4362 h 368"/>
                <a:gd name="T4" fmla="*/ 68956 w 356"/>
                <a:gd name="T5" fmla="*/ 90881 h 368"/>
                <a:gd name="T6" fmla="*/ 15197 w 356"/>
                <a:gd name="T7" fmla="*/ 11365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8860"/>
                                        </p:tgtEl>
                                        <p:attrNameLst>
                                          <p:attrName>style.visibility</p:attrName>
                                        </p:attrNameLst>
                                      </p:cBhvr>
                                      <p:to>
                                        <p:strVal val="visible"/>
                                      </p:to>
                                    </p:set>
                                    <p:animEffect transition="in" filter="dissolve">
                                      <p:cBhvr>
                                        <p:cTn id="7" dur="500"/>
                                        <p:tgtEl>
                                          <p:spTgt spid="28860"/>
                                        </p:tgtEl>
                                      </p:cBhvr>
                                    </p:animEffect>
                                  </p:childTnLst>
                                </p:cTn>
                              </p:par>
                              <p:par>
                                <p:cTn id="8" presetID="9" presetClass="entr" presetSubtype="0" fill="hold" nodeType="withEffect">
                                  <p:stCondLst>
                                    <p:cond delay="0"/>
                                  </p:stCondLst>
                                  <p:childTnLst>
                                    <p:set>
                                      <p:cBhvr>
                                        <p:cTn id="9" dur="1" fill="hold">
                                          <p:stCondLst>
                                            <p:cond delay="0"/>
                                          </p:stCondLst>
                                        </p:cTn>
                                        <p:tgtEl>
                                          <p:spTgt spid="28857"/>
                                        </p:tgtEl>
                                        <p:attrNameLst>
                                          <p:attrName>style.visibility</p:attrName>
                                        </p:attrNameLst>
                                      </p:cBhvr>
                                      <p:to>
                                        <p:strVal val="visible"/>
                                      </p:to>
                                    </p:set>
                                    <p:animEffect transition="in" filter="dissolve">
                                      <p:cBhvr>
                                        <p:cTn id="10" dur="500"/>
                                        <p:tgtEl>
                                          <p:spTgt spid="28857"/>
                                        </p:tgtEl>
                                      </p:cBhvr>
                                    </p:animEffect>
                                  </p:childTnLst>
                                </p:cTn>
                              </p:par>
                            </p:childTnLst>
                          </p:cTn>
                        </p:par>
                        <p:par>
                          <p:cTn id="11" fill="hold" nodeType="afterGroup">
                            <p:stCondLst>
                              <p:cond delay="500"/>
                            </p:stCondLst>
                            <p:childTnLst>
                              <p:par>
                                <p:cTn id="12" presetID="9" presetClass="entr" presetSubtype="0" fill="hold" nodeType="afterEffect">
                                  <p:stCondLst>
                                    <p:cond delay="0"/>
                                  </p:stCondLst>
                                  <p:childTnLst>
                                    <p:set>
                                      <p:cBhvr>
                                        <p:cTn id="13" dur="1" fill="hold">
                                          <p:stCondLst>
                                            <p:cond delay="0"/>
                                          </p:stCondLst>
                                        </p:cTn>
                                        <p:tgtEl>
                                          <p:spTgt spid="28858"/>
                                        </p:tgtEl>
                                        <p:attrNameLst>
                                          <p:attrName>style.visibility</p:attrName>
                                        </p:attrNameLst>
                                      </p:cBhvr>
                                      <p:to>
                                        <p:strVal val="visible"/>
                                      </p:to>
                                    </p:set>
                                    <p:animEffect transition="in" filter="dissolve">
                                      <p:cBhvr>
                                        <p:cTn id="14" dur="500"/>
                                        <p:tgtEl>
                                          <p:spTgt spid="28858"/>
                                        </p:tgtEl>
                                      </p:cBhvr>
                                    </p:animEffect>
                                  </p:childTnLst>
                                </p:cTn>
                              </p:par>
                            </p:childTnLst>
                          </p:cTn>
                        </p:par>
                        <p:par>
                          <p:cTn id="15" fill="hold" nodeType="afterGroup">
                            <p:stCondLst>
                              <p:cond delay="1000"/>
                            </p:stCondLst>
                            <p:childTnLst>
                              <p:par>
                                <p:cTn id="16" presetID="9" presetClass="entr" presetSubtype="0" fill="hold" nodeType="afterEffect">
                                  <p:stCondLst>
                                    <p:cond delay="0"/>
                                  </p:stCondLst>
                                  <p:childTnLst>
                                    <p:set>
                                      <p:cBhvr>
                                        <p:cTn id="17" dur="1" fill="hold">
                                          <p:stCondLst>
                                            <p:cond delay="0"/>
                                          </p:stCondLst>
                                        </p:cTn>
                                        <p:tgtEl>
                                          <p:spTgt spid="28859"/>
                                        </p:tgtEl>
                                        <p:attrNameLst>
                                          <p:attrName>style.visibility</p:attrName>
                                        </p:attrNameLst>
                                      </p:cBhvr>
                                      <p:to>
                                        <p:strVal val="visible"/>
                                      </p:to>
                                    </p:set>
                                    <p:animEffect transition="in" filter="dissolve">
                                      <p:cBhvr>
                                        <p:cTn id="18" dur="500"/>
                                        <p:tgtEl>
                                          <p:spTgt spid="288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860"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2"/>
          <p:cNvSpPr>
            <a:spLocks noGrp="1" noChangeArrowheads="1"/>
          </p:cNvSpPr>
          <p:nvPr>
            <p:ph type="title"/>
          </p:nvPr>
        </p:nvSpPr>
        <p:spPr>
          <a:xfrm>
            <a:off x="361950" y="228600"/>
            <a:ext cx="8172450" cy="871538"/>
          </a:xfrm>
        </p:spPr>
        <p:txBody>
          <a:bodyPr/>
          <a:lstStyle/>
          <a:p>
            <a:pPr>
              <a:defRPr/>
            </a:pPr>
            <a:r>
              <a:rPr lang="zh-CN" altLang="en-US" sz="3600" dirty="0" smtClean="0">
                <a:latin typeface="+mj-ea"/>
              </a:rPr>
              <a:t>内容分发网络</a:t>
            </a:r>
            <a:r>
              <a:rPr lang="zh-CN" altLang="en-US" sz="3600" dirty="0" smtClean="0">
                <a:ea typeface="MS PGothic" pitchFamily="34" charset="-128"/>
              </a:rPr>
              <a:t>（</a:t>
            </a:r>
            <a:r>
              <a:rPr lang="en-US" altLang="zh-CN" sz="3600" dirty="0" smtClean="0">
                <a:ea typeface="MS PGothic" pitchFamily="34" charset="-128"/>
              </a:rPr>
              <a:t>CDN</a:t>
            </a:r>
            <a:r>
              <a:rPr lang="zh-CN" altLang="en-US" sz="3600" dirty="0" smtClean="0">
                <a:ea typeface="MS PGothic" pitchFamily="34" charset="-128"/>
              </a:rPr>
              <a:t>）</a:t>
            </a:r>
            <a:endParaRPr lang="en-US" altLang="zh-CN" sz="3600" dirty="0" smtClean="0">
              <a:ea typeface="MS PGothic" pitchFamily="34" charset="-128"/>
            </a:endParaRPr>
          </a:p>
        </p:txBody>
      </p:sp>
      <p:sp>
        <p:nvSpPr>
          <p:cNvPr id="153603" name="Rectangle 3"/>
          <p:cNvSpPr>
            <a:spLocks noGrp="1" noChangeArrowheads="1"/>
          </p:cNvSpPr>
          <p:nvPr>
            <p:ph type="body" idx="1"/>
          </p:nvPr>
        </p:nvSpPr>
        <p:spPr>
          <a:xfrm>
            <a:off x="600075" y="1381125"/>
            <a:ext cx="7772400" cy="5053013"/>
          </a:xfrm>
        </p:spPr>
        <p:txBody>
          <a:bodyPr/>
          <a:lstStyle/>
          <a:p>
            <a:r>
              <a:rPr lang="zh-CN" altLang="en-US" sz="2800" i="1" smtClean="0">
                <a:solidFill>
                  <a:srgbClr val="CC0000"/>
                </a:solidFill>
              </a:rPr>
              <a:t>挑战</a:t>
            </a:r>
            <a:r>
              <a:rPr lang="en-US" altLang="zh-CN" sz="2800" i="1" smtClean="0">
                <a:solidFill>
                  <a:srgbClr val="CC0000"/>
                </a:solidFill>
              </a:rPr>
              <a:t>: </a:t>
            </a:r>
            <a:r>
              <a:rPr lang="zh-CN" altLang="en-US" sz="2800" smtClean="0">
                <a:solidFill>
                  <a:srgbClr val="000000"/>
                </a:solidFill>
              </a:rPr>
              <a:t>如何将选自百万级视频内容以流媒体的形式同时传输给成千上万用户</a:t>
            </a:r>
            <a:r>
              <a:rPr lang="en-US" altLang="zh-CN" sz="2800" smtClean="0">
                <a:solidFill>
                  <a:srgbClr val="000000"/>
                </a:solidFill>
              </a:rPr>
              <a:t>?</a:t>
            </a:r>
          </a:p>
          <a:p>
            <a:endParaRPr lang="en-US" altLang="zh-CN" sz="2800" smtClean="0">
              <a:solidFill>
                <a:srgbClr val="000000"/>
              </a:solidFill>
            </a:endParaRPr>
          </a:p>
          <a:p>
            <a:r>
              <a:rPr lang="zh-CN" altLang="en-US" sz="2800" i="1" smtClean="0">
                <a:solidFill>
                  <a:srgbClr val="CC0000"/>
                </a:solidFill>
              </a:rPr>
              <a:t>选项</a:t>
            </a:r>
            <a:r>
              <a:rPr lang="en-US" altLang="zh-CN" sz="2800" i="1" smtClean="0">
                <a:solidFill>
                  <a:srgbClr val="CC0000"/>
                </a:solidFill>
              </a:rPr>
              <a:t>1: </a:t>
            </a:r>
            <a:r>
              <a:rPr lang="zh-CN" altLang="en-US" sz="2800" smtClean="0">
                <a:solidFill>
                  <a:srgbClr val="000000"/>
                </a:solidFill>
              </a:rPr>
              <a:t>单个大型超级服务器</a:t>
            </a:r>
            <a:endParaRPr lang="en-US" altLang="zh-CN" sz="2800" smtClean="0">
              <a:solidFill>
                <a:srgbClr val="000000"/>
              </a:solidFill>
            </a:endParaRPr>
          </a:p>
          <a:p>
            <a:pPr lvl="1"/>
            <a:r>
              <a:rPr lang="zh-CN" altLang="en-US" sz="2400" smtClean="0">
                <a:solidFill>
                  <a:srgbClr val="000000"/>
                </a:solidFill>
              </a:rPr>
              <a:t>单点故障</a:t>
            </a:r>
            <a:endParaRPr lang="en-US" altLang="zh-CN" sz="2400" smtClean="0">
              <a:solidFill>
                <a:srgbClr val="000000"/>
              </a:solidFill>
            </a:endParaRPr>
          </a:p>
          <a:p>
            <a:pPr lvl="1"/>
            <a:r>
              <a:rPr lang="zh-CN" altLang="en-US" sz="2400" smtClean="0">
                <a:solidFill>
                  <a:srgbClr val="000000"/>
                </a:solidFill>
              </a:rPr>
              <a:t>网络拥塞瓶颈</a:t>
            </a:r>
            <a:endParaRPr lang="en-US" altLang="zh-CN" sz="2400" smtClean="0">
              <a:solidFill>
                <a:srgbClr val="000000"/>
              </a:solidFill>
            </a:endParaRPr>
          </a:p>
          <a:p>
            <a:pPr lvl="1"/>
            <a:r>
              <a:rPr lang="zh-CN" altLang="en-US" sz="2400" smtClean="0">
                <a:solidFill>
                  <a:srgbClr val="000000"/>
                </a:solidFill>
              </a:rPr>
              <a:t>远离客户</a:t>
            </a:r>
            <a:endParaRPr lang="en-US" altLang="zh-CN" sz="2400" smtClean="0">
              <a:solidFill>
                <a:srgbClr val="000000"/>
              </a:solidFill>
            </a:endParaRPr>
          </a:p>
          <a:p>
            <a:pPr lvl="1"/>
            <a:r>
              <a:rPr lang="zh-CN" altLang="en-US" sz="2400" smtClean="0">
                <a:solidFill>
                  <a:srgbClr val="000000"/>
                </a:solidFill>
              </a:rPr>
              <a:t>出口链路传输多个相同视频内容</a:t>
            </a:r>
            <a:endParaRPr lang="en-US" altLang="zh-CN" sz="2400" smtClean="0">
              <a:solidFill>
                <a:srgbClr val="000000"/>
              </a:solidFill>
            </a:endParaRPr>
          </a:p>
          <a:p>
            <a:pPr lvl="1"/>
            <a:endParaRPr lang="en-US" altLang="zh-CN" sz="2400" smtClean="0">
              <a:solidFill>
                <a:srgbClr val="000000"/>
              </a:solidFill>
            </a:endParaRPr>
          </a:p>
          <a:p>
            <a:pPr>
              <a:buFont typeface="Wingdings" panose="05000000000000000000" pitchFamily="2" charset="2"/>
              <a:buNone/>
            </a:pPr>
            <a:r>
              <a:rPr lang="en-US" altLang="zh-CN" sz="2800" smtClean="0">
                <a:solidFill>
                  <a:srgbClr val="000000"/>
                </a:solidFill>
              </a:rPr>
              <a:t>….</a:t>
            </a:r>
            <a:r>
              <a:rPr lang="zh-CN" altLang="en-US" sz="2800" smtClean="0">
                <a:solidFill>
                  <a:srgbClr val="000000"/>
                </a:solidFill>
              </a:rPr>
              <a:t>简而言之</a:t>
            </a:r>
            <a:r>
              <a:rPr lang="en-US" altLang="zh-CN" sz="2800" smtClean="0">
                <a:solidFill>
                  <a:srgbClr val="000000"/>
                </a:solidFill>
              </a:rPr>
              <a:t>: </a:t>
            </a:r>
            <a:r>
              <a:rPr lang="zh-CN" altLang="en-US" sz="2800" smtClean="0">
                <a:solidFill>
                  <a:srgbClr val="000000"/>
                </a:solidFill>
              </a:rPr>
              <a:t>这种方法</a:t>
            </a:r>
            <a:r>
              <a:rPr lang="zh-CN" altLang="en-US" sz="2800" i="1" smtClean="0">
                <a:solidFill>
                  <a:srgbClr val="CC0000"/>
                </a:solidFill>
              </a:rPr>
              <a:t>无法扩展</a:t>
            </a:r>
            <a:endParaRPr lang="en-US" altLang="zh-CN" sz="2800" smtClean="0">
              <a:solidFill>
                <a:srgbClr val="000000"/>
              </a:solidFill>
            </a:endParaRPr>
          </a:p>
          <a:p>
            <a:endParaRPr lang="en-US" altLang="zh-CN" sz="2800" smtClean="0">
              <a:solidFill>
                <a:srgbClr val="000000"/>
              </a:solidFill>
            </a:endParaRPr>
          </a:p>
          <a:p>
            <a:endParaRPr lang="en-US" altLang="zh-CN" sz="2800" smtClean="0">
              <a:solidFill>
                <a:srgbClr val="000000"/>
              </a:solidFill>
            </a:endParaRPr>
          </a:p>
        </p:txBody>
      </p:sp>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2"/>
          <p:cNvSpPr>
            <a:spLocks noGrp="1" noChangeArrowheads="1"/>
          </p:cNvSpPr>
          <p:nvPr>
            <p:ph type="title"/>
          </p:nvPr>
        </p:nvSpPr>
        <p:spPr>
          <a:xfrm>
            <a:off x="361950" y="228600"/>
            <a:ext cx="8172450" cy="871538"/>
          </a:xfrm>
        </p:spPr>
        <p:txBody>
          <a:bodyPr/>
          <a:lstStyle/>
          <a:p>
            <a:pPr>
              <a:defRPr/>
            </a:pPr>
            <a:r>
              <a:rPr lang="zh-CN" altLang="en-US" sz="3600" dirty="0" smtClean="0">
                <a:latin typeface="+mj-ea"/>
              </a:rPr>
              <a:t>内容分发网络</a:t>
            </a:r>
            <a:r>
              <a:rPr lang="zh-CN" altLang="en-US" sz="3600" dirty="0" smtClean="0">
                <a:ea typeface="MS PGothic" pitchFamily="34" charset="-128"/>
              </a:rPr>
              <a:t>（</a:t>
            </a:r>
            <a:r>
              <a:rPr lang="en-US" altLang="zh-CN" sz="3600" dirty="0" smtClean="0">
                <a:ea typeface="MS PGothic" pitchFamily="34" charset="-128"/>
              </a:rPr>
              <a:t>CDN</a:t>
            </a:r>
            <a:r>
              <a:rPr lang="zh-CN" altLang="en-US" sz="3600" dirty="0" smtClean="0">
                <a:ea typeface="MS PGothic" pitchFamily="34" charset="-128"/>
              </a:rPr>
              <a:t>）</a:t>
            </a:r>
            <a:endParaRPr lang="en-US" altLang="zh-CN" sz="3600" dirty="0" smtClean="0">
              <a:ea typeface="MS PGothic" pitchFamily="34" charset="-128"/>
            </a:endParaRPr>
          </a:p>
        </p:txBody>
      </p:sp>
      <p:sp>
        <p:nvSpPr>
          <p:cNvPr id="155651" name="Rectangle 3"/>
          <p:cNvSpPr>
            <a:spLocks noGrp="1" noChangeArrowheads="1"/>
          </p:cNvSpPr>
          <p:nvPr>
            <p:ph type="body" idx="1"/>
          </p:nvPr>
        </p:nvSpPr>
        <p:spPr>
          <a:xfrm>
            <a:off x="600075" y="1196975"/>
            <a:ext cx="7772400" cy="5053013"/>
          </a:xfrm>
        </p:spPr>
        <p:txBody>
          <a:bodyPr/>
          <a:lstStyle/>
          <a:p>
            <a:r>
              <a:rPr lang="zh-CN" altLang="en-US" sz="2400" i="1" smtClean="0">
                <a:solidFill>
                  <a:srgbClr val="CC0000"/>
                </a:solidFill>
              </a:rPr>
              <a:t>挑战</a:t>
            </a:r>
            <a:r>
              <a:rPr lang="en-US" altLang="zh-CN" sz="2400" i="1" smtClean="0">
                <a:solidFill>
                  <a:srgbClr val="CC0000"/>
                </a:solidFill>
              </a:rPr>
              <a:t>: </a:t>
            </a:r>
            <a:r>
              <a:rPr lang="zh-CN" altLang="en-US" sz="2400" smtClean="0">
                <a:solidFill>
                  <a:srgbClr val="000000"/>
                </a:solidFill>
              </a:rPr>
              <a:t>如何将选自百万级视频内容以流媒体的形式同时传输给成千上万用户</a:t>
            </a:r>
            <a:r>
              <a:rPr lang="en-US" altLang="zh-CN" sz="2400" smtClean="0">
                <a:solidFill>
                  <a:srgbClr val="000000"/>
                </a:solidFill>
              </a:rPr>
              <a:t>?</a:t>
            </a:r>
          </a:p>
          <a:p>
            <a:endParaRPr lang="en-US" altLang="zh-CN" sz="2400" i="1" smtClean="0">
              <a:solidFill>
                <a:srgbClr val="CC0000"/>
              </a:solidFill>
            </a:endParaRPr>
          </a:p>
          <a:p>
            <a:r>
              <a:rPr lang="zh-CN" altLang="en-US" sz="2400" i="1" smtClean="0">
                <a:solidFill>
                  <a:srgbClr val="CC0000"/>
                </a:solidFill>
              </a:rPr>
              <a:t>选项</a:t>
            </a:r>
            <a:r>
              <a:rPr lang="en-US" altLang="zh-CN" sz="2400" i="1" smtClean="0">
                <a:solidFill>
                  <a:srgbClr val="CC0000"/>
                </a:solidFill>
              </a:rPr>
              <a:t>2: </a:t>
            </a:r>
            <a:r>
              <a:rPr lang="zh-CN" altLang="en-US" sz="2400" smtClean="0">
                <a:solidFill>
                  <a:srgbClr val="000000"/>
                </a:solidFill>
              </a:rPr>
              <a:t>通过多个分布在不同地理位置的站点</a:t>
            </a:r>
            <a:r>
              <a:rPr lang="en-US" altLang="zh-CN" sz="2400" i="1" smtClean="0">
                <a:solidFill>
                  <a:srgbClr val="CC0000"/>
                </a:solidFill>
              </a:rPr>
              <a:t>(CDN)</a:t>
            </a:r>
            <a:r>
              <a:rPr lang="zh-CN" altLang="en-US" sz="2400" smtClean="0">
                <a:solidFill>
                  <a:srgbClr val="000000"/>
                </a:solidFill>
              </a:rPr>
              <a:t>存储和传输视频内容的多个备份</a:t>
            </a:r>
            <a:endParaRPr lang="en-US" altLang="zh-CN" sz="2400" i="1" smtClean="0">
              <a:solidFill>
                <a:srgbClr val="CC0000"/>
              </a:solidFill>
            </a:endParaRPr>
          </a:p>
          <a:p>
            <a:pPr lvl="1"/>
            <a:r>
              <a:rPr lang="zh-CN" altLang="en-US" sz="2000" i="1" smtClean="0">
                <a:solidFill>
                  <a:srgbClr val="000099"/>
                </a:solidFill>
              </a:rPr>
              <a:t>深度部署</a:t>
            </a:r>
            <a:r>
              <a:rPr lang="en-US" altLang="zh-CN" sz="2000" i="1" smtClean="0">
                <a:solidFill>
                  <a:srgbClr val="000099"/>
                </a:solidFill>
              </a:rPr>
              <a:t>: </a:t>
            </a:r>
            <a:r>
              <a:rPr lang="zh-CN" altLang="en-US" sz="2000" smtClean="0">
                <a:solidFill>
                  <a:srgbClr val="000000"/>
                </a:solidFill>
              </a:rPr>
              <a:t>将</a:t>
            </a:r>
            <a:r>
              <a:rPr lang="en-US" altLang="zh-CN" sz="2000" smtClean="0">
                <a:solidFill>
                  <a:srgbClr val="000000"/>
                </a:solidFill>
              </a:rPr>
              <a:t>CDN</a:t>
            </a:r>
            <a:r>
              <a:rPr lang="zh-CN" altLang="en-US" sz="2000" smtClean="0">
                <a:solidFill>
                  <a:srgbClr val="000000"/>
                </a:solidFill>
              </a:rPr>
              <a:t>服务器深度部署到很多接入网中</a:t>
            </a:r>
            <a:endParaRPr lang="en-US" altLang="zh-CN" sz="2000" smtClean="0">
              <a:solidFill>
                <a:srgbClr val="000000"/>
              </a:solidFill>
            </a:endParaRPr>
          </a:p>
          <a:p>
            <a:pPr lvl="2"/>
            <a:r>
              <a:rPr lang="zh-CN" altLang="en-US" sz="2000" smtClean="0">
                <a:solidFill>
                  <a:srgbClr val="000000"/>
                </a:solidFill>
              </a:rPr>
              <a:t>接近用户</a:t>
            </a:r>
            <a:endParaRPr lang="en-US" altLang="zh-CN" sz="2000" smtClean="0">
              <a:solidFill>
                <a:srgbClr val="000000"/>
              </a:solidFill>
            </a:endParaRPr>
          </a:p>
          <a:p>
            <a:pPr lvl="2"/>
            <a:r>
              <a:rPr lang="en-US" altLang="zh-CN" sz="2000" smtClean="0">
                <a:solidFill>
                  <a:srgbClr val="000000"/>
                </a:solidFill>
              </a:rPr>
              <a:t>Akamai</a:t>
            </a:r>
            <a:r>
              <a:rPr lang="zh-CN" altLang="en-US" sz="2000" smtClean="0">
                <a:solidFill>
                  <a:srgbClr val="000000"/>
                </a:solidFill>
              </a:rPr>
              <a:t>采用</a:t>
            </a:r>
            <a:r>
              <a:rPr lang="en-US" altLang="zh-CN" sz="2000" smtClean="0">
                <a:solidFill>
                  <a:srgbClr val="000000"/>
                </a:solidFill>
              </a:rPr>
              <a:t>, </a:t>
            </a:r>
            <a:r>
              <a:rPr lang="zh-CN" altLang="en-US" sz="2000" smtClean="0">
                <a:solidFill>
                  <a:srgbClr val="000000"/>
                </a:solidFill>
              </a:rPr>
              <a:t>服务器遍布</a:t>
            </a:r>
            <a:r>
              <a:rPr lang="en-US" altLang="zh-CN" sz="2000" smtClean="0">
                <a:solidFill>
                  <a:srgbClr val="000000"/>
                </a:solidFill>
              </a:rPr>
              <a:t>1700</a:t>
            </a:r>
            <a:r>
              <a:rPr lang="zh-CN" altLang="en-US" sz="2000" smtClean="0">
                <a:solidFill>
                  <a:srgbClr val="000000"/>
                </a:solidFill>
              </a:rPr>
              <a:t>地点</a:t>
            </a:r>
            <a:endParaRPr lang="en-US" altLang="zh-CN" sz="2000" smtClean="0">
              <a:solidFill>
                <a:srgbClr val="000000"/>
              </a:solidFill>
            </a:endParaRPr>
          </a:p>
          <a:p>
            <a:pPr lvl="1"/>
            <a:r>
              <a:rPr lang="zh-CN" altLang="en-US" sz="2000" i="1" smtClean="0">
                <a:solidFill>
                  <a:srgbClr val="000099"/>
                </a:solidFill>
              </a:rPr>
              <a:t>集中部署</a:t>
            </a:r>
            <a:r>
              <a:rPr lang="en-US" altLang="zh-CN" sz="2000" i="1" smtClean="0">
                <a:solidFill>
                  <a:srgbClr val="000099"/>
                </a:solidFill>
              </a:rPr>
              <a:t>: </a:t>
            </a:r>
            <a:r>
              <a:rPr lang="en-US" altLang="zh-CN" sz="2000" smtClean="0">
                <a:solidFill>
                  <a:srgbClr val="000000"/>
                </a:solidFill>
              </a:rPr>
              <a:t>smaller </a:t>
            </a:r>
            <a:r>
              <a:rPr lang="zh-CN" altLang="en-US" sz="2000" smtClean="0">
                <a:solidFill>
                  <a:srgbClr val="000000"/>
                </a:solidFill>
              </a:rPr>
              <a:t>在接近接入网络的网络汇聚点不是少量</a:t>
            </a:r>
            <a:r>
              <a:rPr lang="en-US" altLang="zh-CN" sz="2000" smtClean="0">
                <a:solidFill>
                  <a:srgbClr val="000000"/>
                </a:solidFill>
              </a:rPr>
              <a:t> (10</a:t>
            </a:r>
            <a:r>
              <a:rPr lang="en-US" altLang="en-US" sz="2000" smtClean="0">
                <a:solidFill>
                  <a:srgbClr val="000000"/>
                </a:solidFill>
              </a:rPr>
              <a:t>’</a:t>
            </a:r>
            <a:r>
              <a:rPr lang="en-US" altLang="zh-CN" sz="2000" smtClean="0">
                <a:solidFill>
                  <a:srgbClr val="000000"/>
                </a:solidFill>
              </a:rPr>
              <a:t>s)</a:t>
            </a:r>
            <a:r>
              <a:rPr lang="zh-CN" altLang="en-US" sz="2000" smtClean="0">
                <a:solidFill>
                  <a:srgbClr val="000000"/>
                </a:solidFill>
              </a:rPr>
              <a:t>大型服务器群</a:t>
            </a:r>
            <a:endParaRPr lang="en-US" altLang="zh-CN" sz="2000" smtClean="0">
              <a:solidFill>
                <a:srgbClr val="000000"/>
              </a:solidFill>
            </a:endParaRPr>
          </a:p>
          <a:p>
            <a:pPr lvl="2"/>
            <a:r>
              <a:rPr lang="en-US" altLang="zh-CN" sz="2000" smtClean="0">
                <a:solidFill>
                  <a:srgbClr val="000000"/>
                </a:solidFill>
              </a:rPr>
              <a:t>Limelight</a:t>
            </a:r>
            <a:r>
              <a:rPr lang="zh-CN" altLang="en-US" sz="2000" smtClean="0">
                <a:solidFill>
                  <a:srgbClr val="000000"/>
                </a:solidFill>
              </a:rPr>
              <a:t>采用</a:t>
            </a:r>
            <a:endParaRPr lang="en-US" altLang="zh-CN" sz="2000" i="1" smtClean="0">
              <a:solidFill>
                <a:srgbClr val="CC0000"/>
              </a:solidFill>
            </a:endParaRPr>
          </a:p>
          <a:p>
            <a:pPr lvl="1"/>
            <a:endParaRPr lang="en-US" altLang="zh-CN" sz="2000" smtClean="0">
              <a:solidFill>
                <a:srgbClr val="000000"/>
              </a:solidFill>
            </a:endParaRPr>
          </a:p>
          <a:p>
            <a:endParaRPr lang="en-US" altLang="zh-CN" sz="2400" smtClean="0">
              <a:solidFill>
                <a:srgbClr val="000000"/>
              </a:solidFill>
            </a:endParaRPr>
          </a:p>
          <a:p>
            <a:endParaRPr lang="en-US" altLang="zh-CN" sz="2400" smtClean="0">
              <a:solidFill>
                <a:srgbClr val="000000"/>
              </a:solidFill>
            </a:endParaRPr>
          </a:p>
        </p:txBody>
      </p:sp>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Freeform 1287"/>
          <p:cNvSpPr>
            <a:spLocks/>
          </p:cNvSpPr>
          <p:nvPr/>
        </p:nvSpPr>
        <p:spPr bwMode="auto">
          <a:xfrm rot="5400000">
            <a:off x="-230981" y="4423569"/>
            <a:ext cx="2554288" cy="1422400"/>
          </a:xfrm>
          <a:custGeom>
            <a:avLst/>
            <a:gdLst>
              <a:gd name="T0" fmla="*/ 2147483646 w 10000"/>
              <a:gd name="T1" fmla="*/ 2147483646 h 10000"/>
              <a:gd name="T2" fmla="*/ 2147483646 w 10000"/>
              <a:gd name="T3" fmla="*/ 2147483646 h 10000"/>
              <a:gd name="T4" fmla="*/ 2147483646 w 10000"/>
              <a:gd name="T5" fmla="*/ 2147483646 h 10000"/>
              <a:gd name="T6" fmla="*/ 2147483646 w 10000"/>
              <a:gd name="T7" fmla="*/ 2147483646 h 10000"/>
              <a:gd name="T8" fmla="*/ 2147483646 w 10000"/>
              <a:gd name="T9" fmla="*/ 2147483646 h 10000"/>
              <a:gd name="T10" fmla="*/ 2147483646 w 10000"/>
              <a:gd name="T11" fmla="*/ 2147483646 h 10000"/>
              <a:gd name="T12" fmla="*/ 2147483646 w 10000"/>
              <a:gd name="T13" fmla="*/ 2147483646 h 10000"/>
              <a:gd name="T14" fmla="*/ 2147483646 w 10000"/>
              <a:gd name="T15" fmla="*/ 2147483646 h 10000"/>
              <a:gd name="T16" fmla="*/ 2147483646 w 10000"/>
              <a:gd name="T17" fmla="*/ 2147483646 h 10000"/>
              <a:gd name="T18" fmla="*/ 2147483646 w 10000"/>
              <a:gd name="T19" fmla="*/ 2147483646 h 10000"/>
              <a:gd name="T20" fmla="*/ 2147483646 w 10000"/>
              <a:gd name="T21" fmla="*/ 2147483646 h 10000"/>
              <a:gd name="T22" fmla="*/ 2147483646 w 10000"/>
              <a:gd name="T23" fmla="*/ 2147483646 h 10000"/>
              <a:gd name="T24" fmla="*/ 2147483646 w 10000"/>
              <a:gd name="T25" fmla="*/ 2147483646 h 10000"/>
              <a:gd name="T26" fmla="*/ 2147483646 w 10000"/>
              <a:gd name="T27" fmla="*/ 2147483646 h 10000"/>
              <a:gd name="T28" fmla="*/ 2147483646 w 10000"/>
              <a:gd name="T29" fmla="*/ 2147483646 h 10000"/>
              <a:gd name="T30" fmla="*/ 2147483646 w 10000"/>
              <a:gd name="T31" fmla="*/ 2147483646 h 10000"/>
              <a:gd name="T32" fmla="*/ 2147483646 w 10000"/>
              <a:gd name="T33" fmla="*/ 2147483646 h 10000"/>
              <a:gd name="T34" fmla="*/ 2147483646 w 10000"/>
              <a:gd name="T35" fmla="*/ 2147483646 h 1000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000"/>
              <a:gd name="T55" fmla="*/ 0 h 10000"/>
              <a:gd name="T56" fmla="*/ 10000 w 10000"/>
              <a:gd name="T57" fmla="*/ 10000 h 10000"/>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000" h="10000">
                <a:moveTo>
                  <a:pt x="6270" y="126"/>
                </a:moveTo>
                <a:cubicBezTo>
                  <a:pt x="5642" y="245"/>
                  <a:pt x="4469" y="528"/>
                  <a:pt x="3738" y="756"/>
                </a:cubicBezTo>
                <a:cubicBezTo>
                  <a:pt x="3007" y="984"/>
                  <a:pt x="2405" y="1322"/>
                  <a:pt x="1887" y="1495"/>
                </a:cubicBezTo>
                <a:cubicBezTo>
                  <a:pt x="1369" y="1668"/>
                  <a:pt x="1195" y="1105"/>
                  <a:pt x="629" y="1793"/>
                </a:cubicBezTo>
                <a:cubicBezTo>
                  <a:pt x="63" y="2481"/>
                  <a:pt x="218" y="3574"/>
                  <a:pt x="128" y="4417"/>
                </a:cubicBezTo>
                <a:cubicBezTo>
                  <a:pt x="39" y="5260"/>
                  <a:pt x="-87" y="6368"/>
                  <a:pt x="89" y="6848"/>
                </a:cubicBezTo>
                <a:cubicBezTo>
                  <a:pt x="265" y="7328"/>
                  <a:pt x="491" y="7223"/>
                  <a:pt x="1207" y="7298"/>
                </a:cubicBezTo>
                <a:cubicBezTo>
                  <a:pt x="1924" y="7374"/>
                  <a:pt x="3641" y="7133"/>
                  <a:pt x="4406" y="7298"/>
                </a:cubicBezTo>
                <a:cubicBezTo>
                  <a:pt x="5171" y="7463"/>
                  <a:pt x="5298" y="7868"/>
                  <a:pt x="5779" y="8288"/>
                </a:cubicBezTo>
                <a:cubicBezTo>
                  <a:pt x="6260" y="8709"/>
                  <a:pt x="6848" y="9549"/>
                  <a:pt x="7290" y="9819"/>
                </a:cubicBezTo>
                <a:cubicBezTo>
                  <a:pt x="7731" y="10089"/>
                  <a:pt x="8124" y="10014"/>
                  <a:pt x="8448" y="9879"/>
                </a:cubicBezTo>
                <a:cubicBezTo>
                  <a:pt x="8771" y="9744"/>
                  <a:pt x="9056" y="9549"/>
                  <a:pt x="9252" y="9008"/>
                </a:cubicBezTo>
                <a:cubicBezTo>
                  <a:pt x="9448" y="8469"/>
                  <a:pt x="9537" y="7418"/>
                  <a:pt x="9644" y="6639"/>
                </a:cubicBezTo>
                <a:cubicBezTo>
                  <a:pt x="9752" y="5858"/>
                  <a:pt x="9851" y="5168"/>
                  <a:pt x="9899" y="4327"/>
                </a:cubicBezTo>
                <a:cubicBezTo>
                  <a:pt x="9949" y="3486"/>
                  <a:pt x="10076" y="2256"/>
                  <a:pt x="9939" y="1566"/>
                </a:cubicBezTo>
                <a:cubicBezTo>
                  <a:pt x="9802" y="876"/>
                  <a:pt x="9478" y="471"/>
                  <a:pt x="9075" y="216"/>
                </a:cubicBezTo>
                <a:cubicBezTo>
                  <a:pt x="8674" y="-39"/>
                  <a:pt x="7997" y="20"/>
                  <a:pt x="7525" y="5"/>
                </a:cubicBezTo>
                <a:cubicBezTo>
                  <a:pt x="7055" y="-9"/>
                  <a:pt x="6898" y="5"/>
                  <a:pt x="6270" y="126"/>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7699" name="Freeform 1287"/>
          <p:cNvSpPr>
            <a:spLocks/>
          </p:cNvSpPr>
          <p:nvPr/>
        </p:nvSpPr>
        <p:spPr bwMode="auto">
          <a:xfrm>
            <a:off x="2822575" y="5299075"/>
            <a:ext cx="3133725" cy="1422400"/>
          </a:xfrm>
          <a:custGeom>
            <a:avLst/>
            <a:gdLst>
              <a:gd name="T0" fmla="*/ 2147483646 w 10000"/>
              <a:gd name="T1" fmla="*/ 2147483646 h 10000"/>
              <a:gd name="T2" fmla="*/ 2147483646 w 10000"/>
              <a:gd name="T3" fmla="*/ 2147483646 h 10000"/>
              <a:gd name="T4" fmla="*/ 2147483646 w 10000"/>
              <a:gd name="T5" fmla="*/ 2147483646 h 10000"/>
              <a:gd name="T6" fmla="*/ 2147483646 w 10000"/>
              <a:gd name="T7" fmla="*/ 2147483646 h 10000"/>
              <a:gd name="T8" fmla="*/ 2147483646 w 10000"/>
              <a:gd name="T9" fmla="*/ 2147483646 h 10000"/>
              <a:gd name="T10" fmla="*/ 2147483646 w 10000"/>
              <a:gd name="T11" fmla="*/ 2147483646 h 10000"/>
              <a:gd name="T12" fmla="*/ 2147483646 w 10000"/>
              <a:gd name="T13" fmla="*/ 2147483646 h 10000"/>
              <a:gd name="T14" fmla="*/ 2147483646 w 10000"/>
              <a:gd name="T15" fmla="*/ 2147483646 h 10000"/>
              <a:gd name="T16" fmla="*/ 2147483646 w 10000"/>
              <a:gd name="T17" fmla="*/ 2147483646 h 10000"/>
              <a:gd name="T18" fmla="*/ 2147483646 w 10000"/>
              <a:gd name="T19" fmla="*/ 2147483646 h 10000"/>
              <a:gd name="T20" fmla="*/ 2147483646 w 10000"/>
              <a:gd name="T21" fmla="*/ 2147483646 h 10000"/>
              <a:gd name="T22" fmla="*/ 2147483646 w 10000"/>
              <a:gd name="T23" fmla="*/ 2147483646 h 10000"/>
              <a:gd name="T24" fmla="*/ 2147483646 w 10000"/>
              <a:gd name="T25" fmla="*/ 2147483646 h 10000"/>
              <a:gd name="T26" fmla="*/ 2147483646 w 10000"/>
              <a:gd name="T27" fmla="*/ 2147483646 h 10000"/>
              <a:gd name="T28" fmla="*/ 2147483646 w 10000"/>
              <a:gd name="T29" fmla="*/ 2147483646 h 10000"/>
              <a:gd name="T30" fmla="*/ 2147483646 w 10000"/>
              <a:gd name="T31" fmla="*/ 2147483646 h 10000"/>
              <a:gd name="T32" fmla="*/ 2147483646 w 10000"/>
              <a:gd name="T33" fmla="*/ 2147483646 h 10000"/>
              <a:gd name="T34" fmla="*/ 2147483646 w 10000"/>
              <a:gd name="T35" fmla="*/ 2147483646 h 1000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000"/>
              <a:gd name="T55" fmla="*/ 0 h 10000"/>
              <a:gd name="T56" fmla="*/ 10000 w 10000"/>
              <a:gd name="T57" fmla="*/ 10000 h 10000"/>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000" h="10000">
                <a:moveTo>
                  <a:pt x="6270" y="126"/>
                </a:moveTo>
                <a:cubicBezTo>
                  <a:pt x="5642" y="245"/>
                  <a:pt x="4469" y="528"/>
                  <a:pt x="3738" y="756"/>
                </a:cubicBezTo>
                <a:cubicBezTo>
                  <a:pt x="3007" y="984"/>
                  <a:pt x="2405" y="1322"/>
                  <a:pt x="1887" y="1495"/>
                </a:cubicBezTo>
                <a:cubicBezTo>
                  <a:pt x="1369" y="1668"/>
                  <a:pt x="1195" y="1105"/>
                  <a:pt x="629" y="1793"/>
                </a:cubicBezTo>
                <a:cubicBezTo>
                  <a:pt x="63" y="2481"/>
                  <a:pt x="218" y="3574"/>
                  <a:pt x="128" y="4417"/>
                </a:cubicBezTo>
                <a:cubicBezTo>
                  <a:pt x="39" y="5260"/>
                  <a:pt x="-87" y="6368"/>
                  <a:pt x="89" y="6848"/>
                </a:cubicBezTo>
                <a:cubicBezTo>
                  <a:pt x="265" y="7328"/>
                  <a:pt x="491" y="7223"/>
                  <a:pt x="1207" y="7298"/>
                </a:cubicBezTo>
                <a:cubicBezTo>
                  <a:pt x="1924" y="7374"/>
                  <a:pt x="3641" y="7133"/>
                  <a:pt x="4406" y="7298"/>
                </a:cubicBezTo>
                <a:cubicBezTo>
                  <a:pt x="5171" y="7463"/>
                  <a:pt x="5298" y="7868"/>
                  <a:pt x="5779" y="8288"/>
                </a:cubicBezTo>
                <a:cubicBezTo>
                  <a:pt x="6260" y="8709"/>
                  <a:pt x="6848" y="9549"/>
                  <a:pt x="7290" y="9819"/>
                </a:cubicBezTo>
                <a:cubicBezTo>
                  <a:pt x="7731" y="10089"/>
                  <a:pt x="8124" y="10014"/>
                  <a:pt x="8448" y="9879"/>
                </a:cubicBezTo>
                <a:cubicBezTo>
                  <a:pt x="8771" y="9744"/>
                  <a:pt x="9056" y="9549"/>
                  <a:pt x="9252" y="9008"/>
                </a:cubicBezTo>
                <a:cubicBezTo>
                  <a:pt x="9448" y="8469"/>
                  <a:pt x="9537" y="7418"/>
                  <a:pt x="9644" y="6639"/>
                </a:cubicBezTo>
                <a:cubicBezTo>
                  <a:pt x="9752" y="5858"/>
                  <a:pt x="9851" y="5168"/>
                  <a:pt x="9899" y="4327"/>
                </a:cubicBezTo>
                <a:cubicBezTo>
                  <a:pt x="9949" y="3486"/>
                  <a:pt x="10076" y="2256"/>
                  <a:pt x="9939" y="1566"/>
                </a:cubicBezTo>
                <a:cubicBezTo>
                  <a:pt x="9802" y="876"/>
                  <a:pt x="9478" y="471"/>
                  <a:pt x="9075" y="216"/>
                </a:cubicBezTo>
                <a:cubicBezTo>
                  <a:pt x="8674" y="-39"/>
                  <a:pt x="7997" y="20"/>
                  <a:pt x="7525" y="5"/>
                </a:cubicBezTo>
                <a:cubicBezTo>
                  <a:pt x="7055" y="-9"/>
                  <a:pt x="6898" y="5"/>
                  <a:pt x="6270" y="126"/>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7700" name="Rectangle 2"/>
          <p:cNvSpPr>
            <a:spLocks noGrp="1" noChangeArrowheads="1"/>
          </p:cNvSpPr>
          <p:nvPr>
            <p:ph type="title"/>
          </p:nvPr>
        </p:nvSpPr>
        <p:spPr>
          <a:xfrm>
            <a:off x="361950" y="228600"/>
            <a:ext cx="8470900" cy="871538"/>
          </a:xfrm>
        </p:spPr>
        <p:txBody>
          <a:bodyPr/>
          <a:lstStyle/>
          <a:p>
            <a:r>
              <a:rPr lang="en-US" altLang="zh-CN" sz="4000" smtClean="0"/>
              <a:t>CDN: </a:t>
            </a:r>
            <a:r>
              <a:rPr lang="en-US" altLang="en-US" sz="4000" smtClean="0"/>
              <a:t>“</a:t>
            </a:r>
            <a:r>
              <a:rPr lang="zh-CN" altLang="en-US" sz="4000" smtClean="0"/>
              <a:t>简单</a:t>
            </a:r>
            <a:r>
              <a:rPr lang="en-US" altLang="en-US" sz="4000" smtClean="0"/>
              <a:t>”</a:t>
            </a:r>
            <a:r>
              <a:rPr lang="zh-CN" altLang="en-US" sz="4000" smtClean="0"/>
              <a:t>内容访问场景</a:t>
            </a:r>
            <a:endParaRPr lang="en-US" altLang="zh-CN" sz="4000" smtClean="0"/>
          </a:p>
        </p:txBody>
      </p:sp>
      <p:grpSp>
        <p:nvGrpSpPr>
          <p:cNvPr id="157701" name="Group 249"/>
          <p:cNvGrpSpPr>
            <a:grpSpLocks/>
          </p:cNvGrpSpPr>
          <p:nvPr/>
        </p:nvGrpSpPr>
        <p:grpSpPr bwMode="auto">
          <a:xfrm>
            <a:off x="935038" y="4070350"/>
            <a:ext cx="463550" cy="638175"/>
            <a:chOff x="4140" y="429"/>
            <a:chExt cx="1425" cy="2396"/>
          </a:xfrm>
        </p:grpSpPr>
        <p:sp>
          <p:nvSpPr>
            <p:cNvPr id="157874" name="Freeform 250"/>
            <p:cNvSpPr>
              <a:spLocks/>
            </p:cNvSpPr>
            <p:nvPr/>
          </p:nvSpPr>
          <p:spPr bwMode="auto">
            <a:xfrm>
              <a:off x="5268" y="433"/>
              <a:ext cx="283" cy="2286"/>
            </a:xfrm>
            <a:custGeom>
              <a:avLst/>
              <a:gdLst>
                <a:gd name="T0" fmla="*/ 2 w 354"/>
                <a:gd name="T1" fmla="*/ 0 h 2742"/>
                <a:gd name="T2" fmla="*/ 6 w 354"/>
                <a:gd name="T3" fmla="*/ 13 h 2742"/>
                <a:gd name="T4" fmla="*/ 6 w 354"/>
                <a:gd name="T5" fmla="*/ 99 h 2742"/>
                <a:gd name="T6" fmla="*/ 0 w 354"/>
                <a:gd name="T7" fmla="*/ 103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7875" name="Rectangle 251"/>
            <p:cNvSpPr>
              <a:spLocks noChangeArrowheads="1"/>
            </p:cNvSpPr>
            <p:nvPr/>
          </p:nvSpPr>
          <p:spPr bwMode="auto">
            <a:xfrm>
              <a:off x="4203" y="429"/>
              <a:ext cx="1049" cy="2283"/>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cs typeface="Arial" panose="020B0604020202020204" pitchFamily="34" charset="0"/>
              </a:endParaRPr>
            </a:p>
          </p:txBody>
        </p:sp>
        <p:sp>
          <p:nvSpPr>
            <p:cNvPr id="157876" name="Freeform 252"/>
            <p:cNvSpPr>
              <a:spLocks/>
            </p:cNvSpPr>
            <p:nvPr/>
          </p:nvSpPr>
          <p:spPr bwMode="auto">
            <a:xfrm>
              <a:off x="5321" y="570"/>
              <a:ext cx="169" cy="2115"/>
            </a:xfrm>
            <a:custGeom>
              <a:avLst/>
              <a:gdLst>
                <a:gd name="T0" fmla="*/ 2 w 211"/>
                <a:gd name="T1" fmla="*/ 0 h 2537"/>
                <a:gd name="T2" fmla="*/ 4 w 211"/>
                <a:gd name="T3" fmla="*/ 9 h 2537"/>
                <a:gd name="T4" fmla="*/ 2 w 211"/>
                <a:gd name="T5" fmla="*/ 94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7877" name="Freeform 253"/>
            <p:cNvSpPr>
              <a:spLocks/>
            </p:cNvSpPr>
            <p:nvPr/>
          </p:nvSpPr>
          <p:spPr bwMode="auto">
            <a:xfrm>
              <a:off x="5284" y="1640"/>
              <a:ext cx="263" cy="189"/>
            </a:xfrm>
            <a:custGeom>
              <a:avLst/>
              <a:gdLst>
                <a:gd name="T0" fmla="*/ 2 w 328"/>
                <a:gd name="T1" fmla="*/ 0 h 226"/>
                <a:gd name="T2" fmla="*/ 6 w 328"/>
                <a:gd name="T3" fmla="*/ 6 h 226"/>
                <a:gd name="T4" fmla="*/ 6 w 328"/>
                <a:gd name="T5" fmla="*/ 9 h 226"/>
                <a:gd name="T6" fmla="*/ 0 w 328"/>
                <a:gd name="T7" fmla="*/ 4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7878" name="Rectangle 254"/>
            <p:cNvSpPr>
              <a:spLocks noChangeArrowheads="1"/>
            </p:cNvSpPr>
            <p:nvPr/>
          </p:nvSpPr>
          <p:spPr bwMode="auto">
            <a:xfrm>
              <a:off x="4213" y="691"/>
              <a:ext cx="595" cy="48"/>
            </a:xfrm>
            <a:prstGeom prst="rect">
              <a:avLst/>
            </a:prstGeom>
            <a:solidFill>
              <a:schemeClr val="tx1"/>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cs typeface="Arial" panose="020B0604020202020204" pitchFamily="34" charset="0"/>
              </a:endParaRPr>
            </a:p>
          </p:txBody>
        </p:sp>
        <p:grpSp>
          <p:nvGrpSpPr>
            <p:cNvPr id="157879" name="Group 255"/>
            <p:cNvGrpSpPr>
              <a:grpSpLocks/>
            </p:cNvGrpSpPr>
            <p:nvPr/>
          </p:nvGrpSpPr>
          <p:grpSpPr bwMode="auto">
            <a:xfrm>
              <a:off x="4749" y="668"/>
              <a:ext cx="581" cy="145"/>
              <a:chOff x="614" y="2568"/>
              <a:chExt cx="725" cy="139"/>
            </a:xfrm>
          </p:grpSpPr>
          <p:sp>
            <p:nvSpPr>
              <p:cNvPr id="157904" name="AutoShape 256"/>
              <p:cNvSpPr>
                <a:spLocks noChangeArrowheads="1"/>
              </p:cNvSpPr>
              <p:nvPr/>
            </p:nvSpPr>
            <p:spPr bwMode="auto">
              <a:xfrm>
                <a:off x="615" y="2567"/>
                <a:ext cx="725" cy="137"/>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cs typeface="Arial" panose="020B0604020202020204" pitchFamily="34" charset="0"/>
                </a:endParaRPr>
              </a:p>
            </p:txBody>
          </p:sp>
          <p:sp>
            <p:nvSpPr>
              <p:cNvPr id="157905" name="AutoShape 257"/>
              <p:cNvSpPr>
                <a:spLocks noChangeArrowheads="1"/>
              </p:cNvSpPr>
              <p:nvPr/>
            </p:nvSpPr>
            <p:spPr bwMode="auto">
              <a:xfrm>
                <a:off x="634" y="2585"/>
                <a:ext cx="688"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cs typeface="Arial" panose="020B0604020202020204" pitchFamily="34" charset="0"/>
                </a:endParaRPr>
              </a:p>
            </p:txBody>
          </p:sp>
        </p:grpSp>
        <p:sp>
          <p:nvSpPr>
            <p:cNvPr id="157880" name="Rectangle 258"/>
            <p:cNvSpPr>
              <a:spLocks noChangeArrowheads="1"/>
            </p:cNvSpPr>
            <p:nvPr/>
          </p:nvSpPr>
          <p:spPr bwMode="auto">
            <a:xfrm>
              <a:off x="4223" y="1019"/>
              <a:ext cx="595" cy="48"/>
            </a:xfrm>
            <a:prstGeom prst="rect">
              <a:avLst/>
            </a:prstGeom>
            <a:solidFill>
              <a:schemeClr val="tx1"/>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cs typeface="Arial" panose="020B0604020202020204" pitchFamily="34" charset="0"/>
              </a:endParaRPr>
            </a:p>
          </p:txBody>
        </p:sp>
        <p:grpSp>
          <p:nvGrpSpPr>
            <p:cNvPr id="157881" name="Group 259"/>
            <p:cNvGrpSpPr>
              <a:grpSpLocks/>
            </p:cNvGrpSpPr>
            <p:nvPr/>
          </p:nvGrpSpPr>
          <p:grpSpPr bwMode="auto">
            <a:xfrm>
              <a:off x="4747" y="994"/>
              <a:ext cx="581" cy="134"/>
              <a:chOff x="614" y="2568"/>
              <a:chExt cx="725" cy="139"/>
            </a:xfrm>
          </p:grpSpPr>
          <p:sp>
            <p:nvSpPr>
              <p:cNvPr id="157902" name="AutoShape 260"/>
              <p:cNvSpPr>
                <a:spLocks noChangeArrowheads="1"/>
              </p:cNvSpPr>
              <p:nvPr/>
            </p:nvSpPr>
            <p:spPr bwMode="auto">
              <a:xfrm>
                <a:off x="612" y="2569"/>
                <a:ext cx="725" cy="136"/>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cs typeface="Arial" panose="020B0604020202020204" pitchFamily="34" charset="0"/>
                </a:endParaRPr>
              </a:p>
            </p:txBody>
          </p:sp>
          <p:sp>
            <p:nvSpPr>
              <p:cNvPr id="157903" name="AutoShape 261"/>
              <p:cNvSpPr>
                <a:spLocks noChangeArrowheads="1"/>
              </p:cNvSpPr>
              <p:nvPr/>
            </p:nvSpPr>
            <p:spPr bwMode="auto">
              <a:xfrm>
                <a:off x="624" y="2588"/>
                <a:ext cx="694" cy="9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cs typeface="Arial" panose="020B0604020202020204" pitchFamily="34" charset="0"/>
                </a:endParaRPr>
              </a:p>
            </p:txBody>
          </p:sp>
        </p:grpSp>
        <p:sp>
          <p:nvSpPr>
            <p:cNvPr id="157882" name="Rectangle 262"/>
            <p:cNvSpPr>
              <a:spLocks noChangeArrowheads="1"/>
            </p:cNvSpPr>
            <p:nvPr/>
          </p:nvSpPr>
          <p:spPr bwMode="auto">
            <a:xfrm>
              <a:off x="4218" y="1359"/>
              <a:ext cx="595" cy="48"/>
            </a:xfrm>
            <a:prstGeom prst="rect">
              <a:avLst/>
            </a:prstGeom>
            <a:solidFill>
              <a:schemeClr val="tx1"/>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cs typeface="Arial" panose="020B0604020202020204" pitchFamily="34" charset="0"/>
              </a:endParaRPr>
            </a:p>
          </p:txBody>
        </p:sp>
        <p:sp>
          <p:nvSpPr>
            <p:cNvPr id="157883" name="Rectangle 263"/>
            <p:cNvSpPr>
              <a:spLocks noChangeArrowheads="1"/>
            </p:cNvSpPr>
            <p:nvPr/>
          </p:nvSpPr>
          <p:spPr bwMode="auto">
            <a:xfrm>
              <a:off x="4228" y="1657"/>
              <a:ext cx="595" cy="42"/>
            </a:xfrm>
            <a:prstGeom prst="rect">
              <a:avLst/>
            </a:prstGeom>
            <a:solidFill>
              <a:schemeClr val="tx1"/>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cs typeface="Arial" panose="020B0604020202020204" pitchFamily="34" charset="0"/>
              </a:endParaRPr>
            </a:p>
          </p:txBody>
        </p:sp>
        <p:grpSp>
          <p:nvGrpSpPr>
            <p:cNvPr id="157884" name="Group 264"/>
            <p:cNvGrpSpPr>
              <a:grpSpLocks/>
            </p:cNvGrpSpPr>
            <p:nvPr/>
          </p:nvGrpSpPr>
          <p:grpSpPr bwMode="auto">
            <a:xfrm>
              <a:off x="4735" y="1627"/>
              <a:ext cx="582" cy="151"/>
              <a:chOff x="614" y="2568"/>
              <a:chExt cx="725" cy="139"/>
            </a:xfrm>
          </p:grpSpPr>
          <p:sp>
            <p:nvSpPr>
              <p:cNvPr id="157900" name="AutoShape 265"/>
              <p:cNvSpPr>
                <a:spLocks noChangeArrowheads="1"/>
              </p:cNvSpPr>
              <p:nvPr/>
            </p:nvSpPr>
            <p:spPr bwMode="auto">
              <a:xfrm>
                <a:off x="614" y="2568"/>
                <a:ext cx="717" cy="137"/>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cs typeface="Arial" panose="020B0604020202020204" pitchFamily="34" charset="0"/>
                </a:endParaRPr>
              </a:p>
            </p:txBody>
          </p:sp>
          <p:sp>
            <p:nvSpPr>
              <p:cNvPr id="157901" name="AutoShape 266"/>
              <p:cNvSpPr>
                <a:spLocks noChangeArrowheads="1"/>
              </p:cNvSpPr>
              <p:nvPr/>
            </p:nvSpPr>
            <p:spPr bwMode="auto">
              <a:xfrm>
                <a:off x="627" y="2584"/>
                <a:ext cx="687"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cs typeface="Arial" panose="020B0604020202020204" pitchFamily="34" charset="0"/>
                </a:endParaRPr>
              </a:p>
            </p:txBody>
          </p:sp>
        </p:grpSp>
        <p:sp>
          <p:nvSpPr>
            <p:cNvPr id="157885" name="Freeform 267"/>
            <p:cNvSpPr>
              <a:spLocks/>
            </p:cNvSpPr>
            <p:nvPr/>
          </p:nvSpPr>
          <p:spPr bwMode="auto">
            <a:xfrm>
              <a:off x="5288" y="1354"/>
              <a:ext cx="263" cy="188"/>
            </a:xfrm>
            <a:custGeom>
              <a:avLst/>
              <a:gdLst>
                <a:gd name="T0" fmla="*/ 2 w 328"/>
                <a:gd name="T1" fmla="*/ 0 h 226"/>
                <a:gd name="T2" fmla="*/ 6 w 328"/>
                <a:gd name="T3" fmla="*/ 5 h 226"/>
                <a:gd name="T4" fmla="*/ 6 w 328"/>
                <a:gd name="T5" fmla="*/ 8 h 226"/>
                <a:gd name="T6" fmla="*/ 0 w 328"/>
                <a:gd name="T7" fmla="*/ 3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157886" name="Group 268"/>
            <p:cNvGrpSpPr>
              <a:grpSpLocks/>
            </p:cNvGrpSpPr>
            <p:nvPr/>
          </p:nvGrpSpPr>
          <p:grpSpPr bwMode="auto">
            <a:xfrm>
              <a:off x="4739" y="1327"/>
              <a:ext cx="582" cy="139"/>
              <a:chOff x="614" y="2568"/>
              <a:chExt cx="725" cy="139"/>
            </a:xfrm>
          </p:grpSpPr>
          <p:sp>
            <p:nvSpPr>
              <p:cNvPr id="157898" name="AutoShape 269"/>
              <p:cNvSpPr>
                <a:spLocks noChangeArrowheads="1"/>
              </p:cNvSpPr>
              <p:nvPr/>
            </p:nvSpPr>
            <p:spPr bwMode="auto">
              <a:xfrm>
                <a:off x="616" y="2570"/>
                <a:ext cx="723" cy="137"/>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cs typeface="Arial" panose="020B0604020202020204" pitchFamily="34" charset="0"/>
                </a:endParaRPr>
              </a:p>
            </p:txBody>
          </p:sp>
          <p:sp>
            <p:nvSpPr>
              <p:cNvPr id="157899" name="AutoShape 270"/>
              <p:cNvSpPr>
                <a:spLocks noChangeArrowheads="1"/>
              </p:cNvSpPr>
              <p:nvPr/>
            </p:nvSpPr>
            <p:spPr bwMode="auto">
              <a:xfrm>
                <a:off x="634" y="2588"/>
                <a:ext cx="687"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cs typeface="Arial" panose="020B0604020202020204" pitchFamily="34" charset="0"/>
                </a:endParaRPr>
              </a:p>
            </p:txBody>
          </p:sp>
        </p:grpSp>
        <p:sp>
          <p:nvSpPr>
            <p:cNvPr id="157887" name="Rectangle 271"/>
            <p:cNvSpPr>
              <a:spLocks noChangeArrowheads="1"/>
            </p:cNvSpPr>
            <p:nvPr/>
          </p:nvSpPr>
          <p:spPr bwMode="auto">
            <a:xfrm>
              <a:off x="5248" y="429"/>
              <a:ext cx="68" cy="2289"/>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cs typeface="Arial" panose="020B0604020202020204" pitchFamily="34" charset="0"/>
              </a:endParaRPr>
            </a:p>
          </p:txBody>
        </p:sp>
        <p:sp>
          <p:nvSpPr>
            <p:cNvPr id="157888" name="Freeform 272"/>
            <p:cNvSpPr>
              <a:spLocks/>
            </p:cNvSpPr>
            <p:nvPr/>
          </p:nvSpPr>
          <p:spPr bwMode="auto">
            <a:xfrm>
              <a:off x="5312" y="1007"/>
              <a:ext cx="237" cy="213"/>
            </a:xfrm>
            <a:custGeom>
              <a:avLst/>
              <a:gdLst>
                <a:gd name="T0" fmla="*/ 2 w 296"/>
                <a:gd name="T1" fmla="*/ 0 h 256"/>
                <a:gd name="T2" fmla="*/ 6 w 296"/>
                <a:gd name="T3" fmla="*/ 5 h 256"/>
                <a:gd name="T4" fmla="*/ 6 w 296"/>
                <a:gd name="T5" fmla="*/ 9 h 256"/>
                <a:gd name="T6" fmla="*/ 0 w 296"/>
                <a:gd name="T7" fmla="*/ 3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7889" name="Freeform 273"/>
            <p:cNvSpPr>
              <a:spLocks/>
            </p:cNvSpPr>
            <p:nvPr/>
          </p:nvSpPr>
          <p:spPr bwMode="auto">
            <a:xfrm>
              <a:off x="5315" y="680"/>
              <a:ext cx="244" cy="240"/>
            </a:xfrm>
            <a:custGeom>
              <a:avLst/>
              <a:gdLst>
                <a:gd name="T0" fmla="*/ 0 w 304"/>
                <a:gd name="T1" fmla="*/ 0 h 288"/>
                <a:gd name="T2" fmla="*/ 6 w 304"/>
                <a:gd name="T3" fmla="*/ 7 h 288"/>
                <a:gd name="T4" fmla="*/ 5 w 304"/>
                <a:gd name="T5" fmla="*/ 11 h 288"/>
                <a:gd name="T6" fmla="*/ 2 w 304"/>
                <a:gd name="T7" fmla="*/ 5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7890" name="Oval 274"/>
            <p:cNvSpPr>
              <a:spLocks noChangeArrowheads="1"/>
            </p:cNvSpPr>
            <p:nvPr/>
          </p:nvSpPr>
          <p:spPr bwMode="auto">
            <a:xfrm>
              <a:off x="5516" y="2610"/>
              <a:ext cx="49"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cs typeface="Arial" panose="020B0604020202020204" pitchFamily="34" charset="0"/>
              </a:endParaRPr>
            </a:p>
          </p:txBody>
        </p:sp>
        <p:sp>
          <p:nvSpPr>
            <p:cNvPr id="157891" name="Freeform 275"/>
            <p:cNvSpPr>
              <a:spLocks/>
            </p:cNvSpPr>
            <p:nvPr/>
          </p:nvSpPr>
          <p:spPr bwMode="auto">
            <a:xfrm>
              <a:off x="5302" y="2614"/>
              <a:ext cx="245" cy="200"/>
            </a:xfrm>
            <a:custGeom>
              <a:avLst/>
              <a:gdLst>
                <a:gd name="T0" fmla="*/ 0 w 306"/>
                <a:gd name="T1" fmla="*/ 5 h 240"/>
                <a:gd name="T2" fmla="*/ 2 w 306"/>
                <a:gd name="T3" fmla="*/ 9 h 240"/>
                <a:gd name="T4" fmla="*/ 6 w 306"/>
                <a:gd name="T5" fmla="*/ 5 h 240"/>
                <a:gd name="T6" fmla="*/ 6 w 306"/>
                <a:gd name="T7" fmla="*/ 0 h 240"/>
                <a:gd name="T8" fmla="*/ 0 w 306"/>
                <a:gd name="T9" fmla="*/ 5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7892" name="AutoShape 276"/>
            <p:cNvSpPr>
              <a:spLocks noChangeArrowheads="1"/>
            </p:cNvSpPr>
            <p:nvPr/>
          </p:nvSpPr>
          <p:spPr bwMode="auto">
            <a:xfrm>
              <a:off x="4140" y="2682"/>
              <a:ext cx="1201" cy="143"/>
            </a:xfrm>
            <a:prstGeom prst="roundRect">
              <a:avLst>
                <a:gd name="adj" fmla="val 50000"/>
              </a:avLst>
            </a:prstGeom>
            <a:solidFill>
              <a:srgbClr val="DDDDDD"/>
            </a:solidFill>
            <a:ln w="9525">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cs typeface="Arial" panose="020B0604020202020204" pitchFamily="34" charset="0"/>
              </a:endParaRPr>
            </a:p>
          </p:txBody>
        </p:sp>
        <p:sp>
          <p:nvSpPr>
            <p:cNvPr id="157893" name="AutoShape 277"/>
            <p:cNvSpPr>
              <a:spLocks noChangeArrowheads="1"/>
            </p:cNvSpPr>
            <p:nvPr/>
          </p:nvSpPr>
          <p:spPr bwMode="auto">
            <a:xfrm>
              <a:off x="4203" y="2712"/>
              <a:ext cx="1074" cy="77"/>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cs typeface="Arial" panose="020B0604020202020204" pitchFamily="34" charset="0"/>
              </a:endParaRPr>
            </a:p>
          </p:txBody>
        </p:sp>
        <p:sp>
          <p:nvSpPr>
            <p:cNvPr id="157894" name="Oval 278"/>
            <p:cNvSpPr>
              <a:spLocks noChangeArrowheads="1"/>
            </p:cNvSpPr>
            <p:nvPr/>
          </p:nvSpPr>
          <p:spPr bwMode="auto">
            <a:xfrm>
              <a:off x="4306" y="2384"/>
              <a:ext cx="161" cy="143"/>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cs typeface="Arial" panose="020B0604020202020204" pitchFamily="34" charset="0"/>
              </a:endParaRPr>
            </a:p>
          </p:txBody>
        </p:sp>
        <p:sp>
          <p:nvSpPr>
            <p:cNvPr id="157895" name="Oval 279"/>
            <p:cNvSpPr>
              <a:spLocks noChangeArrowheads="1"/>
            </p:cNvSpPr>
            <p:nvPr/>
          </p:nvSpPr>
          <p:spPr bwMode="auto">
            <a:xfrm>
              <a:off x="4486" y="2384"/>
              <a:ext cx="161" cy="143"/>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endParaRPr kumimoji="0" lang="zh-CN" altLang="zh-CN" sz="1800">
                <a:solidFill>
                  <a:srgbClr val="FF0000"/>
                </a:solidFill>
                <a:latin typeface="Arial" panose="020B0604020202020204" pitchFamily="34" charset="0"/>
                <a:ea typeface="宋体" panose="02010600030101010101" pitchFamily="2" charset="-122"/>
                <a:cs typeface="Arial" panose="020B0604020202020204" pitchFamily="34" charset="0"/>
              </a:endParaRPr>
            </a:p>
          </p:txBody>
        </p:sp>
        <p:sp>
          <p:nvSpPr>
            <p:cNvPr id="157896" name="Oval 280"/>
            <p:cNvSpPr>
              <a:spLocks noChangeArrowheads="1"/>
            </p:cNvSpPr>
            <p:nvPr/>
          </p:nvSpPr>
          <p:spPr bwMode="auto">
            <a:xfrm>
              <a:off x="4662" y="2378"/>
              <a:ext cx="156" cy="143"/>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cs typeface="Arial" panose="020B0604020202020204" pitchFamily="34" charset="0"/>
              </a:endParaRPr>
            </a:p>
          </p:txBody>
        </p:sp>
        <p:sp>
          <p:nvSpPr>
            <p:cNvPr id="157897" name="Rectangle 281"/>
            <p:cNvSpPr>
              <a:spLocks noChangeArrowheads="1"/>
            </p:cNvSpPr>
            <p:nvPr/>
          </p:nvSpPr>
          <p:spPr bwMode="auto">
            <a:xfrm>
              <a:off x="5062" y="1836"/>
              <a:ext cx="83" cy="763"/>
            </a:xfrm>
            <a:prstGeom prst="rect">
              <a:avLst/>
            </a:prstGeom>
            <a:solidFill>
              <a:srgbClr val="292929"/>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cs typeface="Arial" panose="020B0604020202020204" pitchFamily="34" charset="0"/>
              </a:endParaRPr>
            </a:p>
          </p:txBody>
        </p:sp>
      </p:grpSp>
      <p:sp>
        <p:nvSpPr>
          <p:cNvPr id="3" name="TextBox 2"/>
          <p:cNvSpPr txBox="1"/>
          <p:nvPr/>
        </p:nvSpPr>
        <p:spPr>
          <a:xfrm>
            <a:off x="509588" y="1252538"/>
            <a:ext cx="7119937" cy="830262"/>
          </a:xfrm>
          <a:prstGeom prst="rect">
            <a:avLst/>
          </a:prstGeom>
          <a:noFill/>
        </p:spPr>
        <p:txBody>
          <a:bodyPr wrap="none">
            <a:spAutoFit/>
          </a:bodyPr>
          <a:lstStyle/>
          <a:p>
            <a:pPr eaLnBrk="1" hangingPunct="1">
              <a:defRPr/>
            </a:pPr>
            <a:r>
              <a:rPr lang="en-US" sz="2400" dirty="0">
                <a:latin typeface="+mn-ea"/>
                <a:ea typeface="+mn-ea"/>
                <a:cs typeface="Arial"/>
              </a:rPr>
              <a:t>Bob (</a:t>
            </a:r>
            <a:r>
              <a:rPr lang="zh-CN" altLang="en-US" sz="2400" dirty="0">
                <a:latin typeface="+mn-ea"/>
                <a:ea typeface="+mn-ea"/>
                <a:cs typeface="Arial"/>
              </a:rPr>
              <a:t>用户</a:t>
            </a:r>
            <a:r>
              <a:rPr lang="en-US" sz="2400" dirty="0">
                <a:latin typeface="+mn-ea"/>
                <a:ea typeface="+mn-ea"/>
                <a:cs typeface="Arial"/>
              </a:rPr>
              <a:t>)</a:t>
            </a:r>
            <a:r>
              <a:rPr lang="zh-CN" altLang="en-US" sz="2400" dirty="0">
                <a:latin typeface="+mn-ea"/>
                <a:ea typeface="+mn-ea"/>
                <a:cs typeface="Arial"/>
              </a:rPr>
              <a:t>点播视频</a:t>
            </a:r>
            <a:r>
              <a:rPr lang="en-US" sz="2400" dirty="0">
                <a:latin typeface="+mn-lt"/>
                <a:ea typeface="ＭＳ Ｐゴシック" charset="0"/>
                <a:cs typeface="Arial"/>
              </a:rPr>
              <a:t> </a:t>
            </a:r>
            <a:r>
              <a:rPr lang="en-US" sz="2000" dirty="0">
                <a:latin typeface="+mn-lt"/>
                <a:ea typeface="ＭＳ Ｐゴシック" charset="0"/>
                <a:cs typeface="Arial"/>
              </a:rPr>
              <a:t>http://netcinema.com</a:t>
            </a:r>
            <a:r>
              <a:rPr lang="en-US" sz="2400" dirty="0">
                <a:latin typeface="+mn-lt"/>
                <a:ea typeface="ＭＳ Ｐゴシック" charset="0"/>
                <a:cs typeface="Arial"/>
              </a:rPr>
              <a:t>/6Y7B23V</a:t>
            </a:r>
          </a:p>
          <a:p>
            <a:pPr marL="457200" indent="-457200" eaLnBrk="1" hangingPunct="1">
              <a:buClr>
                <a:schemeClr val="accent6"/>
              </a:buClr>
              <a:buFont typeface="Wingdings" charset="2"/>
              <a:buChar char="§"/>
              <a:defRPr/>
            </a:pPr>
            <a:r>
              <a:rPr lang="zh-CN" altLang="en-US" sz="2000" dirty="0">
                <a:latin typeface="+mn-ea"/>
                <a:ea typeface="+mn-ea"/>
                <a:cs typeface="Arial"/>
              </a:rPr>
              <a:t>视频存储在</a:t>
            </a:r>
            <a:r>
              <a:rPr lang="en-US" altLang="zh-CN" sz="2000" dirty="0">
                <a:latin typeface="+mn-ea"/>
                <a:ea typeface="+mn-ea"/>
                <a:cs typeface="Arial"/>
              </a:rPr>
              <a:t>CDN</a:t>
            </a:r>
            <a:r>
              <a:rPr lang="zh-CN" altLang="en-US" sz="2000" dirty="0">
                <a:latin typeface="+mn-ea"/>
                <a:ea typeface="+mn-ea"/>
                <a:cs typeface="Arial"/>
              </a:rPr>
              <a:t>的地址</a:t>
            </a:r>
            <a:r>
              <a:rPr lang="en-US" sz="2000" dirty="0">
                <a:latin typeface="+mn-lt"/>
                <a:ea typeface="ＭＳ Ｐゴシック" charset="0"/>
                <a:cs typeface="Arial"/>
              </a:rPr>
              <a:t> http://KingCDN.com/NetC6y&amp;B</a:t>
            </a:r>
            <a:r>
              <a:rPr lang="en-US" sz="2400" dirty="0">
                <a:latin typeface="+mn-lt"/>
                <a:ea typeface="ＭＳ Ｐゴシック" charset="0"/>
                <a:cs typeface="Arial"/>
              </a:rPr>
              <a:t>23V</a:t>
            </a:r>
          </a:p>
        </p:txBody>
      </p:sp>
      <p:sp>
        <p:nvSpPr>
          <p:cNvPr id="157703" name="TextBox 4"/>
          <p:cNvSpPr txBox="1">
            <a:spLocks noChangeArrowheads="1"/>
          </p:cNvSpPr>
          <p:nvPr/>
        </p:nvSpPr>
        <p:spPr bwMode="auto">
          <a:xfrm>
            <a:off x="153988" y="4645025"/>
            <a:ext cx="14700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a:latin typeface="Arial Narrow" panose="020B0606020202030204" pitchFamily="34" charset="0"/>
                <a:ea typeface="宋体" panose="02010600030101010101" pitchFamily="2" charset="-122"/>
              </a:rPr>
              <a:t>netcinema.com</a:t>
            </a:r>
            <a:endParaRPr kumimoji="0" lang="en-US" altLang="zh-CN" sz="2000">
              <a:latin typeface="Arial Narrow" panose="020B0606020202030204" pitchFamily="34" charset="0"/>
              <a:ea typeface="宋体" panose="02010600030101010101" pitchFamily="2" charset="-122"/>
            </a:endParaRPr>
          </a:p>
        </p:txBody>
      </p:sp>
      <p:grpSp>
        <p:nvGrpSpPr>
          <p:cNvPr id="157704" name="Group 542"/>
          <p:cNvGrpSpPr>
            <a:grpSpLocks/>
          </p:cNvGrpSpPr>
          <p:nvPr/>
        </p:nvGrpSpPr>
        <p:grpSpPr bwMode="auto">
          <a:xfrm>
            <a:off x="3009900" y="2457450"/>
            <a:ext cx="963613" cy="835025"/>
            <a:chOff x="-44" y="1473"/>
            <a:chExt cx="981" cy="1105"/>
          </a:xfrm>
        </p:grpSpPr>
        <p:pic>
          <p:nvPicPr>
            <p:cNvPr id="157872" name="Picture 529"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7873" name="Freeform 530"/>
            <p:cNvSpPr>
              <a:spLocks/>
            </p:cNvSpPr>
            <p:nvPr/>
          </p:nvSpPr>
          <p:spPr bwMode="auto">
            <a:xfrm flipH="1">
              <a:off x="374" y="1579"/>
              <a:ext cx="477" cy="506"/>
            </a:xfrm>
            <a:custGeom>
              <a:avLst/>
              <a:gdLst>
                <a:gd name="T0" fmla="*/ 0 w 356"/>
                <a:gd name="T1" fmla="*/ 0 h 368"/>
                <a:gd name="T2" fmla="*/ 58127 w 356"/>
                <a:gd name="T3" fmla="*/ 4362 h 368"/>
                <a:gd name="T4" fmla="*/ 68956 w 356"/>
                <a:gd name="T5" fmla="*/ 90881 h 368"/>
                <a:gd name="T6" fmla="*/ 15197 w 356"/>
                <a:gd name="T7" fmla="*/ 11365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157705" name="Group 249"/>
          <p:cNvGrpSpPr>
            <a:grpSpLocks/>
          </p:cNvGrpSpPr>
          <p:nvPr/>
        </p:nvGrpSpPr>
        <p:grpSpPr bwMode="auto">
          <a:xfrm>
            <a:off x="3235325" y="5616575"/>
            <a:ext cx="463550" cy="636588"/>
            <a:chOff x="4140" y="429"/>
            <a:chExt cx="1425" cy="2396"/>
          </a:xfrm>
        </p:grpSpPr>
        <p:sp>
          <p:nvSpPr>
            <p:cNvPr id="157840" name="Freeform 250"/>
            <p:cNvSpPr>
              <a:spLocks/>
            </p:cNvSpPr>
            <p:nvPr/>
          </p:nvSpPr>
          <p:spPr bwMode="auto">
            <a:xfrm>
              <a:off x="5268" y="433"/>
              <a:ext cx="283" cy="2286"/>
            </a:xfrm>
            <a:custGeom>
              <a:avLst/>
              <a:gdLst>
                <a:gd name="T0" fmla="*/ 2 w 354"/>
                <a:gd name="T1" fmla="*/ 0 h 2742"/>
                <a:gd name="T2" fmla="*/ 6 w 354"/>
                <a:gd name="T3" fmla="*/ 13 h 2742"/>
                <a:gd name="T4" fmla="*/ 6 w 354"/>
                <a:gd name="T5" fmla="*/ 99 h 2742"/>
                <a:gd name="T6" fmla="*/ 0 w 354"/>
                <a:gd name="T7" fmla="*/ 103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7841" name="Rectangle 251"/>
            <p:cNvSpPr>
              <a:spLocks noChangeArrowheads="1"/>
            </p:cNvSpPr>
            <p:nvPr/>
          </p:nvSpPr>
          <p:spPr bwMode="auto">
            <a:xfrm>
              <a:off x="4203" y="429"/>
              <a:ext cx="1049" cy="2282"/>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cs typeface="Arial" panose="020B0604020202020204" pitchFamily="34" charset="0"/>
              </a:endParaRPr>
            </a:p>
          </p:txBody>
        </p:sp>
        <p:sp>
          <p:nvSpPr>
            <p:cNvPr id="157842" name="Freeform 252"/>
            <p:cNvSpPr>
              <a:spLocks/>
            </p:cNvSpPr>
            <p:nvPr/>
          </p:nvSpPr>
          <p:spPr bwMode="auto">
            <a:xfrm>
              <a:off x="5321" y="570"/>
              <a:ext cx="169" cy="2115"/>
            </a:xfrm>
            <a:custGeom>
              <a:avLst/>
              <a:gdLst>
                <a:gd name="T0" fmla="*/ 2 w 211"/>
                <a:gd name="T1" fmla="*/ 0 h 2537"/>
                <a:gd name="T2" fmla="*/ 4 w 211"/>
                <a:gd name="T3" fmla="*/ 9 h 2537"/>
                <a:gd name="T4" fmla="*/ 2 w 211"/>
                <a:gd name="T5" fmla="*/ 94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7843" name="Freeform 253"/>
            <p:cNvSpPr>
              <a:spLocks/>
            </p:cNvSpPr>
            <p:nvPr/>
          </p:nvSpPr>
          <p:spPr bwMode="auto">
            <a:xfrm>
              <a:off x="5284" y="1640"/>
              <a:ext cx="263" cy="189"/>
            </a:xfrm>
            <a:custGeom>
              <a:avLst/>
              <a:gdLst>
                <a:gd name="T0" fmla="*/ 2 w 328"/>
                <a:gd name="T1" fmla="*/ 0 h 226"/>
                <a:gd name="T2" fmla="*/ 6 w 328"/>
                <a:gd name="T3" fmla="*/ 6 h 226"/>
                <a:gd name="T4" fmla="*/ 6 w 328"/>
                <a:gd name="T5" fmla="*/ 9 h 226"/>
                <a:gd name="T6" fmla="*/ 0 w 328"/>
                <a:gd name="T7" fmla="*/ 4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7844" name="Rectangle 254"/>
            <p:cNvSpPr>
              <a:spLocks noChangeArrowheads="1"/>
            </p:cNvSpPr>
            <p:nvPr/>
          </p:nvSpPr>
          <p:spPr bwMode="auto">
            <a:xfrm>
              <a:off x="4213" y="692"/>
              <a:ext cx="595" cy="48"/>
            </a:xfrm>
            <a:prstGeom prst="rect">
              <a:avLst/>
            </a:prstGeom>
            <a:solidFill>
              <a:schemeClr val="tx1"/>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cs typeface="Arial" panose="020B0604020202020204" pitchFamily="34" charset="0"/>
              </a:endParaRPr>
            </a:p>
          </p:txBody>
        </p:sp>
        <p:grpSp>
          <p:nvGrpSpPr>
            <p:cNvPr id="157845" name="Group 255"/>
            <p:cNvGrpSpPr>
              <a:grpSpLocks/>
            </p:cNvGrpSpPr>
            <p:nvPr/>
          </p:nvGrpSpPr>
          <p:grpSpPr bwMode="auto">
            <a:xfrm>
              <a:off x="4749" y="668"/>
              <a:ext cx="581" cy="145"/>
              <a:chOff x="614" y="2568"/>
              <a:chExt cx="725" cy="139"/>
            </a:xfrm>
          </p:grpSpPr>
          <p:sp>
            <p:nvSpPr>
              <p:cNvPr id="157870" name="AutoShape 256"/>
              <p:cNvSpPr>
                <a:spLocks noChangeArrowheads="1"/>
              </p:cNvSpPr>
              <p:nvPr/>
            </p:nvSpPr>
            <p:spPr bwMode="auto">
              <a:xfrm>
                <a:off x="615" y="2568"/>
                <a:ext cx="725" cy="137"/>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cs typeface="Arial" panose="020B0604020202020204" pitchFamily="34" charset="0"/>
                </a:endParaRPr>
              </a:p>
            </p:txBody>
          </p:sp>
          <p:sp>
            <p:nvSpPr>
              <p:cNvPr id="157871" name="AutoShape 257"/>
              <p:cNvSpPr>
                <a:spLocks noChangeArrowheads="1"/>
              </p:cNvSpPr>
              <p:nvPr/>
            </p:nvSpPr>
            <p:spPr bwMode="auto">
              <a:xfrm>
                <a:off x="634" y="2585"/>
                <a:ext cx="688"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cs typeface="Arial" panose="020B0604020202020204" pitchFamily="34" charset="0"/>
                </a:endParaRPr>
              </a:p>
            </p:txBody>
          </p:sp>
        </p:grpSp>
        <p:sp>
          <p:nvSpPr>
            <p:cNvPr id="157846" name="Rectangle 258"/>
            <p:cNvSpPr>
              <a:spLocks noChangeArrowheads="1"/>
            </p:cNvSpPr>
            <p:nvPr/>
          </p:nvSpPr>
          <p:spPr bwMode="auto">
            <a:xfrm>
              <a:off x="4223" y="1021"/>
              <a:ext cx="595" cy="48"/>
            </a:xfrm>
            <a:prstGeom prst="rect">
              <a:avLst/>
            </a:prstGeom>
            <a:solidFill>
              <a:schemeClr val="tx1"/>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cs typeface="Arial" panose="020B0604020202020204" pitchFamily="34" charset="0"/>
              </a:endParaRPr>
            </a:p>
          </p:txBody>
        </p:sp>
        <p:grpSp>
          <p:nvGrpSpPr>
            <p:cNvPr id="157847" name="Group 259"/>
            <p:cNvGrpSpPr>
              <a:grpSpLocks/>
            </p:cNvGrpSpPr>
            <p:nvPr/>
          </p:nvGrpSpPr>
          <p:grpSpPr bwMode="auto">
            <a:xfrm>
              <a:off x="4747" y="994"/>
              <a:ext cx="581" cy="134"/>
              <a:chOff x="614" y="2568"/>
              <a:chExt cx="725" cy="139"/>
            </a:xfrm>
          </p:grpSpPr>
          <p:sp>
            <p:nvSpPr>
              <p:cNvPr id="157868" name="AutoShape 260"/>
              <p:cNvSpPr>
                <a:spLocks noChangeArrowheads="1"/>
              </p:cNvSpPr>
              <p:nvPr/>
            </p:nvSpPr>
            <p:spPr bwMode="auto">
              <a:xfrm>
                <a:off x="612" y="2571"/>
                <a:ext cx="725" cy="136"/>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cs typeface="Arial" panose="020B0604020202020204" pitchFamily="34" charset="0"/>
                </a:endParaRPr>
              </a:p>
            </p:txBody>
          </p:sp>
          <p:sp>
            <p:nvSpPr>
              <p:cNvPr id="157869" name="AutoShape 261"/>
              <p:cNvSpPr>
                <a:spLocks noChangeArrowheads="1"/>
              </p:cNvSpPr>
              <p:nvPr/>
            </p:nvSpPr>
            <p:spPr bwMode="auto">
              <a:xfrm>
                <a:off x="624" y="2589"/>
                <a:ext cx="694" cy="9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cs typeface="Arial" panose="020B0604020202020204" pitchFamily="34" charset="0"/>
                </a:endParaRPr>
              </a:p>
            </p:txBody>
          </p:sp>
        </p:grpSp>
        <p:sp>
          <p:nvSpPr>
            <p:cNvPr id="157848" name="Rectangle 262"/>
            <p:cNvSpPr>
              <a:spLocks noChangeArrowheads="1"/>
            </p:cNvSpPr>
            <p:nvPr/>
          </p:nvSpPr>
          <p:spPr bwMode="auto">
            <a:xfrm>
              <a:off x="4218" y="1355"/>
              <a:ext cx="595" cy="48"/>
            </a:xfrm>
            <a:prstGeom prst="rect">
              <a:avLst/>
            </a:prstGeom>
            <a:solidFill>
              <a:schemeClr val="tx1"/>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cs typeface="Arial" panose="020B0604020202020204" pitchFamily="34" charset="0"/>
              </a:endParaRPr>
            </a:p>
          </p:txBody>
        </p:sp>
        <p:sp>
          <p:nvSpPr>
            <p:cNvPr id="157849" name="Rectangle 263"/>
            <p:cNvSpPr>
              <a:spLocks noChangeArrowheads="1"/>
            </p:cNvSpPr>
            <p:nvPr/>
          </p:nvSpPr>
          <p:spPr bwMode="auto">
            <a:xfrm>
              <a:off x="4228" y="1654"/>
              <a:ext cx="595" cy="48"/>
            </a:xfrm>
            <a:prstGeom prst="rect">
              <a:avLst/>
            </a:prstGeom>
            <a:solidFill>
              <a:schemeClr val="tx1"/>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cs typeface="Arial" panose="020B0604020202020204" pitchFamily="34" charset="0"/>
              </a:endParaRPr>
            </a:p>
          </p:txBody>
        </p:sp>
        <p:grpSp>
          <p:nvGrpSpPr>
            <p:cNvPr id="157850" name="Group 264"/>
            <p:cNvGrpSpPr>
              <a:grpSpLocks/>
            </p:cNvGrpSpPr>
            <p:nvPr/>
          </p:nvGrpSpPr>
          <p:grpSpPr bwMode="auto">
            <a:xfrm>
              <a:off x="4735" y="1627"/>
              <a:ext cx="582" cy="151"/>
              <a:chOff x="614" y="2568"/>
              <a:chExt cx="725" cy="139"/>
            </a:xfrm>
          </p:grpSpPr>
          <p:sp>
            <p:nvSpPr>
              <p:cNvPr id="157866" name="AutoShape 265"/>
              <p:cNvSpPr>
                <a:spLocks noChangeArrowheads="1"/>
              </p:cNvSpPr>
              <p:nvPr/>
            </p:nvSpPr>
            <p:spPr bwMode="auto">
              <a:xfrm>
                <a:off x="614" y="2571"/>
                <a:ext cx="717"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cs typeface="Arial" panose="020B0604020202020204" pitchFamily="34" charset="0"/>
                </a:endParaRPr>
              </a:p>
            </p:txBody>
          </p:sp>
          <p:sp>
            <p:nvSpPr>
              <p:cNvPr id="157867" name="AutoShape 266"/>
              <p:cNvSpPr>
                <a:spLocks noChangeArrowheads="1"/>
              </p:cNvSpPr>
              <p:nvPr/>
            </p:nvSpPr>
            <p:spPr bwMode="auto">
              <a:xfrm>
                <a:off x="627" y="2587"/>
                <a:ext cx="687" cy="105"/>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cs typeface="Arial" panose="020B0604020202020204" pitchFamily="34" charset="0"/>
                </a:endParaRPr>
              </a:p>
            </p:txBody>
          </p:sp>
        </p:grpSp>
        <p:sp>
          <p:nvSpPr>
            <p:cNvPr id="157851" name="Freeform 267"/>
            <p:cNvSpPr>
              <a:spLocks/>
            </p:cNvSpPr>
            <p:nvPr/>
          </p:nvSpPr>
          <p:spPr bwMode="auto">
            <a:xfrm>
              <a:off x="5288" y="1354"/>
              <a:ext cx="263" cy="188"/>
            </a:xfrm>
            <a:custGeom>
              <a:avLst/>
              <a:gdLst>
                <a:gd name="T0" fmla="*/ 2 w 328"/>
                <a:gd name="T1" fmla="*/ 0 h 226"/>
                <a:gd name="T2" fmla="*/ 6 w 328"/>
                <a:gd name="T3" fmla="*/ 5 h 226"/>
                <a:gd name="T4" fmla="*/ 6 w 328"/>
                <a:gd name="T5" fmla="*/ 8 h 226"/>
                <a:gd name="T6" fmla="*/ 0 w 328"/>
                <a:gd name="T7" fmla="*/ 3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157852" name="Group 268"/>
            <p:cNvGrpSpPr>
              <a:grpSpLocks/>
            </p:cNvGrpSpPr>
            <p:nvPr/>
          </p:nvGrpSpPr>
          <p:grpSpPr bwMode="auto">
            <a:xfrm>
              <a:off x="4739" y="1327"/>
              <a:ext cx="582" cy="139"/>
              <a:chOff x="614" y="2568"/>
              <a:chExt cx="725" cy="139"/>
            </a:xfrm>
          </p:grpSpPr>
          <p:sp>
            <p:nvSpPr>
              <p:cNvPr id="157864" name="AutoShape 269"/>
              <p:cNvSpPr>
                <a:spLocks noChangeArrowheads="1"/>
              </p:cNvSpPr>
              <p:nvPr/>
            </p:nvSpPr>
            <p:spPr bwMode="auto">
              <a:xfrm>
                <a:off x="616" y="2566"/>
                <a:ext cx="723" cy="143"/>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cs typeface="Arial" panose="020B0604020202020204" pitchFamily="34" charset="0"/>
                </a:endParaRPr>
              </a:p>
            </p:txBody>
          </p:sp>
          <p:sp>
            <p:nvSpPr>
              <p:cNvPr id="157865" name="AutoShape 270"/>
              <p:cNvSpPr>
                <a:spLocks noChangeArrowheads="1"/>
              </p:cNvSpPr>
              <p:nvPr/>
            </p:nvSpPr>
            <p:spPr bwMode="auto">
              <a:xfrm>
                <a:off x="634" y="2584"/>
                <a:ext cx="687"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cs typeface="Arial" panose="020B0604020202020204" pitchFamily="34" charset="0"/>
                </a:endParaRPr>
              </a:p>
            </p:txBody>
          </p:sp>
        </p:grpSp>
        <p:sp>
          <p:nvSpPr>
            <p:cNvPr id="157853" name="Rectangle 271"/>
            <p:cNvSpPr>
              <a:spLocks noChangeArrowheads="1"/>
            </p:cNvSpPr>
            <p:nvPr/>
          </p:nvSpPr>
          <p:spPr bwMode="auto">
            <a:xfrm>
              <a:off x="5248" y="429"/>
              <a:ext cx="68" cy="2288"/>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cs typeface="Arial" panose="020B0604020202020204" pitchFamily="34" charset="0"/>
              </a:endParaRPr>
            </a:p>
          </p:txBody>
        </p:sp>
        <p:sp>
          <p:nvSpPr>
            <p:cNvPr id="157854" name="Freeform 272"/>
            <p:cNvSpPr>
              <a:spLocks/>
            </p:cNvSpPr>
            <p:nvPr/>
          </p:nvSpPr>
          <p:spPr bwMode="auto">
            <a:xfrm>
              <a:off x="5312" y="1007"/>
              <a:ext cx="237" cy="213"/>
            </a:xfrm>
            <a:custGeom>
              <a:avLst/>
              <a:gdLst>
                <a:gd name="T0" fmla="*/ 2 w 296"/>
                <a:gd name="T1" fmla="*/ 0 h 256"/>
                <a:gd name="T2" fmla="*/ 6 w 296"/>
                <a:gd name="T3" fmla="*/ 5 h 256"/>
                <a:gd name="T4" fmla="*/ 6 w 296"/>
                <a:gd name="T5" fmla="*/ 9 h 256"/>
                <a:gd name="T6" fmla="*/ 0 w 296"/>
                <a:gd name="T7" fmla="*/ 3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7855" name="Freeform 273"/>
            <p:cNvSpPr>
              <a:spLocks/>
            </p:cNvSpPr>
            <p:nvPr/>
          </p:nvSpPr>
          <p:spPr bwMode="auto">
            <a:xfrm>
              <a:off x="5315" y="680"/>
              <a:ext cx="244" cy="240"/>
            </a:xfrm>
            <a:custGeom>
              <a:avLst/>
              <a:gdLst>
                <a:gd name="T0" fmla="*/ 0 w 304"/>
                <a:gd name="T1" fmla="*/ 0 h 288"/>
                <a:gd name="T2" fmla="*/ 6 w 304"/>
                <a:gd name="T3" fmla="*/ 7 h 288"/>
                <a:gd name="T4" fmla="*/ 5 w 304"/>
                <a:gd name="T5" fmla="*/ 11 h 288"/>
                <a:gd name="T6" fmla="*/ 2 w 304"/>
                <a:gd name="T7" fmla="*/ 5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7856" name="Oval 274"/>
            <p:cNvSpPr>
              <a:spLocks noChangeArrowheads="1"/>
            </p:cNvSpPr>
            <p:nvPr/>
          </p:nvSpPr>
          <p:spPr bwMode="auto">
            <a:xfrm>
              <a:off x="5516" y="2610"/>
              <a:ext cx="49" cy="96"/>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cs typeface="Arial" panose="020B0604020202020204" pitchFamily="34" charset="0"/>
              </a:endParaRPr>
            </a:p>
          </p:txBody>
        </p:sp>
        <p:sp>
          <p:nvSpPr>
            <p:cNvPr id="157857" name="Freeform 275"/>
            <p:cNvSpPr>
              <a:spLocks/>
            </p:cNvSpPr>
            <p:nvPr/>
          </p:nvSpPr>
          <p:spPr bwMode="auto">
            <a:xfrm>
              <a:off x="5302" y="2614"/>
              <a:ext cx="245" cy="200"/>
            </a:xfrm>
            <a:custGeom>
              <a:avLst/>
              <a:gdLst>
                <a:gd name="T0" fmla="*/ 0 w 306"/>
                <a:gd name="T1" fmla="*/ 5 h 240"/>
                <a:gd name="T2" fmla="*/ 2 w 306"/>
                <a:gd name="T3" fmla="*/ 9 h 240"/>
                <a:gd name="T4" fmla="*/ 6 w 306"/>
                <a:gd name="T5" fmla="*/ 5 h 240"/>
                <a:gd name="T6" fmla="*/ 6 w 306"/>
                <a:gd name="T7" fmla="*/ 0 h 240"/>
                <a:gd name="T8" fmla="*/ 0 w 306"/>
                <a:gd name="T9" fmla="*/ 5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7858" name="AutoShape 276"/>
            <p:cNvSpPr>
              <a:spLocks noChangeArrowheads="1"/>
            </p:cNvSpPr>
            <p:nvPr/>
          </p:nvSpPr>
          <p:spPr bwMode="auto">
            <a:xfrm>
              <a:off x="4140" y="2682"/>
              <a:ext cx="1201" cy="143"/>
            </a:xfrm>
            <a:prstGeom prst="roundRect">
              <a:avLst>
                <a:gd name="adj" fmla="val 50000"/>
              </a:avLst>
            </a:prstGeom>
            <a:solidFill>
              <a:srgbClr val="DDDDDD"/>
            </a:solidFill>
            <a:ln w="9525">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cs typeface="Arial" panose="020B0604020202020204" pitchFamily="34" charset="0"/>
              </a:endParaRPr>
            </a:p>
          </p:txBody>
        </p:sp>
        <p:sp>
          <p:nvSpPr>
            <p:cNvPr id="157859" name="AutoShape 277"/>
            <p:cNvSpPr>
              <a:spLocks noChangeArrowheads="1"/>
            </p:cNvSpPr>
            <p:nvPr/>
          </p:nvSpPr>
          <p:spPr bwMode="auto">
            <a:xfrm>
              <a:off x="4203" y="2711"/>
              <a:ext cx="1074" cy="78"/>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cs typeface="Arial" panose="020B0604020202020204" pitchFamily="34" charset="0"/>
              </a:endParaRPr>
            </a:p>
          </p:txBody>
        </p:sp>
        <p:sp>
          <p:nvSpPr>
            <p:cNvPr id="157860" name="Oval 278"/>
            <p:cNvSpPr>
              <a:spLocks noChangeArrowheads="1"/>
            </p:cNvSpPr>
            <p:nvPr/>
          </p:nvSpPr>
          <p:spPr bwMode="auto">
            <a:xfrm>
              <a:off x="4306" y="2383"/>
              <a:ext cx="161" cy="143"/>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cs typeface="Arial" panose="020B0604020202020204" pitchFamily="34" charset="0"/>
              </a:endParaRPr>
            </a:p>
          </p:txBody>
        </p:sp>
        <p:sp>
          <p:nvSpPr>
            <p:cNvPr id="157861" name="Oval 279"/>
            <p:cNvSpPr>
              <a:spLocks noChangeArrowheads="1"/>
            </p:cNvSpPr>
            <p:nvPr/>
          </p:nvSpPr>
          <p:spPr bwMode="auto">
            <a:xfrm>
              <a:off x="4486" y="2383"/>
              <a:ext cx="161" cy="143"/>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endParaRPr kumimoji="0" lang="zh-CN" altLang="zh-CN" sz="1800">
                <a:solidFill>
                  <a:srgbClr val="FF0000"/>
                </a:solidFill>
                <a:latin typeface="Arial" panose="020B0604020202020204" pitchFamily="34" charset="0"/>
                <a:ea typeface="宋体" panose="02010600030101010101" pitchFamily="2" charset="-122"/>
                <a:cs typeface="Arial" panose="020B0604020202020204" pitchFamily="34" charset="0"/>
              </a:endParaRPr>
            </a:p>
          </p:txBody>
        </p:sp>
        <p:sp>
          <p:nvSpPr>
            <p:cNvPr id="157862" name="Oval 280"/>
            <p:cNvSpPr>
              <a:spLocks noChangeArrowheads="1"/>
            </p:cNvSpPr>
            <p:nvPr/>
          </p:nvSpPr>
          <p:spPr bwMode="auto">
            <a:xfrm>
              <a:off x="4662" y="2383"/>
              <a:ext cx="156" cy="137"/>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cs typeface="Arial" panose="020B0604020202020204" pitchFamily="34" charset="0"/>
              </a:endParaRPr>
            </a:p>
          </p:txBody>
        </p:sp>
        <p:sp>
          <p:nvSpPr>
            <p:cNvPr id="157863" name="Rectangle 281"/>
            <p:cNvSpPr>
              <a:spLocks noChangeArrowheads="1"/>
            </p:cNvSpPr>
            <p:nvPr/>
          </p:nvSpPr>
          <p:spPr bwMode="auto">
            <a:xfrm>
              <a:off x="5062" y="1833"/>
              <a:ext cx="83" cy="765"/>
            </a:xfrm>
            <a:prstGeom prst="rect">
              <a:avLst/>
            </a:prstGeom>
            <a:solidFill>
              <a:srgbClr val="292929"/>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cs typeface="Arial" panose="020B0604020202020204" pitchFamily="34" charset="0"/>
              </a:endParaRPr>
            </a:p>
          </p:txBody>
        </p:sp>
      </p:grpSp>
      <p:grpSp>
        <p:nvGrpSpPr>
          <p:cNvPr id="157706" name="Group 249"/>
          <p:cNvGrpSpPr>
            <a:grpSpLocks/>
          </p:cNvGrpSpPr>
          <p:nvPr/>
        </p:nvGrpSpPr>
        <p:grpSpPr bwMode="auto">
          <a:xfrm>
            <a:off x="1000125" y="5335588"/>
            <a:ext cx="463550" cy="636587"/>
            <a:chOff x="4140" y="429"/>
            <a:chExt cx="1425" cy="2396"/>
          </a:xfrm>
        </p:grpSpPr>
        <p:sp>
          <p:nvSpPr>
            <p:cNvPr id="157808" name="Freeform 250"/>
            <p:cNvSpPr>
              <a:spLocks/>
            </p:cNvSpPr>
            <p:nvPr/>
          </p:nvSpPr>
          <p:spPr bwMode="auto">
            <a:xfrm>
              <a:off x="5268" y="433"/>
              <a:ext cx="283" cy="2286"/>
            </a:xfrm>
            <a:custGeom>
              <a:avLst/>
              <a:gdLst>
                <a:gd name="T0" fmla="*/ 2 w 354"/>
                <a:gd name="T1" fmla="*/ 0 h 2742"/>
                <a:gd name="T2" fmla="*/ 6 w 354"/>
                <a:gd name="T3" fmla="*/ 13 h 2742"/>
                <a:gd name="T4" fmla="*/ 6 w 354"/>
                <a:gd name="T5" fmla="*/ 99 h 2742"/>
                <a:gd name="T6" fmla="*/ 0 w 354"/>
                <a:gd name="T7" fmla="*/ 103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7809" name="Rectangle 251"/>
            <p:cNvSpPr>
              <a:spLocks noChangeArrowheads="1"/>
            </p:cNvSpPr>
            <p:nvPr/>
          </p:nvSpPr>
          <p:spPr bwMode="auto">
            <a:xfrm>
              <a:off x="4203" y="429"/>
              <a:ext cx="1049" cy="2282"/>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cs typeface="Arial" panose="020B0604020202020204" pitchFamily="34" charset="0"/>
              </a:endParaRPr>
            </a:p>
          </p:txBody>
        </p:sp>
        <p:sp>
          <p:nvSpPr>
            <p:cNvPr id="157810" name="Freeform 252"/>
            <p:cNvSpPr>
              <a:spLocks/>
            </p:cNvSpPr>
            <p:nvPr/>
          </p:nvSpPr>
          <p:spPr bwMode="auto">
            <a:xfrm>
              <a:off x="5321" y="570"/>
              <a:ext cx="169" cy="2115"/>
            </a:xfrm>
            <a:custGeom>
              <a:avLst/>
              <a:gdLst>
                <a:gd name="T0" fmla="*/ 2 w 211"/>
                <a:gd name="T1" fmla="*/ 0 h 2537"/>
                <a:gd name="T2" fmla="*/ 4 w 211"/>
                <a:gd name="T3" fmla="*/ 9 h 2537"/>
                <a:gd name="T4" fmla="*/ 2 w 211"/>
                <a:gd name="T5" fmla="*/ 94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7811" name="Freeform 253"/>
            <p:cNvSpPr>
              <a:spLocks/>
            </p:cNvSpPr>
            <p:nvPr/>
          </p:nvSpPr>
          <p:spPr bwMode="auto">
            <a:xfrm>
              <a:off x="5284" y="1640"/>
              <a:ext cx="263" cy="189"/>
            </a:xfrm>
            <a:custGeom>
              <a:avLst/>
              <a:gdLst>
                <a:gd name="T0" fmla="*/ 2 w 328"/>
                <a:gd name="T1" fmla="*/ 0 h 226"/>
                <a:gd name="T2" fmla="*/ 6 w 328"/>
                <a:gd name="T3" fmla="*/ 6 h 226"/>
                <a:gd name="T4" fmla="*/ 6 w 328"/>
                <a:gd name="T5" fmla="*/ 9 h 226"/>
                <a:gd name="T6" fmla="*/ 0 w 328"/>
                <a:gd name="T7" fmla="*/ 4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7812" name="Rectangle 254"/>
            <p:cNvSpPr>
              <a:spLocks noChangeArrowheads="1"/>
            </p:cNvSpPr>
            <p:nvPr/>
          </p:nvSpPr>
          <p:spPr bwMode="auto">
            <a:xfrm>
              <a:off x="4213" y="692"/>
              <a:ext cx="595" cy="48"/>
            </a:xfrm>
            <a:prstGeom prst="rect">
              <a:avLst/>
            </a:prstGeom>
            <a:solidFill>
              <a:schemeClr val="tx1"/>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cs typeface="Arial" panose="020B0604020202020204" pitchFamily="34" charset="0"/>
              </a:endParaRPr>
            </a:p>
          </p:txBody>
        </p:sp>
        <p:grpSp>
          <p:nvGrpSpPr>
            <p:cNvPr id="157813" name="Group 255"/>
            <p:cNvGrpSpPr>
              <a:grpSpLocks/>
            </p:cNvGrpSpPr>
            <p:nvPr/>
          </p:nvGrpSpPr>
          <p:grpSpPr bwMode="auto">
            <a:xfrm>
              <a:off x="4749" y="668"/>
              <a:ext cx="581" cy="145"/>
              <a:chOff x="614" y="2568"/>
              <a:chExt cx="725" cy="139"/>
            </a:xfrm>
          </p:grpSpPr>
          <p:sp>
            <p:nvSpPr>
              <p:cNvPr id="157838" name="AutoShape 256"/>
              <p:cNvSpPr>
                <a:spLocks noChangeArrowheads="1"/>
              </p:cNvSpPr>
              <p:nvPr/>
            </p:nvSpPr>
            <p:spPr bwMode="auto">
              <a:xfrm>
                <a:off x="615" y="2568"/>
                <a:ext cx="725" cy="137"/>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cs typeface="Arial" panose="020B0604020202020204" pitchFamily="34" charset="0"/>
                </a:endParaRPr>
              </a:p>
            </p:txBody>
          </p:sp>
          <p:sp>
            <p:nvSpPr>
              <p:cNvPr id="157839" name="AutoShape 257"/>
              <p:cNvSpPr>
                <a:spLocks noChangeArrowheads="1"/>
              </p:cNvSpPr>
              <p:nvPr/>
            </p:nvSpPr>
            <p:spPr bwMode="auto">
              <a:xfrm>
                <a:off x="634" y="2585"/>
                <a:ext cx="688"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cs typeface="Arial" panose="020B0604020202020204" pitchFamily="34" charset="0"/>
                </a:endParaRPr>
              </a:p>
            </p:txBody>
          </p:sp>
        </p:grpSp>
        <p:sp>
          <p:nvSpPr>
            <p:cNvPr id="157814" name="Rectangle 258"/>
            <p:cNvSpPr>
              <a:spLocks noChangeArrowheads="1"/>
            </p:cNvSpPr>
            <p:nvPr/>
          </p:nvSpPr>
          <p:spPr bwMode="auto">
            <a:xfrm>
              <a:off x="4223" y="1021"/>
              <a:ext cx="595" cy="48"/>
            </a:xfrm>
            <a:prstGeom prst="rect">
              <a:avLst/>
            </a:prstGeom>
            <a:solidFill>
              <a:schemeClr val="tx1"/>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cs typeface="Arial" panose="020B0604020202020204" pitchFamily="34" charset="0"/>
              </a:endParaRPr>
            </a:p>
          </p:txBody>
        </p:sp>
        <p:grpSp>
          <p:nvGrpSpPr>
            <p:cNvPr id="157815" name="Group 259"/>
            <p:cNvGrpSpPr>
              <a:grpSpLocks/>
            </p:cNvGrpSpPr>
            <p:nvPr/>
          </p:nvGrpSpPr>
          <p:grpSpPr bwMode="auto">
            <a:xfrm>
              <a:off x="4747" y="994"/>
              <a:ext cx="581" cy="134"/>
              <a:chOff x="614" y="2568"/>
              <a:chExt cx="725" cy="139"/>
            </a:xfrm>
          </p:grpSpPr>
          <p:sp>
            <p:nvSpPr>
              <p:cNvPr id="157836" name="AutoShape 260"/>
              <p:cNvSpPr>
                <a:spLocks noChangeArrowheads="1"/>
              </p:cNvSpPr>
              <p:nvPr/>
            </p:nvSpPr>
            <p:spPr bwMode="auto">
              <a:xfrm>
                <a:off x="612" y="2571"/>
                <a:ext cx="725" cy="136"/>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cs typeface="Arial" panose="020B0604020202020204" pitchFamily="34" charset="0"/>
                </a:endParaRPr>
              </a:p>
            </p:txBody>
          </p:sp>
          <p:sp>
            <p:nvSpPr>
              <p:cNvPr id="157837" name="AutoShape 261"/>
              <p:cNvSpPr>
                <a:spLocks noChangeArrowheads="1"/>
              </p:cNvSpPr>
              <p:nvPr/>
            </p:nvSpPr>
            <p:spPr bwMode="auto">
              <a:xfrm>
                <a:off x="624" y="2589"/>
                <a:ext cx="694" cy="9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cs typeface="Arial" panose="020B0604020202020204" pitchFamily="34" charset="0"/>
                </a:endParaRPr>
              </a:p>
            </p:txBody>
          </p:sp>
        </p:grpSp>
        <p:sp>
          <p:nvSpPr>
            <p:cNvPr id="157816" name="Rectangle 262"/>
            <p:cNvSpPr>
              <a:spLocks noChangeArrowheads="1"/>
            </p:cNvSpPr>
            <p:nvPr/>
          </p:nvSpPr>
          <p:spPr bwMode="auto">
            <a:xfrm>
              <a:off x="4218" y="1355"/>
              <a:ext cx="595" cy="48"/>
            </a:xfrm>
            <a:prstGeom prst="rect">
              <a:avLst/>
            </a:prstGeom>
            <a:solidFill>
              <a:schemeClr val="tx1"/>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cs typeface="Arial" panose="020B0604020202020204" pitchFamily="34" charset="0"/>
              </a:endParaRPr>
            </a:p>
          </p:txBody>
        </p:sp>
        <p:sp>
          <p:nvSpPr>
            <p:cNvPr id="157817" name="Rectangle 263"/>
            <p:cNvSpPr>
              <a:spLocks noChangeArrowheads="1"/>
            </p:cNvSpPr>
            <p:nvPr/>
          </p:nvSpPr>
          <p:spPr bwMode="auto">
            <a:xfrm>
              <a:off x="4228" y="1654"/>
              <a:ext cx="595" cy="48"/>
            </a:xfrm>
            <a:prstGeom prst="rect">
              <a:avLst/>
            </a:prstGeom>
            <a:solidFill>
              <a:schemeClr val="tx1"/>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cs typeface="Arial" panose="020B0604020202020204" pitchFamily="34" charset="0"/>
              </a:endParaRPr>
            </a:p>
          </p:txBody>
        </p:sp>
        <p:grpSp>
          <p:nvGrpSpPr>
            <p:cNvPr id="157818" name="Group 264"/>
            <p:cNvGrpSpPr>
              <a:grpSpLocks/>
            </p:cNvGrpSpPr>
            <p:nvPr/>
          </p:nvGrpSpPr>
          <p:grpSpPr bwMode="auto">
            <a:xfrm>
              <a:off x="4735" y="1627"/>
              <a:ext cx="582" cy="151"/>
              <a:chOff x="614" y="2568"/>
              <a:chExt cx="725" cy="139"/>
            </a:xfrm>
          </p:grpSpPr>
          <p:sp>
            <p:nvSpPr>
              <p:cNvPr id="157834" name="AutoShape 265"/>
              <p:cNvSpPr>
                <a:spLocks noChangeArrowheads="1"/>
              </p:cNvSpPr>
              <p:nvPr/>
            </p:nvSpPr>
            <p:spPr bwMode="auto">
              <a:xfrm>
                <a:off x="614" y="2571"/>
                <a:ext cx="717"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cs typeface="Arial" panose="020B0604020202020204" pitchFamily="34" charset="0"/>
                </a:endParaRPr>
              </a:p>
            </p:txBody>
          </p:sp>
          <p:sp>
            <p:nvSpPr>
              <p:cNvPr id="157835" name="AutoShape 266"/>
              <p:cNvSpPr>
                <a:spLocks noChangeArrowheads="1"/>
              </p:cNvSpPr>
              <p:nvPr/>
            </p:nvSpPr>
            <p:spPr bwMode="auto">
              <a:xfrm>
                <a:off x="627" y="2587"/>
                <a:ext cx="687" cy="105"/>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cs typeface="Arial" panose="020B0604020202020204" pitchFamily="34" charset="0"/>
                </a:endParaRPr>
              </a:p>
            </p:txBody>
          </p:sp>
        </p:grpSp>
        <p:sp>
          <p:nvSpPr>
            <p:cNvPr id="157819" name="Freeform 267"/>
            <p:cNvSpPr>
              <a:spLocks/>
            </p:cNvSpPr>
            <p:nvPr/>
          </p:nvSpPr>
          <p:spPr bwMode="auto">
            <a:xfrm>
              <a:off x="5288" y="1354"/>
              <a:ext cx="263" cy="188"/>
            </a:xfrm>
            <a:custGeom>
              <a:avLst/>
              <a:gdLst>
                <a:gd name="T0" fmla="*/ 2 w 328"/>
                <a:gd name="T1" fmla="*/ 0 h 226"/>
                <a:gd name="T2" fmla="*/ 6 w 328"/>
                <a:gd name="T3" fmla="*/ 5 h 226"/>
                <a:gd name="T4" fmla="*/ 6 w 328"/>
                <a:gd name="T5" fmla="*/ 8 h 226"/>
                <a:gd name="T6" fmla="*/ 0 w 328"/>
                <a:gd name="T7" fmla="*/ 3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157820" name="Group 268"/>
            <p:cNvGrpSpPr>
              <a:grpSpLocks/>
            </p:cNvGrpSpPr>
            <p:nvPr/>
          </p:nvGrpSpPr>
          <p:grpSpPr bwMode="auto">
            <a:xfrm>
              <a:off x="4739" y="1327"/>
              <a:ext cx="582" cy="139"/>
              <a:chOff x="614" y="2568"/>
              <a:chExt cx="725" cy="139"/>
            </a:xfrm>
          </p:grpSpPr>
          <p:sp>
            <p:nvSpPr>
              <p:cNvPr id="157832" name="AutoShape 269"/>
              <p:cNvSpPr>
                <a:spLocks noChangeArrowheads="1"/>
              </p:cNvSpPr>
              <p:nvPr/>
            </p:nvSpPr>
            <p:spPr bwMode="auto">
              <a:xfrm>
                <a:off x="616" y="2566"/>
                <a:ext cx="723" cy="143"/>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cs typeface="Arial" panose="020B0604020202020204" pitchFamily="34" charset="0"/>
                </a:endParaRPr>
              </a:p>
            </p:txBody>
          </p:sp>
          <p:sp>
            <p:nvSpPr>
              <p:cNvPr id="157833" name="AutoShape 270"/>
              <p:cNvSpPr>
                <a:spLocks noChangeArrowheads="1"/>
              </p:cNvSpPr>
              <p:nvPr/>
            </p:nvSpPr>
            <p:spPr bwMode="auto">
              <a:xfrm>
                <a:off x="634" y="2584"/>
                <a:ext cx="687"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cs typeface="Arial" panose="020B0604020202020204" pitchFamily="34" charset="0"/>
                </a:endParaRPr>
              </a:p>
            </p:txBody>
          </p:sp>
        </p:grpSp>
        <p:sp>
          <p:nvSpPr>
            <p:cNvPr id="157821" name="Rectangle 271"/>
            <p:cNvSpPr>
              <a:spLocks noChangeArrowheads="1"/>
            </p:cNvSpPr>
            <p:nvPr/>
          </p:nvSpPr>
          <p:spPr bwMode="auto">
            <a:xfrm>
              <a:off x="5248" y="429"/>
              <a:ext cx="68" cy="2288"/>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cs typeface="Arial" panose="020B0604020202020204" pitchFamily="34" charset="0"/>
              </a:endParaRPr>
            </a:p>
          </p:txBody>
        </p:sp>
        <p:sp>
          <p:nvSpPr>
            <p:cNvPr id="157822" name="Freeform 272"/>
            <p:cNvSpPr>
              <a:spLocks/>
            </p:cNvSpPr>
            <p:nvPr/>
          </p:nvSpPr>
          <p:spPr bwMode="auto">
            <a:xfrm>
              <a:off x="5312" y="1007"/>
              <a:ext cx="237" cy="213"/>
            </a:xfrm>
            <a:custGeom>
              <a:avLst/>
              <a:gdLst>
                <a:gd name="T0" fmla="*/ 2 w 296"/>
                <a:gd name="T1" fmla="*/ 0 h 256"/>
                <a:gd name="T2" fmla="*/ 6 w 296"/>
                <a:gd name="T3" fmla="*/ 5 h 256"/>
                <a:gd name="T4" fmla="*/ 6 w 296"/>
                <a:gd name="T5" fmla="*/ 9 h 256"/>
                <a:gd name="T6" fmla="*/ 0 w 296"/>
                <a:gd name="T7" fmla="*/ 3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7823" name="Freeform 273"/>
            <p:cNvSpPr>
              <a:spLocks/>
            </p:cNvSpPr>
            <p:nvPr/>
          </p:nvSpPr>
          <p:spPr bwMode="auto">
            <a:xfrm>
              <a:off x="5315" y="680"/>
              <a:ext cx="244" cy="240"/>
            </a:xfrm>
            <a:custGeom>
              <a:avLst/>
              <a:gdLst>
                <a:gd name="T0" fmla="*/ 0 w 304"/>
                <a:gd name="T1" fmla="*/ 0 h 288"/>
                <a:gd name="T2" fmla="*/ 6 w 304"/>
                <a:gd name="T3" fmla="*/ 7 h 288"/>
                <a:gd name="T4" fmla="*/ 5 w 304"/>
                <a:gd name="T5" fmla="*/ 11 h 288"/>
                <a:gd name="T6" fmla="*/ 2 w 304"/>
                <a:gd name="T7" fmla="*/ 5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7824" name="Oval 274"/>
            <p:cNvSpPr>
              <a:spLocks noChangeArrowheads="1"/>
            </p:cNvSpPr>
            <p:nvPr/>
          </p:nvSpPr>
          <p:spPr bwMode="auto">
            <a:xfrm>
              <a:off x="5516" y="2610"/>
              <a:ext cx="49" cy="96"/>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cs typeface="Arial" panose="020B0604020202020204" pitchFamily="34" charset="0"/>
              </a:endParaRPr>
            </a:p>
          </p:txBody>
        </p:sp>
        <p:sp>
          <p:nvSpPr>
            <p:cNvPr id="157825" name="Freeform 275"/>
            <p:cNvSpPr>
              <a:spLocks/>
            </p:cNvSpPr>
            <p:nvPr/>
          </p:nvSpPr>
          <p:spPr bwMode="auto">
            <a:xfrm>
              <a:off x="5302" y="2614"/>
              <a:ext cx="245" cy="200"/>
            </a:xfrm>
            <a:custGeom>
              <a:avLst/>
              <a:gdLst>
                <a:gd name="T0" fmla="*/ 0 w 306"/>
                <a:gd name="T1" fmla="*/ 5 h 240"/>
                <a:gd name="T2" fmla="*/ 2 w 306"/>
                <a:gd name="T3" fmla="*/ 9 h 240"/>
                <a:gd name="T4" fmla="*/ 6 w 306"/>
                <a:gd name="T5" fmla="*/ 5 h 240"/>
                <a:gd name="T6" fmla="*/ 6 w 306"/>
                <a:gd name="T7" fmla="*/ 0 h 240"/>
                <a:gd name="T8" fmla="*/ 0 w 306"/>
                <a:gd name="T9" fmla="*/ 5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7826" name="AutoShape 276"/>
            <p:cNvSpPr>
              <a:spLocks noChangeArrowheads="1"/>
            </p:cNvSpPr>
            <p:nvPr/>
          </p:nvSpPr>
          <p:spPr bwMode="auto">
            <a:xfrm>
              <a:off x="4140" y="2682"/>
              <a:ext cx="1201" cy="143"/>
            </a:xfrm>
            <a:prstGeom prst="roundRect">
              <a:avLst>
                <a:gd name="adj" fmla="val 50000"/>
              </a:avLst>
            </a:prstGeom>
            <a:solidFill>
              <a:srgbClr val="DDDDDD"/>
            </a:solidFill>
            <a:ln w="9525">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cs typeface="Arial" panose="020B0604020202020204" pitchFamily="34" charset="0"/>
              </a:endParaRPr>
            </a:p>
          </p:txBody>
        </p:sp>
        <p:sp>
          <p:nvSpPr>
            <p:cNvPr id="157827" name="AutoShape 277"/>
            <p:cNvSpPr>
              <a:spLocks noChangeArrowheads="1"/>
            </p:cNvSpPr>
            <p:nvPr/>
          </p:nvSpPr>
          <p:spPr bwMode="auto">
            <a:xfrm>
              <a:off x="4203" y="2711"/>
              <a:ext cx="1074" cy="78"/>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cs typeface="Arial" panose="020B0604020202020204" pitchFamily="34" charset="0"/>
              </a:endParaRPr>
            </a:p>
          </p:txBody>
        </p:sp>
        <p:sp>
          <p:nvSpPr>
            <p:cNvPr id="157828" name="Oval 278"/>
            <p:cNvSpPr>
              <a:spLocks noChangeArrowheads="1"/>
            </p:cNvSpPr>
            <p:nvPr/>
          </p:nvSpPr>
          <p:spPr bwMode="auto">
            <a:xfrm>
              <a:off x="4306" y="2383"/>
              <a:ext cx="161" cy="143"/>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cs typeface="Arial" panose="020B0604020202020204" pitchFamily="34" charset="0"/>
              </a:endParaRPr>
            </a:p>
          </p:txBody>
        </p:sp>
        <p:sp>
          <p:nvSpPr>
            <p:cNvPr id="157829" name="Oval 279"/>
            <p:cNvSpPr>
              <a:spLocks noChangeArrowheads="1"/>
            </p:cNvSpPr>
            <p:nvPr/>
          </p:nvSpPr>
          <p:spPr bwMode="auto">
            <a:xfrm>
              <a:off x="4486" y="2383"/>
              <a:ext cx="161" cy="143"/>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endParaRPr kumimoji="0" lang="zh-CN" altLang="zh-CN" sz="1800">
                <a:solidFill>
                  <a:srgbClr val="FF0000"/>
                </a:solidFill>
                <a:latin typeface="Arial" panose="020B0604020202020204" pitchFamily="34" charset="0"/>
                <a:ea typeface="宋体" panose="02010600030101010101" pitchFamily="2" charset="-122"/>
                <a:cs typeface="Arial" panose="020B0604020202020204" pitchFamily="34" charset="0"/>
              </a:endParaRPr>
            </a:p>
          </p:txBody>
        </p:sp>
        <p:sp>
          <p:nvSpPr>
            <p:cNvPr id="157830" name="Oval 280"/>
            <p:cNvSpPr>
              <a:spLocks noChangeArrowheads="1"/>
            </p:cNvSpPr>
            <p:nvPr/>
          </p:nvSpPr>
          <p:spPr bwMode="auto">
            <a:xfrm>
              <a:off x="4662" y="2383"/>
              <a:ext cx="156" cy="137"/>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cs typeface="Arial" panose="020B0604020202020204" pitchFamily="34" charset="0"/>
              </a:endParaRPr>
            </a:p>
          </p:txBody>
        </p:sp>
        <p:sp>
          <p:nvSpPr>
            <p:cNvPr id="157831" name="Rectangle 281"/>
            <p:cNvSpPr>
              <a:spLocks noChangeArrowheads="1"/>
            </p:cNvSpPr>
            <p:nvPr/>
          </p:nvSpPr>
          <p:spPr bwMode="auto">
            <a:xfrm>
              <a:off x="5062" y="1833"/>
              <a:ext cx="83" cy="765"/>
            </a:xfrm>
            <a:prstGeom prst="rect">
              <a:avLst/>
            </a:prstGeom>
            <a:solidFill>
              <a:srgbClr val="292929"/>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cs typeface="Arial" panose="020B0604020202020204" pitchFamily="34" charset="0"/>
              </a:endParaRPr>
            </a:p>
          </p:txBody>
        </p:sp>
      </p:grpSp>
      <p:grpSp>
        <p:nvGrpSpPr>
          <p:cNvPr id="157707" name="Group 249"/>
          <p:cNvGrpSpPr>
            <a:grpSpLocks/>
          </p:cNvGrpSpPr>
          <p:nvPr/>
        </p:nvGrpSpPr>
        <p:grpSpPr bwMode="auto">
          <a:xfrm>
            <a:off x="5286375" y="5548313"/>
            <a:ext cx="463550" cy="638175"/>
            <a:chOff x="4140" y="429"/>
            <a:chExt cx="1425" cy="2396"/>
          </a:xfrm>
        </p:grpSpPr>
        <p:sp>
          <p:nvSpPr>
            <p:cNvPr id="157776" name="Freeform 250"/>
            <p:cNvSpPr>
              <a:spLocks/>
            </p:cNvSpPr>
            <p:nvPr/>
          </p:nvSpPr>
          <p:spPr bwMode="auto">
            <a:xfrm>
              <a:off x="5268" y="433"/>
              <a:ext cx="283" cy="2286"/>
            </a:xfrm>
            <a:custGeom>
              <a:avLst/>
              <a:gdLst>
                <a:gd name="T0" fmla="*/ 2 w 354"/>
                <a:gd name="T1" fmla="*/ 0 h 2742"/>
                <a:gd name="T2" fmla="*/ 6 w 354"/>
                <a:gd name="T3" fmla="*/ 13 h 2742"/>
                <a:gd name="T4" fmla="*/ 6 w 354"/>
                <a:gd name="T5" fmla="*/ 99 h 2742"/>
                <a:gd name="T6" fmla="*/ 0 w 354"/>
                <a:gd name="T7" fmla="*/ 103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7777" name="Rectangle 251"/>
            <p:cNvSpPr>
              <a:spLocks noChangeArrowheads="1"/>
            </p:cNvSpPr>
            <p:nvPr/>
          </p:nvSpPr>
          <p:spPr bwMode="auto">
            <a:xfrm>
              <a:off x="4203" y="429"/>
              <a:ext cx="1049" cy="2283"/>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cs typeface="Arial" panose="020B0604020202020204" pitchFamily="34" charset="0"/>
              </a:endParaRPr>
            </a:p>
          </p:txBody>
        </p:sp>
        <p:sp>
          <p:nvSpPr>
            <p:cNvPr id="157778" name="Freeform 252"/>
            <p:cNvSpPr>
              <a:spLocks/>
            </p:cNvSpPr>
            <p:nvPr/>
          </p:nvSpPr>
          <p:spPr bwMode="auto">
            <a:xfrm>
              <a:off x="5321" y="570"/>
              <a:ext cx="169" cy="2115"/>
            </a:xfrm>
            <a:custGeom>
              <a:avLst/>
              <a:gdLst>
                <a:gd name="T0" fmla="*/ 2 w 211"/>
                <a:gd name="T1" fmla="*/ 0 h 2537"/>
                <a:gd name="T2" fmla="*/ 4 w 211"/>
                <a:gd name="T3" fmla="*/ 9 h 2537"/>
                <a:gd name="T4" fmla="*/ 2 w 211"/>
                <a:gd name="T5" fmla="*/ 94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7779" name="Freeform 253"/>
            <p:cNvSpPr>
              <a:spLocks/>
            </p:cNvSpPr>
            <p:nvPr/>
          </p:nvSpPr>
          <p:spPr bwMode="auto">
            <a:xfrm>
              <a:off x="5284" y="1640"/>
              <a:ext cx="263" cy="189"/>
            </a:xfrm>
            <a:custGeom>
              <a:avLst/>
              <a:gdLst>
                <a:gd name="T0" fmla="*/ 2 w 328"/>
                <a:gd name="T1" fmla="*/ 0 h 226"/>
                <a:gd name="T2" fmla="*/ 6 w 328"/>
                <a:gd name="T3" fmla="*/ 6 h 226"/>
                <a:gd name="T4" fmla="*/ 6 w 328"/>
                <a:gd name="T5" fmla="*/ 9 h 226"/>
                <a:gd name="T6" fmla="*/ 0 w 328"/>
                <a:gd name="T7" fmla="*/ 4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7780" name="Rectangle 254"/>
            <p:cNvSpPr>
              <a:spLocks noChangeArrowheads="1"/>
            </p:cNvSpPr>
            <p:nvPr/>
          </p:nvSpPr>
          <p:spPr bwMode="auto">
            <a:xfrm>
              <a:off x="4213" y="691"/>
              <a:ext cx="595" cy="48"/>
            </a:xfrm>
            <a:prstGeom prst="rect">
              <a:avLst/>
            </a:prstGeom>
            <a:solidFill>
              <a:schemeClr val="tx1"/>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cs typeface="Arial" panose="020B0604020202020204" pitchFamily="34" charset="0"/>
              </a:endParaRPr>
            </a:p>
          </p:txBody>
        </p:sp>
        <p:grpSp>
          <p:nvGrpSpPr>
            <p:cNvPr id="157781" name="Group 255"/>
            <p:cNvGrpSpPr>
              <a:grpSpLocks/>
            </p:cNvGrpSpPr>
            <p:nvPr/>
          </p:nvGrpSpPr>
          <p:grpSpPr bwMode="auto">
            <a:xfrm>
              <a:off x="4749" y="668"/>
              <a:ext cx="581" cy="145"/>
              <a:chOff x="614" y="2568"/>
              <a:chExt cx="725" cy="139"/>
            </a:xfrm>
          </p:grpSpPr>
          <p:sp>
            <p:nvSpPr>
              <p:cNvPr id="157806" name="AutoShape 256"/>
              <p:cNvSpPr>
                <a:spLocks noChangeArrowheads="1"/>
              </p:cNvSpPr>
              <p:nvPr/>
            </p:nvSpPr>
            <p:spPr bwMode="auto">
              <a:xfrm>
                <a:off x="615" y="2567"/>
                <a:ext cx="725" cy="137"/>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cs typeface="Arial" panose="020B0604020202020204" pitchFamily="34" charset="0"/>
                </a:endParaRPr>
              </a:p>
            </p:txBody>
          </p:sp>
          <p:sp>
            <p:nvSpPr>
              <p:cNvPr id="157807" name="AutoShape 257"/>
              <p:cNvSpPr>
                <a:spLocks noChangeArrowheads="1"/>
              </p:cNvSpPr>
              <p:nvPr/>
            </p:nvSpPr>
            <p:spPr bwMode="auto">
              <a:xfrm>
                <a:off x="634" y="2585"/>
                <a:ext cx="688"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cs typeface="Arial" panose="020B0604020202020204" pitchFamily="34" charset="0"/>
                </a:endParaRPr>
              </a:p>
            </p:txBody>
          </p:sp>
        </p:grpSp>
        <p:sp>
          <p:nvSpPr>
            <p:cNvPr id="157782" name="Rectangle 258"/>
            <p:cNvSpPr>
              <a:spLocks noChangeArrowheads="1"/>
            </p:cNvSpPr>
            <p:nvPr/>
          </p:nvSpPr>
          <p:spPr bwMode="auto">
            <a:xfrm>
              <a:off x="4223" y="1019"/>
              <a:ext cx="595" cy="48"/>
            </a:xfrm>
            <a:prstGeom prst="rect">
              <a:avLst/>
            </a:prstGeom>
            <a:solidFill>
              <a:schemeClr val="tx1"/>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cs typeface="Arial" panose="020B0604020202020204" pitchFamily="34" charset="0"/>
              </a:endParaRPr>
            </a:p>
          </p:txBody>
        </p:sp>
        <p:grpSp>
          <p:nvGrpSpPr>
            <p:cNvPr id="157783" name="Group 259"/>
            <p:cNvGrpSpPr>
              <a:grpSpLocks/>
            </p:cNvGrpSpPr>
            <p:nvPr/>
          </p:nvGrpSpPr>
          <p:grpSpPr bwMode="auto">
            <a:xfrm>
              <a:off x="4747" y="994"/>
              <a:ext cx="581" cy="134"/>
              <a:chOff x="614" y="2568"/>
              <a:chExt cx="725" cy="139"/>
            </a:xfrm>
          </p:grpSpPr>
          <p:sp>
            <p:nvSpPr>
              <p:cNvPr id="157804" name="AutoShape 260"/>
              <p:cNvSpPr>
                <a:spLocks noChangeArrowheads="1"/>
              </p:cNvSpPr>
              <p:nvPr/>
            </p:nvSpPr>
            <p:spPr bwMode="auto">
              <a:xfrm>
                <a:off x="612" y="2569"/>
                <a:ext cx="725" cy="136"/>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cs typeface="Arial" panose="020B0604020202020204" pitchFamily="34" charset="0"/>
                </a:endParaRPr>
              </a:p>
            </p:txBody>
          </p:sp>
          <p:sp>
            <p:nvSpPr>
              <p:cNvPr id="157805" name="AutoShape 261"/>
              <p:cNvSpPr>
                <a:spLocks noChangeArrowheads="1"/>
              </p:cNvSpPr>
              <p:nvPr/>
            </p:nvSpPr>
            <p:spPr bwMode="auto">
              <a:xfrm>
                <a:off x="624" y="2588"/>
                <a:ext cx="694" cy="9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cs typeface="Arial" panose="020B0604020202020204" pitchFamily="34" charset="0"/>
                </a:endParaRPr>
              </a:p>
            </p:txBody>
          </p:sp>
        </p:grpSp>
        <p:sp>
          <p:nvSpPr>
            <p:cNvPr id="157784" name="Rectangle 262"/>
            <p:cNvSpPr>
              <a:spLocks noChangeArrowheads="1"/>
            </p:cNvSpPr>
            <p:nvPr/>
          </p:nvSpPr>
          <p:spPr bwMode="auto">
            <a:xfrm>
              <a:off x="4218" y="1359"/>
              <a:ext cx="595" cy="48"/>
            </a:xfrm>
            <a:prstGeom prst="rect">
              <a:avLst/>
            </a:prstGeom>
            <a:solidFill>
              <a:schemeClr val="tx1"/>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cs typeface="Arial" panose="020B0604020202020204" pitchFamily="34" charset="0"/>
              </a:endParaRPr>
            </a:p>
          </p:txBody>
        </p:sp>
        <p:sp>
          <p:nvSpPr>
            <p:cNvPr id="157785" name="Rectangle 263"/>
            <p:cNvSpPr>
              <a:spLocks noChangeArrowheads="1"/>
            </p:cNvSpPr>
            <p:nvPr/>
          </p:nvSpPr>
          <p:spPr bwMode="auto">
            <a:xfrm>
              <a:off x="4228" y="1657"/>
              <a:ext cx="595" cy="42"/>
            </a:xfrm>
            <a:prstGeom prst="rect">
              <a:avLst/>
            </a:prstGeom>
            <a:solidFill>
              <a:schemeClr val="tx1"/>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cs typeface="Arial" panose="020B0604020202020204" pitchFamily="34" charset="0"/>
              </a:endParaRPr>
            </a:p>
          </p:txBody>
        </p:sp>
        <p:grpSp>
          <p:nvGrpSpPr>
            <p:cNvPr id="157786" name="Group 264"/>
            <p:cNvGrpSpPr>
              <a:grpSpLocks/>
            </p:cNvGrpSpPr>
            <p:nvPr/>
          </p:nvGrpSpPr>
          <p:grpSpPr bwMode="auto">
            <a:xfrm>
              <a:off x="4735" y="1627"/>
              <a:ext cx="582" cy="151"/>
              <a:chOff x="614" y="2568"/>
              <a:chExt cx="725" cy="139"/>
            </a:xfrm>
          </p:grpSpPr>
          <p:sp>
            <p:nvSpPr>
              <p:cNvPr id="157802" name="AutoShape 265"/>
              <p:cNvSpPr>
                <a:spLocks noChangeArrowheads="1"/>
              </p:cNvSpPr>
              <p:nvPr/>
            </p:nvSpPr>
            <p:spPr bwMode="auto">
              <a:xfrm>
                <a:off x="614" y="2568"/>
                <a:ext cx="717" cy="137"/>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cs typeface="Arial" panose="020B0604020202020204" pitchFamily="34" charset="0"/>
                </a:endParaRPr>
              </a:p>
            </p:txBody>
          </p:sp>
          <p:sp>
            <p:nvSpPr>
              <p:cNvPr id="157803" name="AutoShape 266"/>
              <p:cNvSpPr>
                <a:spLocks noChangeArrowheads="1"/>
              </p:cNvSpPr>
              <p:nvPr/>
            </p:nvSpPr>
            <p:spPr bwMode="auto">
              <a:xfrm>
                <a:off x="627" y="2584"/>
                <a:ext cx="687"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cs typeface="Arial" panose="020B0604020202020204" pitchFamily="34" charset="0"/>
                </a:endParaRPr>
              </a:p>
            </p:txBody>
          </p:sp>
        </p:grpSp>
        <p:sp>
          <p:nvSpPr>
            <p:cNvPr id="157787" name="Freeform 267"/>
            <p:cNvSpPr>
              <a:spLocks/>
            </p:cNvSpPr>
            <p:nvPr/>
          </p:nvSpPr>
          <p:spPr bwMode="auto">
            <a:xfrm>
              <a:off x="5288" y="1354"/>
              <a:ext cx="263" cy="188"/>
            </a:xfrm>
            <a:custGeom>
              <a:avLst/>
              <a:gdLst>
                <a:gd name="T0" fmla="*/ 2 w 328"/>
                <a:gd name="T1" fmla="*/ 0 h 226"/>
                <a:gd name="T2" fmla="*/ 6 w 328"/>
                <a:gd name="T3" fmla="*/ 5 h 226"/>
                <a:gd name="T4" fmla="*/ 6 w 328"/>
                <a:gd name="T5" fmla="*/ 8 h 226"/>
                <a:gd name="T6" fmla="*/ 0 w 328"/>
                <a:gd name="T7" fmla="*/ 3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157788" name="Group 268"/>
            <p:cNvGrpSpPr>
              <a:grpSpLocks/>
            </p:cNvGrpSpPr>
            <p:nvPr/>
          </p:nvGrpSpPr>
          <p:grpSpPr bwMode="auto">
            <a:xfrm>
              <a:off x="4739" y="1327"/>
              <a:ext cx="582" cy="139"/>
              <a:chOff x="614" y="2568"/>
              <a:chExt cx="725" cy="139"/>
            </a:xfrm>
          </p:grpSpPr>
          <p:sp>
            <p:nvSpPr>
              <p:cNvPr id="157800" name="AutoShape 269"/>
              <p:cNvSpPr>
                <a:spLocks noChangeArrowheads="1"/>
              </p:cNvSpPr>
              <p:nvPr/>
            </p:nvSpPr>
            <p:spPr bwMode="auto">
              <a:xfrm>
                <a:off x="616" y="2570"/>
                <a:ext cx="723" cy="137"/>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cs typeface="Arial" panose="020B0604020202020204" pitchFamily="34" charset="0"/>
                </a:endParaRPr>
              </a:p>
            </p:txBody>
          </p:sp>
          <p:sp>
            <p:nvSpPr>
              <p:cNvPr id="157801" name="AutoShape 270"/>
              <p:cNvSpPr>
                <a:spLocks noChangeArrowheads="1"/>
              </p:cNvSpPr>
              <p:nvPr/>
            </p:nvSpPr>
            <p:spPr bwMode="auto">
              <a:xfrm>
                <a:off x="634" y="2588"/>
                <a:ext cx="687"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cs typeface="Arial" panose="020B0604020202020204" pitchFamily="34" charset="0"/>
                </a:endParaRPr>
              </a:p>
            </p:txBody>
          </p:sp>
        </p:grpSp>
        <p:sp>
          <p:nvSpPr>
            <p:cNvPr id="157789" name="Rectangle 271"/>
            <p:cNvSpPr>
              <a:spLocks noChangeArrowheads="1"/>
            </p:cNvSpPr>
            <p:nvPr/>
          </p:nvSpPr>
          <p:spPr bwMode="auto">
            <a:xfrm>
              <a:off x="5248" y="429"/>
              <a:ext cx="68" cy="2289"/>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cs typeface="Arial" panose="020B0604020202020204" pitchFamily="34" charset="0"/>
              </a:endParaRPr>
            </a:p>
          </p:txBody>
        </p:sp>
        <p:sp>
          <p:nvSpPr>
            <p:cNvPr id="157790" name="Freeform 272"/>
            <p:cNvSpPr>
              <a:spLocks/>
            </p:cNvSpPr>
            <p:nvPr/>
          </p:nvSpPr>
          <p:spPr bwMode="auto">
            <a:xfrm>
              <a:off x="5312" y="1007"/>
              <a:ext cx="237" cy="213"/>
            </a:xfrm>
            <a:custGeom>
              <a:avLst/>
              <a:gdLst>
                <a:gd name="T0" fmla="*/ 2 w 296"/>
                <a:gd name="T1" fmla="*/ 0 h 256"/>
                <a:gd name="T2" fmla="*/ 6 w 296"/>
                <a:gd name="T3" fmla="*/ 5 h 256"/>
                <a:gd name="T4" fmla="*/ 6 w 296"/>
                <a:gd name="T5" fmla="*/ 9 h 256"/>
                <a:gd name="T6" fmla="*/ 0 w 296"/>
                <a:gd name="T7" fmla="*/ 3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7791" name="Freeform 273"/>
            <p:cNvSpPr>
              <a:spLocks/>
            </p:cNvSpPr>
            <p:nvPr/>
          </p:nvSpPr>
          <p:spPr bwMode="auto">
            <a:xfrm>
              <a:off x="5315" y="680"/>
              <a:ext cx="244" cy="240"/>
            </a:xfrm>
            <a:custGeom>
              <a:avLst/>
              <a:gdLst>
                <a:gd name="T0" fmla="*/ 0 w 304"/>
                <a:gd name="T1" fmla="*/ 0 h 288"/>
                <a:gd name="T2" fmla="*/ 6 w 304"/>
                <a:gd name="T3" fmla="*/ 7 h 288"/>
                <a:gd name="T4" fmla="*/ 5 w 304"/>
                <a:gd name="T5" fmla="*/ 11 h 288"/>
                <a:gd name="T6" fmla="*/ 2 w 304"/>
                <a:gd name="T7" fmla="*/ 5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7792" name="Oval 274"/>
            <p:cNvSpPr>
              <a:spLocks noChangeArrowheads="1"/>
            </p:cNvSpPr>
            <p:nvPr/>
          </p:nvSpPr>
          <p:spPr bwMode="auto">
            <a:xfrm>
              <a:off x="5516" y="2610"/>
              <a:ext cx="49"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cs typeface="Arial" panose="020B0604020202020204" pitchFamily="34" charset="0"/>
              </a:endParaRPr>
            </a:p>
          </p:txBody>
        </p:sp>
        <p:sp>
          <p:nvSpPr>
            <p:cNvPr id="157793" name="Freeform 275"/>
            <p:cNvSpPr>
              <a:spLocks/>
            </p:cNvSpPr>
            <p:nvPr/>
          </p:nvSpPr>
          <p:spPr bwMode="auto">
            <a:xfrm>
              <a:off x="5302" y="2614"/>
              <a:ext cx="245" cy="200"/>
            </a:xfrm>
            <a:custGeom>
              <a:avLst/>
              <a:gdLst>
                <a:gd name="T0" fmla="*/ 0 w 306"/>
                <a:gd name="T1" fmla="*/ 5 h 240"/>
                <a:gd name="T2" fmla="*/ 2 w 306"/>
                <a:gd name="T3" fmla="*/ 9 h 240"/>
                <a:gd name="T4" fmla="*/ 6 w 306"/>
                <a:gd name="T5" fmla="*/ 5 h 240"/>
                <a:gd name="T6" fmla="*/ 6 w 306"/>
                <a:gd name="T7" fmla="*/ 0 h 240"/>
                <a:gd name="T8" fmla="*/ 0 w 306"/>
                <a:gd name="T9" fmla="*/ 5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7794" name="AutoShape 276"/>
            <p:cNvSpPr>
              <a:spLocks noChangeArrowheads="1"/>
            </p:cNvSpPr>
            <p:nvPr/>
          </p:nvSpPr>
          <p:spPr bwMode="auto">
            <a:xfrm>
              <a:off x="4140" y="2682"/>
              <a:ext cx="1201" cy="143"/>
            </a:xfrm>
            <a:prstGeom prst="roundRect">
              <a:avLst>
                <a:gd name="adj" fmla="val 50000"/>
              </a:avLst>
            </a:prstGeom>
            <a:solidFill>
              <a:srgbClr val="DDDDDD"/>
            </a:solidFill>
            <a:ln w="9525">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cs typeface="Arial" panose="020B0604020202020204" pitchFamily="34" charset="0"/>
              </a:endParaRPr>
            </a:p>
          </p:txBody>
        </p:sp>
        <p:sp>
          <p:nvSpPr>
            <p:cNvPr id="157795" name="AutoShape 277"/>
            <p:cNvSpPr>
              <a:spLocks noChangeArrowheads="1"/>
            </p:cNvSpPr>
            <p:nvPr/>
          </p:nvSpPr>
          <p:spPr bwMode="auto">
            <a:xfrm>
              <a:off x="4203" y="2712"/>
              <a:ext cx="1074" cy="77"/>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cs typeface="Arial" panose="020B0604020202020204" pitchFamily="34" charset="0"/>
              </a:endParaRPr>
            </a:p>
          </p:txBody>
        </p:sp>
        <p:sp>
          <p:nvSpPr>
            <p:cNvPr id="157796" name="Oval 278"/>
            <p:cNvSpPr>
              <a:spLocks noChangeArrowheads="1"/>
            </p:cNvSpPr>
            <p:nvPr/>
          </p:nvSpPr>
          <p:spPr bwMode="auto">
            <a:xfrm>
              <a:off x="4306" y="2384"/>
              <a:ext cx="161" cy="143"/>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cs typeface="Arial" panose="020B0604020202020204" pitchFamily="34" charset="0"/>
              </a:endParaRPr>
            </a:p>
          </p:txBody>
        </p:sp>
        <p:sp>
          <p:nvSpPr>
            <p:cNvPr id="157797" name="Oval 279"/>
            <p:cNvSpPr>
              <a:spLocks noChangeArrowheads="1"/>
            </p:cNvSpPr>
            <p:nvPr/>
          </p:nvSpPr>
          <p:spPr bwMode="auto">
            <a:xfrm>
              <a:off x="4486" y="2384"/>
              <a:ext cx="161" cy="143"/>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endParaRPr kumimoji="0" lang="zh-CN" altLang="zh-CN" sz="1800">
                <a:solidFill>
                  <a:srgbClr val="FF0000"/>
                </a:solidFill>
                <a:latin typeface="Arial" panose="020B0604020202020204" pitchFamily="34" charset="0"/>
                <a:ea typeface="宋体" panose="02010600030101010101" pitchFamily="2" charset="-122"/>
                <a:cs typeface="Arial" panose="020B0604020202020204" pitchFamily="34" charset="0"/>
              </a:endParaRPr>
            </a:p>
          </p:txBody>
        </p:sp>
        <p:sp>
          <p:nvSpPr>
            <p:cNvPr id="157798" name="Oval 280"/>
            <p:cNvSpPr>
              <a:spLocks noChangeArrowheads="1"/>
            </p:cNvSpPr>
            <p:nvPr/>
          </p:nvSpPr>
          <p:spPr bwMode="auto">
            <a:xfrm>
              <a:off x="4662" y="2378"/>
              <a:ext cx="156" cy="143"/>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cs typeface="Arial" panose="020B0604020202020204" pitchFamily="34" charset="0"/>
              </a:endParaRPr>
            </a:p>
          </p:txBody>
        </p:sp>
        <p:sp>
          <p:nvSpPr>
            <p:cNvPr id="157799" name="Rectangle 281"/>
            <p:cNvSpPr>
              <a:spLocks noChangeArrowheads="1"/>
            </p:cNvSpPr>
            <p:nvPr/>
          </p:nvSpPr>
          <p:spPr bwMode="auto">
            <a:xfrm>
              <a:off x="5062" y="1836"/>
              <a:ext cx="83" cy="763"/>
            </a:xfrm>
            <a:prstGeom prst="rect">
              <a:avLst/>
            </a:prstGeom>
            <a:solidFill>
              <a:srgbClr val="292929"/>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cs typeface="Arial" panose="020B0604020202020204" pitchFamily="34" charset="0"/>
              </a:endParaRPr>
            </a:p>
          </p:txBody>
        </p:sp>
      </p:grpSp>
      <p:grpSp>
        <p:nvGrpSpPr>
          <p:cNvPr id="157708" name="Group 249"/>
          <p:cNvGrpSpPr>
            <a:grpSpLocks/>
          </p:cNvGrpSpPr>
          <p:nvPr/>
        </p:nvGrpSpPr>
        <p:grpSpPr bwMode="auto">
          <a:xfrm>
            <a:off x="4722813" y="3789363"/>
            <a:ext cx="463550" cy="636587"/>
            <a:chOff x="4140" y="429"/>
            <a:chExt cx="1425" cy="2396"/>
          </a:xfrm>
        </p:grpSpPr>
        <p:sp>
          <p:nvSpPr>
            <p:cNvPr id="157744" name="Freeform 250"/>
            <p:cNvSpPr>
              <a:spLocks/>
            </p:cNvSpPr>
            <p:nvPr/>
          </p:nvSpPr>
          <p:spPr bwMode="auto">
            <a:xfrm>
              <a:off x="5268" y="433"/>
              <a:ext cx="283" cy="2286"/>
            </a:xfrm>
            <a:custGeom>
              <a:avLst/>
              <a:gdLst>
                <a:gd name="T0" fmla="*/ 2 w 354"/>
                <a:gd name="T1" fmla="*/ 0 h 2742"/>
                <a:gd name="T2" fmla="*/ 6 w 354"/>
                <a:gd name="T3" fmla="*/ 13 h 2742"/>
                <a:gd name="T4" fmla="*/ 6 w 354"/>
                <a:gd name="T5" fmla="*/ 99 h 2742"/>
                <a:gd name="T6" fmla="*/ 0 w 354"/>
                <a:gd name="T7" fmla="*/ 103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7745" name="Rectangle 251"/>
            <p:cNvSpPr>
              <a:spLocks noChangeArrowheads="1"/>
            </p:cNvSpPr>
            <p:nvPr/>
          </p:nvSpPr>
          <p:spPr bwMode="auto">
            <a:xfrm>
              <a:off x="4203" y="429"/>
              <a:ext cx="1049" cy="2282"/>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cs typeface="Arial" panose="020B0604020202020204" pitchFamily="34" charset="0"/>
              </a:endParaRPr>
            </a:p>
          </p:txBody>
        </p:sp>
        <p:sp>
          <p:nvSpPr>
            <p:cNvPr id="157746" name="Freeform 252"/>
            <p:cNvSpPr>
              <a:spLocks/>
            </p:cNvSpPr>
            <p:nvPr/>
          </p:nvSpPr>
          <p:spPr bwMode="auto">
            <a:xfrm>
              <a:off x="5321" y="570"/>
              <a:ext cx="169" cy="2115"/>
            </a:xfrm>
            <a:custGeom>
              <a:avLst/>
              <a:gdLst>
                <a:gd name="T0" fmla="*/ 2 w 211"/>
                <a:gd name="T1" fmla="*/ 0 h 2537"/>
                <a:gd name="T2" fmla="*/ 4 w 211"/>
                <a:gd name="T3" fmla="*/ 9 h 2537"/>
                <a:gd name="T4" fmla="*/ 2 w 211"/>
                <a:gd name="T5" fmla="*/ 94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7747" name="Freeform 253"/>
            <p:cNvSpPr>
              <a:spLocks/>
            </p:cNvSpPr>
            <p:nvPr/>
          </p:nvSpPr>
          <p:spPr bwMode="auto">
            <a:xfrm>
              <a:off x="5284" y="1640"/>
              <a:ext cx="263" cy="189"/>
            </a:xfrm>
            <a:custGeom>
              <a:avLst/>
              <a:gdLst>
                <a:gd name="T0" fmla="*/ 2 w 328"/>
                <a:gd name="T1" fmla="*/ 0 h 226"/>
                <a:gd name="T2" fmla="*/ 6 w 328"/>
                <a:gd name="T3" fmla="*/ 6 h 226"/>
                <a:gd name="T4" fmla="*/ 6 w 328"/>
                <a:gd name="T5" fmla="*/ 9 h 226"/>
                <a:gd name="T6" fmla="*/ 0 w 328"/>
                <a:gd name="T7" fmla="*/ 4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7748" name="Rectangle 254"/>
            <p:cNvSpPr>
              <a:spLocks noChangeArrowheads="1"/>
            </p:cNvSpPr>
            <p:nvPr/>
          </p:nvSpPr>
          <p:spPr bwMode="auto">
            <a:xfrm>
              <a:off x="4213" y="692"/>
              <a:ext cx="595" cy="48"/>
            </a:xfrm>
            <a:prstGeom prst="rect">
              <a:avLst/>
            </a:prstGeom>
            <a:solidFill>
              <a:schemeClr val="tx1"/>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cs typeface="Arial" panose="020B0604020202020204" pitchFamily="34" charset="0"/>
              </a:endParaRPr>
            </a:p>
          </p:txBody>
        </p:sp>
        <p:grpSp>
          <p:nvGrpSpPr>
            <p:cNvPr id="157749" name="Group 255"/>
            <p:cNvGrpSpPr>
              <a:grpSpLocks/>
            </p:cNvGrpSpPr>
            <p:nvPr/>
          </p:nvGrpSpPr>
          <p:grpSpPr bwMode="auto">
            <a:xfrm>
              <a:off x="4749" y="668"/>
              <a:ext cx="581" cy="145"/>
              <a:chOff x="614" y="2568"/>
              <a:chExt cx="725" cy="139"/>
            </a:xfrm>
          </p:grpSpPr>
          <p:sp>
            <p:nvSpPr>
              <p:cNvPr id="157774" name="AutoShape 256"/>
              <p:cNvSpPr>
                <a:spLocks noChangeArrowheads="1"/>
              </p:cNvSpPr>
              <p:nvPr/>
            </p:nvSpPr>
            <p:spPr bwMode="auto">
              <a:xfrm>
                <a:off x="615" y="2568"/>
                <a:ext cx="725" cy="137"/>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cs typeface="Arial" panose="020B0604020202020204" pitchFamily="34" charset="0"/>
                </a:endParaRPr>
              </a:p>
            </p:txBody>
          </p:sp>
          <p:sp>
            <p:nvSpPr>
              <p:cNvPr id="157775" name="AutoShape 257"/>
              <p:cNvSpPr>
                <a:spLocks noChangeArrowheads="1"/>
              </p:cNvSpPr>
              <p:nvPr/>
            </p:nvSpPr>
            <p:spPr bwMode="auto">
              <a:xfrm>
                <a:off x="634" y="2585"/>
                <a:ext cx="688"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cs typeface="Arial" panose="020B0604020202020204" pitchFamily="34" charset="0"/>
                </a:endParaRPr>
              </a:p>
            </p:txBody>
          </p:sp>
        </p:grpSp>
        <p:sp>
          <p:nvSpPr>
            <p:cNvPr id="157750" name="Rectangle 258"/>
            <p:cNvSpPr>
              <a:spLocks noChangeArrowheads="1"/>
            </p:cNvSpPr>
            <p:nvPr/>
          </p:nvSpPr>
          <p:spPr bwMode="auto">
            <a:xfrm>
              <a:off x="4223" y="1021"/>
              <a:ext cx="595" cy="48"/>
            </a:xfrm>
            <a:prstGeom prst="rect">
              <a:avLst/>
            </a:prstGeom>
            <a:solidFill>
              <a:schemeClr val="tx1"/>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cs typeface="Arial" panose="020B0604020202020204" pitchFamily="34" charset="0"/>
              </a:endParaRPr>
            </a:p>
          </p:txBody>
        </p:sp>
        <p:grpSp>
          <p:nvGrpSpPr>
            <p:cNvPr id="157751" name="Group 259"/>
            <p:cNvGrpSpPr>
              <a:grpSpLocks/>
            </p:cNvGrpSpPr>
            <p:nvPr/>
          </p:nvGrpSpPr>
          <p:grpSpPr bwMode="auto">
            <a:xfrm>
              <a:off x="4747" y="994"/>
              <a:ext cx="581" cy="134"/>
              <a:chOff x="614" y="2568"/>
              <a:chExt cx="725" cy="139"/>
            </a:xfrm>
          </p:grpSpPr>
          <p:sp>
            <p:nvSpPr>
              <p:cNvPr id="157772" name="AutoShape 260"/>
              <p:cNvSpPr>
                <a:spLocks noChangeArrowheads="1"/>
              </p:cNvSpPr>
              <p:nvPr/>
            </p:nvSpPr>
            <p:spPr bwMode="auto">
              <a:xfrm>
                <a:off x="612" y="2571"/>
                <a:ext cx="725" cy="136"/>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cs typeface="Arial" panose="020B0604020202020204" pitchFamily="34" charset="0"/>
                </a:endParaRPr>
              </a:p>
            </p:txBody>
          </p:sp>
          <p:sp>
            <p:nvSpPr>
              <p:cNvPr id="157773" name="AutoShape 261"/>
              <p:cNvSpPr>
                <a:spLocks noChangeArrowheads="1"/>
              </p:cNvSpPr>
              <p:nvPr/>
            </p:nvSpPr>
            <p:spPr bwMode="auto">
              <a:xfrm>
                <a:off x="624" y="2589"/>
                <a:ext cx="694" cy="9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cs typeface="Arial" panose="020B0604020202020204" pitchFamily="34" charset="0"/>
                </a:endParaRPr>
              </a:p>
            </p:txBody>
          </p:sp>
        </p:grpSp>
        <p:sp>
          <p:nvSpPr>
            <p:cNvPr id="157752" name="Rectangle 262"/>
            <p:cNvSpPr>
              <a:spLocks noChangeArrowheads="1"/>
            </p:cNvSpPr>
            <p:nvPr/>
          </p:nvSpPr>
          <p:spPr bwMode="auto">
            <a:xfrm>
              <a:off x="4218" y="1355"/>
              <a:ext cx="595" cy="48"/>
            </a:xfrm>
            <a:prstGeom prst="rect">
              <a:avLst/>
            </a:prstGeom>
            <a:solidFill>
              <a:schemeClr val="tx1"/>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cs typeface="Arial" panose="020B0604020202020204" pitchFamily="34" charset="0"/>
              </a:endParaRPr>
            </a:p>
          </p:txBody>
        </p:sp>
        <p:sp>
          <p:nvSpPr>
            <p:cNvPr id="157753" name="Rectangle 263"/>
            <p:cNvSpPr>
              <a:spLocks noChangeArrowheads="1"/>
            </p:cNvSpPr>
            <p:nvPr/>
          </p:nvSpPr>
          <p:spPr bwMode="auto">
            <a:xfrm>
              <a:off x="4228" y="1654"/>
              <a:ext cx="595" cy="48"/>
            </a:xfrm>
            <a:prstGeom prst="rect">
              <a:avLst/>
            </a:prstGeom>
            <a:solidFill>
              <a:schemeClr val="tx1"/>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cs typeface="Arial" panose="020B0604020202020204" pitchFamily="34" charset="0"/>
              </a:endParaRPr>
            </a:p>
          </p:txBody>
        </p:sp>
        <p:grpSp>
          <p:nvGrpSpPr>
            <p:cNvPr id="157754" name="Group 264"/>
            <p:cNvGrpSpPr>
              <a:grpSpLocks/>
            </p:cNvGrpSpPr>
            <p:nvPr/>
          </p:nvGrpSpPr>
          <p:grpSpPr bwMode="auto">
            <a:xfrm>
              <a:off x="4735" y="1627"/>
              <a:ext cx="582" cy="151"/>
              <a:chOff x="614" y="2568"/>
              <a:chExt cx="725" cy="139"/>
            </a:xfrm>
          </p:grpSpPr>
          <p:sp>
            <p:nvSpPr>
              <p:cNvPr id="157770" name="AutoShape 265"/>
              <p:cNvSpPr>
                <a:spLocks noChangeArrowheads="1"/>
              </p:cNvSpPr>
              <p:nvPr/>
            </p:nvSpPr>
            <p:spPr bwMode="auto">
              <a:xfrm>
                <a:off x="614" y="2571"/>
                <a:ext cx="717"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cs typeface="Arial" panose="020B0604020202020204" pitchFamily="34" charset="0"/>
                </a:endParaRPr>
              </a:p>
            </p:txBody>
          </p:sp>
          <p:sp>
            <p:nvSpPr>
              <p:cNvPr id="157771" name="AutoShape 266"/>
              <p:cNvSpPr>
                <a:spLocks noChangeArrowheads="1"/>
              </p:cNvSpPr>
              <p:nvPr/>
            </p:nvSpPr>
            <p:spPr bwMode="auto">
              <a:xfrm>
                <a:off x="627" y="2587"/>
                <a:ext cx="687" cy="105"/>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cs typeface="Arial" panose="020B0604020202020204" pitchFamily="34" charset="0"/>
                </a:endParaRPr>
              </a:p>
            </p:txBody>
          </p:sp>
        </p:grpSp>
        <p:sp>
          <p:nvSpPr>
            <p:cNvPr id="157755" name="Freeform 267"/>
            <p:cNvSpPr>
              <a:spLocks/>
            </p:cNvSpPr>
            <p:nvPr/>
          </p:nvSpPr>
          <p:spPr bwMode="auto">
            <a:xfrm>
              <a:off x="5288" y="1354"/>
              <a:ext cx="263" cy="188"/>
            </a:xfrm>
            <a:custGeom>
              <a:avLst/>
              <a:gdLst>
                <a:gd name="T0" fmla="*/ 2 w 328"/>
                <a:gd name="T1" fmla="*/ 0 h 226"/>
                <a:gd name="T2" fmla="*/ 6 w 328"/>
                <a:gd name="T3" fmla="*/ 5 h 226"/>
                <a:gd name="T4" fmla="*/ 6 w 328"/>
                <a:gd name="T5" fmla="*/ 8 h 226"/>
                <a:gd name="T6" fmla="*/ 0 w 328"/>
                <a:gd name="T7" fmla="*/ 3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157756" name="Group 268"/>
            <p:cNvGrpSpPr>
              <a:grpSpLocks/>
            </p:cNvGrpSpPr>
            <p:nvPr/>
          </p:nvGrpSpPr>
          <p:grpSpPr bwMode="auto">
            <a:xfrm>
              <a:off x="4739" y="1327"/>
              <a:ext cx="582" cy="139"/>
              <a:chOff x="614" y="2568"/>
              <a:chExt cx="725" cy="139"/>
            </a:xfrm>
          </p:grpSpPr>
          <p:sp>
            <p:nvSpPr>
              <p:cNvPr id="157768" name="AutoShape 269"/>
              <p:cNvSpPr>
                <a:spLocks noChangeArrowheads="1"/>
              </p:cNvSpPr>
              <p:nvPr/>
            </p:nvSpPr>
            <p:spPr bwMode="auto">
              <a:xfrm>
                <a:off x="616" y="2566"/>
                <a:ext cx="723" cy="143"/>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cs typeface="Arial" panose="020B0604020202020204" pitchFamily="34" charset="0"/>
                </a:endParaRPr>
              </a:p>
            </p:txBody>
          </p:sp>
          <p:sp>
            <p:nvSpPr>
              <p:cNvPr id="157769" name="AutoShape 270"/>
              <p:cNvSpPr>
                <a:spLocks noChangeArrowheads="1"/>
              </p:cNvSpPr>
              <p:nvPr/>
            </p:nvSpPr>
            <p:spPr bwMode="auto">
              <a:xfrm>
                <a:off x="634" y="2584"/>
                <a:ext cx="687"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cs typeface="Arial" panose="020B0604020202020204" pitchFamily="34" charset="0"/>
                </a:endParaRPr>
              </a:p>
            </p:txBody>
          </p:sp>
        </p:grpSp>
        <p:sp>
          <p:nvSpPr>
            <p:cNvPr id="157757" name="Rectangle 271"/>
            <p:cNvSpPr>
              <a:spLocks noChangeArrowheads="1"/>
            </p:cNvSpPr>
            <p:nvPr/>
          </p:nvSpPr>
          <p:spPr bwMode="auto">
            <a:xfrm>
              <a:off x="5248" y="429"/>
              <a:ext cx="68" cy="2288"/>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cs typeface="Arial" panose="020B0604020202020204" pitchFamily="34" charset="0"/>
              </a:endParaRPr>
            </a:p>
          </p:txBody>
        </p:sp>
        <p:sp>
          <p:nvSpPr>
            <p:cNvPr id="157758" name="Freeform 272"/>
            <p:cNvSpPr>
              <a:spLocks/>
            </p:cNvSpPr>
            <p:nvPr/>
          </p:nvSpPr>
          <p:spPr bwMode="auto">
            <a:xfrm>
              <a:off x="5312" y="1007"/>
              <a:ext cx="237" cy="213"/>
            </a:xfrm>
            <a:custGeom>
              <a:avLst/>
              <a:gdLst>
                <a:gd name="T0" fmla="*/ 2 w 296"/>
                <a:gd name="T1" fmla="*/ 0 h 256"/>
                <a:gd name="T2" fmla="*/ 6 w 296"/>
                <a:gd name="T3" fmla="*/ 5 h 256"/>
                <a:gd name="T4" fmla="*/ 6 w 296"/>
                <a:gd name="T5" fmla="*/ 9 h 256"/>
                <a:gd name="T6" fmla="*/ 0 w 296"/>
                <a:gd name="T7" fmla="*/ 3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7759" name="Freeform 273"/>
            <p:cNvSpPr>
              <a:spLocks/>
            </p:cNvSpPr>
            <p:nvPr/>
          </p:nvSpPr>
          <p:spPr bwMode="auto">
            <a:xfrm>
              <a:off x="5315" y="680"/>
              <a:ext cx="244" cy="240"/>
            </a:xfrm>
            <a:custGeom>
              <a:avLst/>
              <a:gdLst>
                <a:gd name="T0" fmla="*/ 0 w 304"/>
                <a:gd name="T1" fmla="*/ 0 h 288"/>
                <a:gd name="T2" fmla="*/ 6 w 304"/>
                <a:gd name="T3" fmla="*/ 7 h 288"/>
                <a:gd name="T4" fmla="*/ 5 w 304"/>
                <a:gd name="T5" fmla="*/ 11 h 288"/>
                <a:gd name="T6" fmla="*/ 2 w 304"/>
                <a:gd name="T7" fmla="*/ 5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7760" name="Oval 274"/>
            <p:cNvSpPr>
              <a:spLocks noChangeArrowheads="1"/>
            </p:cNvSpPr>
            <p:nvPr/>
          </p:nvSpPr>
          <p:spPr bwMode="auto">
            <a:xfrm>
              <a:off x="5516" y="2610"/>
              <a:ext cx="49" cy="96"/>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cs typeface="Arial" panose="020B0604020202020204" pitchFamily="34" charset="0"/>
              </a:endParaRPr>
            </a:p>
          </p:txBody>
        </p:sp>
        <p:sp>
          <p:nvSpPr>
            <p:cNvPr id="157761" name="Freeform 275"/>
            <p:cNvSpPr>
              <a:spLocks/>
            </p:cNvSpPr>
            <p:nvPr/>
          </p:nvSpPr>
          <p:spPr bwMode="auto">
            <a:xfrm>
              <a:off x="5302" y="2614"/>
              <a:ext cx="245" cy="200"/>
            </a:xfrm>
            <a:custGeom>
              <a:avLst/>
              <a:gdLst>
                <a:gd name="T0" fmla="*/ 0 w 306"/>
                <a:gd name="T1" fmla="*/ 5 h 240"/>
                <a:gd name="T2" fmla="*/ 2 w 306"/>
                <a:gd name="T3" fmla="*/ 9 h 240"/>
                <a:gd name="T4" fmla="*/ 6 w 306"/>
                <a:gd name="T5" fmla="*/ 5 h 240"/>
                <a:gd name="T6" fmla="*/ 6 w 306"/>
                <a:gd name="T7" fmla="*/ 0 h 240"/>
                <a:gd name="T8" fmla="*/ 0 w 306"/>
                <a:gd name="T9" fmla="*/ 5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7762" name="AutoShape 276"/>
            <p:cNvSpPr>
              <a:spLocks noChangeArrowheads="1"/>
            </p:cNvSpPr>
            <p:nvPr/>
          </p:nvSpPr>
          <p:spPr bwMode="auto">
            <a:xfrm>
              <a:off x="4140" y="2682"/>
              <a:ext cx="1201" cy="143"/>
            </a:xfrm>
            <a:prstGeom prst="roundRect">
              <a:avLst>
                <a:gd name="adj" fmla="val 50000"/>
              </a:avLst>
            </a:prstGeom>
            <a:solidFill>
              <a:srgbClr val="DDDDDD"/>
            </a:solidFill>
            <a:ln w="9525">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cs typeface="Arial" panose="020B0604020202020204" pitchFamily="34" charset="0"/>
              </a:endParaRPr>
            </a:p>
          </p:txBody>
        </p:sp>
        <p:sp>
          <p:nvSpPr>
            <p:cNvPr id="157763" name="AutoShape 277"/>
            <p:cNvSpPr>
              <a:spLocks noChangeArrowheads="1"/>
            </p:cNvSpPr>
            <p:nvPr/>
          </p:nvSpPr>
          <p:spPr bwMode="auto">
            <a:xfrm>
              <a:off x="4203" y="2711"/>
              <a:ext cx="1074" cy="78"/>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cs typeface="Arial" panose="020B0604020202020204" pitchFamily="34" charset="0"/>
              </a:endParaRPr>
            </a:p>
          </p:txBody>
        </p:sp>
        <p:sp>
          <p:nvSpPr>
            <p:cNvPr id="157764" name="Oval 278"/>
            <p:cNvSpPr>
              <a:spLocks noChangeArrowheads="1"/>
            </p:cNvSpPr>
            <p:nvPr/>
          </p:nvSpPr>
          <p:spPr bwMode="auto">
            <a:xfrm>
              <a:off x="4306" y="2383"/>
              <a:ext cx="161" cy="143"/>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cs typeface="Arial" panose="020B0604020202020204" pitchFamily="34" charset="0"/>
              </a:endParaRPr>
            </a:p>
          </p:txBody>
        </p:sp>
        <p:sp>
          <p:nvSpPr>
            <p:cNvPr id="157765" name="Oval 279"/>
            <p:cNvSpPr>
              <a:spLocks noChangeArrowheads="1"/>
            </p:cNvSpPr>
            <p:nvPr/>
          </p:nvSpPr>
          <p:spPr bwMode="auto">
            <a:xfrm>
              <a:off x="4486" y="2383"/>
              <a:ext cx="161" cy="143"/>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endParaRPr kumimoji="0" lang="zh-CN" altLang="zh-CN" sz="1800">
                <a:solidFill>
                  <a:srgbClr val="FF0000"/>
                </a:solidFill>
                <a:latin typeface="Arial" panose="020B0604020202020204" pitchFamily="34" charset="0"/>
                <a:ea typeface="宋体" panose="02010600030101010101" pitchFamily="2" charset="-122"/>
                <a:cs typeface="Arial" panose="020B0604020202020204" pitchFamily="34" charset="0"/>
              </a:endParaRPr>
            </a:p>
          </p:txBody>
        </p:sp>
        <p:sp>
          <p:nvSpPr>
            <p:cNvPr id="157766" name="Oval 280"/>
            <p:cNvSpPr>
              <a:spLocks noChangeArrowheads="1"/>
            </p:cNvSpPr>
            <p:nvPr/>
          </p:nvSpPr>
          <p:spPr bwMode="auto">
            <a:xfrm>
              <a:off x="4662" y="2383"/>
              <a:ext cx="156" cy="137"/>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cs typeface="Arial" panose="020B0604020202020204" pitchFamily="34" charset="0"/>
              </a:endParaRPr>
            </a:p>
          </p:txBody>
        </p:sp>
        <p:sp>
          <p:nvSpPr>
            <p:cNvPr id="157767" name="Rectangle 281"/>
            <p:cNvSpPr>
              <a:spLocks noChangeArrowheads="1"/>
            </p:cNvSpPr>
            <p:nvPr/>
          </p:nvSpPr>
          <p:spPr bwMode="auto">
            <a:xfrm>
              <a:off x="5062" y="1833"/>
              <a:ext cx="83" cy="765"/>
            </a:xfrm>
            <a:prstGeom prst="rect">
              <a:avLst/>
            </a:prstGeom>
            <a:solidFill>
              <a:srgbClr val="292929"/>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cs typeface="Arial" panose="020B0604020202020204" pitchFamily="34" charset="0"/>
              </a:endParaRPr>
            </a:p>
          </p:txBody>
        </p:sp>
      </p:grpSp>
      <p:sp>
        <p:nvSpPr>
          <p:cNvPr id="157709" name="TextBox 182"/>
          <p:cNvSpPr txBox="1">
            <a:spLocks noChangeArrowheads="1"/>
          </p:cNvSpPr>
          <p:nvPr/>
        </p:nvSpPr>
        <p:spPr bwMode="auto">
          <a:xfrm>
            <a:off x="2984500" y="6289675"/>
            <a:ext cx="111601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400">
                <a:latin typeface="Arial Narrow" panose="020B0606020202030204" pitchFamily="34" charset="0"/>
                <a:ea typeface="宋体" panose="02010600030101010101" pitchFamily="2" charset="-122"/>
              </a:rPr>
              <a:t>KingCDN.com</a:t>
            </a:r>
          </a:p>
        </p:txBody>
      </p:sp>
      <p:pic>
        <p:nvPicPr>
          <p:cNvPr id="157710" name="Picture 7" descr="Bob"/>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59238" y="2392363"/>
            <a:ext cx="533400" cy="544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9" name="Group 61444"/>
          <p:cNvGrpSpPr>
            <a:grpSpLocks/>
          </p:cNvGrpSpPr>
          <p:nvPr/>
        </p:nvGrpSpPr>
        <p:grpSpPr bwMode="auto">
          <a:xfrm>
            <a:off x="1490663" y="3036888"/>
            <a:ext cx="1628775" cy="1063625"/>
            <a:chOff x="1490926" y="3037262"/>
            <a:chExt cx="1628976" cy="1063042"/>
          </a:xfrm>
        </p:grpSpPr>
        <p:cxnSp>
          <p:nvCxnSpPr>
            <p:cNvPr id="157740" name="Straight Arrow Connector 44"/>
            <p:cNvCxnSpPr>
              <a:cxnSpLocks noChangeShapeType="1"/>
            </p:cNvCxnSpPr>
            <p:nvPr/>
          </p:nvCxnSpPr>
          <p:spPr bwMode="auto">
            <a:xfrm flipH="1">
              <a:off x="1490926" y="3037262"/>
              <a:ext cx="1628976" cy="1063042"/>
            </a:xfrm>
            <a:prstGeom prst="straightConnector1">
              <a:avLst/>
            </a:prstGeom>
            <a:noFill/>
            <a:ln w="25400">
              <a:solidFill>
                <a:schemeClr val="tx1"/>
              </a:solidFill>
              <a:round/>
              <a:headEnd type="triangle" w="med" len="med"/>
              <a:tailEnd type="triangle" w="med" len="med"/>
            </a:ln>
            <a:extLst>
              <a:ext uri="{909E8E84-426E-40DD-AFC4-6F175D3DCCD1}">
                <a14:hiddenFill xmlns:a14="http://schemas.microsoft.com/office/drawing/2010/main">
                  <a:noFill/>
                </a14:hiddenFill>
              </a:ext>
            </a:extLst>
          </p:spPr>
        </p:cxnSp>
        <p:grpSp>
          <p:nvGrpSpPr>
            <p:cNvPr id="157741" name="Group 61441"/>
            <p:cNvGrpSpPr>
              <a:grpSpLocks/>
            </p:cNvGrpSpPr>
            <p:nvPr/>
          </p:nvGrpSpPr>
          <p:grpSpPr bwMode="auto">
            <a:xfrm>
              <a:off x="2056927" y="3410016"/>
              <a:ext cx="317511" cy="369332"/>
              <a:chOff x="7454630" y="3313376"/>
              <a:chExt cx="317511" cy="369332"/>
            </a:xfrm>
          </p:grpSpPr>
          <p:sp>
            <p:nvSpPr>
              <p:cNvPr id="157742" name="Oval 61440"/>
              <p:cNvSpPr>
                <a:spLocks noChangeArrowheads="1"/>
              </p:cNvSpPr>
              <p:nvPr/>
            </p:nvSpPr>
            <p:spPr bwMode="auto">
              <a:xfrm>
                <a:off x="7468434" y="3354794"/>
                <a:ext cx="303707" cy="303707"/>
              </a:xfrm>
              <a:prstGeom prst="ellipse">
                <a:avLst/>
              </a:prstGeom>
              <a:solidFill>
                <a:schemeClr val="bg1"/>
              </a:solidFill>
              <a:ln w="15875">
                <a:solidFill>
                  <a:schemeClr val="tx1"/>
                </a:solidFill>
                <a:round/>
                <a:headEnd/>
                <a:tailEnd/>
              </a:ln>
            </p:spPr>
            <p:txBody>
              <a:bodyPr wrap="none"/>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157743" name="TextBox 61439"/>
              <p:cNvSpPr txBox="1">
                <a:spLocks noChangeArrowheads="1"/>
              </p:cNvSpPr>
              <p:nvPr/>
            </p:nvSpPr>
            <p:spPr bwMode="auto">
              <a:xfrm>
                <a:off x="7454630" y="3313376"/>
                <a:ext cx="31304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a:latin typeface="Arial" panose="020B0604020202020204" pitchFamily="34" charset="0"/>
                    <a:ea typeface="宋体" panose="02010600030101010101" pitchFamily="2" charset="-122"/>
                    <a:cs typeface="Arial" panose="020B0604020202020204" pitchFamily="34" charset="0"/>
                  </a:rPr>
                  <a:t>1</a:t>
                </a:r>
              </a:p>
            </p:txBody>
          </p:sp>
        </p:grpSp>
      </p:grpSp>
      <p:sp>
        <p:nvSpPr>
          <p:cNvPr id="61443" name="TextBox 61442"/>
          <p:cNvSpPr txBox="1">
            <a:spLocks noChangeArrowheads="1"/>
          </p:cNvSpPr>
          <p:nvPr/>
        </p:nvSpPr>
        <p:spPr bwMode="auto">
          <a:xfrm>
            <a:off x="263525" y="2462213"/>
            <a:ext cx="2862263" cy="738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400">
                <a:latin typeface="Arial Narrow" panose="020B0606020202030204" pitchFamily="34" charset="0"/>
                <a:ea typeface="宋体" panose="02010600030101010101" pitchFamily="2" charset="-122"/>
              </a:rPr>
              <a:t>1. Bob</a:t>
            </a:r>
            <a:r>
              <a:rPr kumimoji="0" lang="zh-CN" altLang="en-US" sz="1400">
                <a:latin typeface="Arial Narrow" panose="020B0606020202030204" pitchFamily="34" charset="0"/>
                <a:ea typeface="宋体" panose="02010600030101010101" pitchFamily="2" charset="-122"/>
              </a:rPr>
              <a:t>从</a:t>
            </a:r>
            <a:r>
              <a:rPr kumimoji="0" lang="en-US" altLang="zh-CN" sz="1400">
                <a:latin typeface="Arial Narrow" panose="020B0606020202030204" pitchFamily="34" charset="0"/>
                <a:ea typeface="宋体" panose="02010600030101010101" pitchFamily="2" charset="-122"/>
              </a:rPr>
              <a:t>netcinema.com</a:t>
            </a:r>
            <a:r>
              <a:rPr kumimoji="0" lang="zh-CN" altLang="en-US" sz="1400">
                <a:latin typeface="Arial Narrow" panose="020B0606020202030204" pitchFamily="34" charset="0"/>
                <a:ea typeface="宋体" panose="02010600030101010101" pitchFamily="2" charset="-122"/>
              </a:rPr>
              <a:t>网站获取视频地址</a:t>
            </a:r>
            <a:r>
              <a:rPr kumimoji="0" lang="en-US" altLang="zh-CN" sz="1400">
                <a:latin typeface="Arial Narrow" panose="020B0606020202030204" pitchFamily="34" charset="0"/>
                <a:ea typeface="宋体" panose="02010600030101010101" pitchFamily="2" charset="-122"/>
              </a:rPr>
              <a:t> http://netcinema.com/6Y7B23V</a:t>
            </a:r>
          </a:p>
          <a:p>
            <a:pPr eaLnBrk="1" hangingPunct="1">
              <a:spcBef>
                <a:spcPct val="0"/>
              </a:spcBef>
              <a:buClrTx/>
              <a:buSzTx/>
              <a:buFontTx/>
              <a:buNone/>
            </a:pPr>
            <a:endParaRPr kumimoji="0" lang="en-US" altLang="zh-CN" sz="1400">
              <a:latin typeface="Arial Narrow" panose="020B0606020202030204" pitchFamily="34" charset="0"/>
              <a:ea typeface="宋体" panose="02010600030101010101" pitchFamily="2" charset="-122"/>
            </a:endParaRPr>
          </a:p>
        </p:txBody>
      </p:sp>
      <p:grpSp>
        <p:nvGrpSpPr>
          <p:cNvPr id="31" name="Group 61447"/>
          <p:cNvGrpSpPr>
            <a:grpSpLocks/>
          </p:cNvGrpSpPr>
          <p:nvPr/>
        </p:nvGrpSpPr>
        <p:grpSpPr bwMode="auto">
          <a:xfrm>
            <a:off x="3919538" y="3225800"/>
            <a:ext cx="714375" cy="684213"/>
            <a:chOff x="3924463" y="3239045"/>
            <a:chExt cx="713539" cy="684908"/>
          </a:xfrm>
        </p:grpSpPr>
        <p:cxnSp>
          <p:nvCxnSpPr>
            <p:cNvPr id="157736" name="Straight Arrow Connector 193"/>
            <p:cNvCxnSpPr>
              <a:cxnSpLocks noChangeShapeType="1"/>
            </p:cNvCxnSpPr>
            <p:nvPr/>
          </p:nvCxnSpPr>
          <p:spPr bwMode="auto">
            <a:xfrm>
              <a:off x="3924463" y="3239045"/>
              <a:ext cx="713539" cy="684908"/>
            </a:xfrm>
            <a:prstGeom prst="straightConnector1">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cxnSp>
        <p:grpSp>
          <p:nvGrpSpPr>
            <p:cNvPr id="157737" name="Group 194"/>
            <p:cNvGrpSpPr>
              <a:grpSpLocks/>
            </p:cNvGrpSpPr>
            <p:nvPr/>
          </p:nvGrpSpPr>
          <p:grpSpPr bwMode="auto">
            <a:xfrm>
              <a:off x="4061324" y="3293627"/>
              <a:ext cx="322117" cy="369332"/>
              <a:chOff x="7408615" y="3244352"/>
              <a:chExt cx="322117" cy="369332"/>
            </a:xfrm>
          </p:grpSpPr>
          <p:sp>
            <p:nvSpPr>
              <p:cNvPr id="157738" name="Oval 195"/>
              <p:cNvSpPr>
                <a:spLocks noChangeArrowheads="1"/>
              </p:cNvSpPr>
              <p:nvPr/>
            </p:nvSpPr>
            <p:spPr bwMode="auto">
              <a:xfrm>
                <a:off x="7427025" y="3299570"/>
                <a:ext cx="303707" cy="303707"/>
              </a:xfrm>
              <a:prstGeom prst="ellipse">
                <a:avLst/>
              </a:prstGeom>
              <a:solidFill>
                <a:schemeClr val="bg1"/>
              </a:solidFill>
              <a:ln w="15875">
                <a:solidFill>
                  <a:schemeClr val="tx1"/>
                </a:solidFill>
                <a:round/>
                <a:headEnd/>
                <a:tailEnd/>
              </a:ln>
            </p:spPr>
            <p:txBody>
              <a:bodyPr wrap="none"/>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157739" name="TextBox 196"/>
              <p:cNvSpPr txBox="1">
                <a:spLocks noChangeArrowheads="1"/>
              </p:cNvSpPr>
              <p:nvPr/>
            </p:nvSpPr>
            <p:spPr bwMode="auto">
              <a:xfrm>
                <a:off x="7408615" y="3244352"/>
                <a:ext cx="31304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a:latin typeface="Arial" panose="020B0604020202020204" pitchFamily="34" charset="0"/>
                    <a:ea typeface="宋体" panose="02010600030101010101" pitchFamily="2" charset="-122"/>
                    <a:cs typeface="Arial" panose="020B0604020202020204" pitchFamily="34" charset="0"/>
                  </a:rPr>
                  <a:t>2</a:t>
                </a:r>
              </a:p>
            </p:txBody>
          </p:sp>
        </p:grpSp>
      </p:grpSp>
      <p:sp>
        <p:nvSpPr>
          <p:cNvPr id="201" name="TextBox 200"/>
          <p:cNvSpPr txBox="1">
            <a:spLocks noChangeArrowheads="1"/>
          </p:cNvSpPr>
          <p:nvPr/>
        </p:nvSpPr>
        <p:spPr bwMode="auto">
          <a:xfrm>
            <a:off x="4371975" y="2981325"/>
            <a:ext cx="384968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400">
                <a:latin typeface="Arial Narrow" panose="020B0606020202030204" pitchFamily="34" charset="0"/>
                <a:ea typeface="宋体" panose="02010600030101010101" pitchFamily="2" charset="-122"/>
              </a:rPr>
              <a:t>2. Bob</a:t>
            </a:r>
            <a:r>
              <a:rPr kumimoji="0" lang="zh-CN" altLang="en-US" sz="1400">
                <a:latin typeface="Arial Narrow" panose="020B0606020202030204" pitchFamily="34" charset="0"/>
                <a:ea typeface="宋体" panose="02010600030101010101" pitchFamily="2" charset="-122"/>
              </a:rPr>
              <a:t>的本地</a:t>
            </a:r>
            <a:r>
              <a:rPr kumimoji="0" lang="en-US" altLang="zh-CN" sz="1400">
                <a:latin typeface="Arial Narrow" panose="020B0606020202030204" pitchFamily="34" charset="0"/>
                <a:ea typeface="宋体" panose="02010600030101010101" pitchFamily="2" charset="-122"/>
              </a:rPr>
              <a:t>DNS</a:t>
            </a:r>
            <a:r>
              <a:rPr kumimoji="0" lang="zh-CN" altLang="en-US" sz="1400">
                <a:latin typeface="Arial Narrow" panose="020B0606020202030204" pitchFamily="34" charset="0"/>
                <a:ea typeface="宋体" panose="02010600030101010101" pitchFamily="2" charset="-122"/>
              </a:rPr>
              <a:t>服务器解析地址</a:t>
            </a:r>
            <a:endParaRPr kumimoji="0" lang="en-US" altLang="zh-CN" sz="1400">
              <a:latin typeface="Arial Narrow" panose="020B0606020202030204" pitchFamily="34" charset="0"/>
              <a:ea typeface="宋体" panose="02010600030101010101" pitchFamily="2" charset="-122"/>
            </a:endParaRPr>
          </a:p>
          <a:p>
            <a:pPr eaLnBrk="1" hangingPunct="1">
              <a:spcBef>
                <a:spcPct val="0"/>
              </a:spcBef>
              <a:buClrTx/>
              <a:buSzTx/>
              <a:buFontTx/>
              <a:buNone/>
            </a:pPr>
            <a:r>
              <a:rPr kumimoji="0" lang="en-US" altLang="zh-CN" sz="1400">
                <a:latin typeface="Arial Narrow" panose="020B0606020202030204" pitchFamily="34" charset="0"/>
                <a:ea typeface="宋体" panose="02010600030101010101" pitchFamily="2" charset="-122"/>
              </a:rPr>
              <a:t>http://netcinema.com/6Y7B23V</a:t>
            </a:r>
          </a:p>
        </p:txBody>
      </p:sp>
      <p:sp>
        <p:nvSpPr>
          <p:cNvPr id="157715" name="TextBox 201"/>
          <p:cNvSpPr txBox="1">
            <a:spLocks noChangeArrowheads="1"/>
          </p:cNvSpPr>
          <p:nvPr/>
        </p:nvSpPr>
        <p:spPr bwMode="auto">
          <a:xfrm>
            <a:off x="504825" y="6073775"/>
            <a:ext cx="14033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400">
                <a:latin typeface="Arial Narrow" panose="020B0606020202030204" pitchFamily="34" charset="0"/>
                <a:ea typeface="宋体" panose="02010600030101010101" pitchFamily="2" charset="-122"/>
              </a:rPr>
              <a:t>netcinema</a:t>
            </a:r>
            <a:r>
              <a:rPr kumimoji="0" lang="zh-CN" altLang="en-US" sz="1400">
                <a:latin typeface="Arial Narrow" panose="020B0606020202030204" pitchFamily="34" charset="0"/>
                <a:ea typeface="宋体" panose="02010600030101010101" pitchFamily="2" charset="-122"/>
              </a:rPr>
              <a:t>的权威</a:t>
            </a:r>
            <a:endParaRPr kumimoji="0" lang="en-US" altLang="zh-CN" sz="1400">
              <a:latin typeface="Arial Narrow" panose="020B0606020202030204" pitchFamily="34" charset="0"/>
              <a:ea typeface="宋体" panose="02010600030101010101" pitchFamily="2" charset="-122"/>
            </a:endParaRPr>
          </a:p>
          <a:p>
            <a:pPr eaLnBrk="1" hangingPunct="1">
              <a:spcBef>
                <a:spcPct val="0"/>
              </a:spcBef>
              <a:buClrTx/>
              <a:buSzTx/>
              <a:buFontTx/>
              <a:buNone/>
            </a:pPr>
            <a:r>
              <a:rPr kumimoji="0" lang="en-US" altLang="zh-CN" sz="1400">
                <a:latin typeface="Arial Narrow" panose="020B0606020202030204" pitchFamily="34" charset="0"/>
                <a:ea typeface="宋体" panose="02010600030101010101" pitchFamily="2" charset="-122"/>
              </a:rPr>
              <a:t>DNS</a:t>
            </a:r>
            <a:r>
              <a:rPr kumimoji="0" lang="zh-CN" altLang="en-US" sz="1400">
                <a:latin typeface="Arial Narrow" panose="020B0606020202030204" pitchFamily="34" charset="0"/>
                <a:ea typeface="宋体" panose="02010600030101010101" pitchFamily="2" charset="-122"/>
              </a:rPr>
              <a:t>服务器</a:t>
            </a:r>
            <a:endParaRPr kumimoji="0" lang="en-US" altLang="zh-CN" sz="1400">
              <a:latin typeface="Arial Narrow" panose="020B0606020202030204" pitchFamily="34" charset="0"/>
              <a:ea typeface="宋体" panose="02010600030101010101" pitchFamily="2" charset="-122"/>
            </a:endParaRPr>
          </a:p>
        </p:txBody>
      </p:sp>
      <p:cxnSp>
        <p:nvCxnSpPr>
          <p:cNvPr id="204" name="Straight Arrow Connector 203"/>
          <p:cNvCxnSpPr>
            <a:cxnSpLocks noChangeShapeType="1"/>
          </p:cNvCxnSpPr>
          <p:nvPr/>
        </p:nvCxnSpPr>
        <p:spPr bwMode="auto">
          <a:xfrm flipH="1">
            <a:off x="1612900" y="4159250"/>
            <a:ext cx="3100388" cy="1376363"/>
          </a:xfrm>
          <a:prstGeom prst="straightConnector1">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209" name="Straight Arrow Connector 208"/>
          <p:cNvCxnSpPr>
            <a:cxnSpLocks noChangeShapeType="1"/>
          </p:cNvCxnSpPr>
          <p:nvPr/>
        </p:nvCxnSpPr>
        <p:spPr bwMode="auto">
          <a:xfrm flipH="1">
            <a:off x="1593850" y="4268788"/>
            <a:ext cx="3100388" cy="1376362"/>
          </a:xfrm>
          <a:prstGeom prst="straightConnector1">
            <a:avLst/>
          </a:prstGeom>
          <a:noFill/>
          <a:ln w="25400">
            <a:solidFill>
              <a:schemeClr val="tx1"/>
            </a:solidFill>
            <a:round/>
            <a:headEnd type="triangle" w="med" len="med"/>
            <a:tailEnd/>
          </a:ln>
          <a:extLst>
            <a:ext uri="{909E8E84-426E-40DD-AFC4-6F175D3DCCD1}">
              <a14:hiddenFill xmlns:a14="http://schemas.microsoft.com/office/drawing/2010/main">
                <a:noFill/>
              </a14:hiddenFill>
            </a:ext>
          </a:extLst>
        </p:spPr>
      </p:cxnSp>
      <p:grpSp>
        <p:nvGrpSpPr>
          <p:cNvPr id="122921" name="Group 204"/>
          <p:cNvGrpSpPr>
            <a:grpSpLocks/>
          </p:cNvGrpSpPr>
          <p:nvPr/>
        </p:nvGrpSpPr>
        <p:grpSpPr bwMode="auto">
          <a:xfrm>
            <a:off x="1838325" y="5218113"/>
            <a:ext cx="317500" cy="368300"/>
            <a:chOff x="7454630" y="3313376"/>
            <a:chExt cx="317511" cy="369332"/>
          </a:xfrm>
        </p:grpSpPr>
        <p:sp>
          <p:nvSpPr>
            <p:cNvPr id="157734" name="Oval 205"/>
            <p:cNvSpPr>
              <a:spLocks noChangeArrowheads="1"/>
            </p:cNvSpPr>
            <p:nvPr/>
          </p:nvSpPr>
          <p:spPr bwMode="auto">
            <a:xfrm>
              <a:off x="7468434" y="3354794"/>
              <a:ext cx="303707" cy="303707"/>
            </a:xfrm>
            <a:prstGeom prst="ellipse">
              <a:avLst/>
            </a:prstGeom>
            <a:solidFill>
              <a:schemeClr val="bg1"/>
            </a:solidFill>
            <a:ln w="15875">
              <a:solidFill>
                <a:schemeClr val="tx1"/>
              </a:solidFill>
              <a:round/>
              <a:headEnd/>
              <a:tailEnd/>
            </a:ln>
          </p:spPr>
          <p:txBody>
            <a:bodyPr wrap="none"/>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157735" name="TextBox 206"/>
            <p:cNvSpPr txBox="1">
              <a:spLocks noChangeArrowheads="1"/>
            </p:cNvSpPr>
            <p:nvPr/>
          </p:nvSpPr>
          <p:spPr bwMode="auto">
            <a:xfrm>
              <a:off x="7454630" y="3313376"/>
              <a:ext cx="31304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a:latin typeface="Arial" panose="020B0604020202020204" pitchFamily="34" charset="0"/>
                  <a:ea typeface="宋体" panose="02010600030101010101" pitchFamily="2" charset="-122"/>
                  <a:cs typeface="Arial" panose="020B0604020202020204" pitchFamily="34" charset="0"/>
                </a:rPr>
                <a:t>3</a:t>
              </a:r>
            </a:p>
          </p:txBody>
        </p:sp>
      </p:grpSp>
      <p:sp>
        <p:nvSpPr>
          <p:cNvPr id="210" name="TextBox 209"/>
          <p:cNvSpPr txBox="1">
            <a:spLocks noChangeArrowheads="1"/>
          </p:cNvSpPr>
          <p:nvPr/>
        </p:nvSpPr>
        <p:spPr bwMode="auto">
          <a:xfrm>
            <a:off x="1808163" y="4592638"/>
            <a:ext cx="3200400" cy="5238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400">
                <a:latin typeface="Arial Narrow" panose="020B0606020202030204" pitchFamily="34" charset="0"/>
                <a:ea typeface="宋体" panose="02010600030101010101" pitchFamily="2" charset="-122"/>
              </a:rPr>
              <a:t>3. netcinema</a:t>
            </a:r>
            <a:r>
              <a:rPr kumimoji="0" lang="zh-CN" altLang="en-US" sz="1400">
                <a:latin typeface="Arial Narrow" panose="020B0606020202030204" pitchFamily="34" charset="0"/>
                <a:ea typeface="宋体" panose="02010600030101010101" pitchFamily="2" charset="-122"/>
              </a:rPr>
              <a:t>的</a:t>
            </a:r>
            <a:r>
              <a:rPr kumimoji="0" lang="en-US" altLang="zh-CN" sz="1400">
                <a:latin typeface="Arial Narrow" panose="020B0606020202030204" pitchFamily="34" charset="0"/>
                <a:ea typeface="宋体" panose="02010600030101010101" pitchFamily="2" charset="-122"/>
              </a:rPr>
              <a:t>DNS</a:t>
            </a:r>
            <a:r>
              <a:rPr kumimoji="0" lang="zh-CN" altLang="en-US" sz="1400">
                <a:latin typeface="Arial Narrow" panose="020B0606020202030204" pitchFamily="34" charset="0"/>
                <a:ea typeface="宋体" panose="02010600030101010101" pitchFamily="2" charset="-122"/>
              </a:rPr>
              <a:t>服务器返回地址</a:t>
            </a:r>
            <a:endParaRPr kumimoji="0" lang="en-US" altLang="zh-CN" sz="1400">
              <a:latin typeface="Arial Narrow" panose="020B0606020202030204" pitchFamily="34" charset="0"/>
              <a:ea typeface="宋体" panose="02010600030101010101" pitchFamily="2" charset="-122"/>
            </a:endParaRPr>
          </a:p>
          <a:p>
            <a:pPr eaLnBrk="1" hangingPunct="1">
              <a:spcBef>
                <a:spcPct val="0"/>
              </a:spcBef>
              <a:buClrTx/>
              <a:buSzTx/>
              <a:buFontTx/>
              <a:buNone/>
            </a:pPr>
            <a:r>
              <a:rPr kumimoji="0" lang="en-US" altLang="zh-CN" sz="1400">
                <a:latin typeface="Arial Narrow" panose="020B0606020202030204" pitchFamily="34" charset="0"/>
                <a:ea typeface="宋体" panose="02010600030101010101" pitchFamily="2" charset="-122"/>
              </a:rPr>
              <a:t>http://KingCDN.com/NetC6y&amp;B23V</a:t>
            </a:r>
          </a:p>
        </p:txBody>
      </p:sp>
      <p:cxnSp>
        <p:nvCxnSpPr>
          <p:cNvPr id="212" name="Straight Arrow Connector 211"/>
          <p:cNvCxnSpPr>
            <a:cxnSpLocks noChangeShapeType="1"/>
          </p:cNvCxnSpPr>
          <p:nvPr/>
        </p:nvCxnSpPr>
        <p:spPr bwMode="auto">
          <a:xfrm>
            <a:off x="5032375" y="4475163"/>
            <a:ext cx="447675" cy="962025"/>
          </a:xfrm>
          <a:prstGeom prst="straightConnector1">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217" name="Straight Arrow Connector 216"/>
          <p:cNvCxnSpPr>
            <a:cxnSpLocks noChangeShapeType="1"/>
          </p:cNvCxnSpPr>
          <p:nvPr/>
        </p:nvCxnSpPr>
        <p:spPr bwMode="auto">
          <a:xfrm>
            <a:off x="5127625" y="4486275"/>
            <a:ext cx="447675" cy="960438"/>
          </a:xfrm>
          <a:prstGeom prst="straightConnector1">
            <a:avLst/>
          </a:prstGeom>
          <a:noFill/>
          <a:ln w="25400">
            <a:solidFill>
              <a:schemeClr val="tx1"/>
            </a:solidFill>
            <a:round/>
            <a:headEnd type="triangle" w="med" len="med"/>
            <a:tailEnd/>
          </a:ln>
          <a:extLst>
            <a:ext uri="{909E8E84-426E-40DD-AFC4-6F175D3DCCD1}">
              <a14:hiddenFill xmlns:a14="http://schemas.microsoft.com/office/drawing/2010/main">
                <a:noFill/>
              </a14:hiddenFill>
            </a:ext>
          </a:extLst>
        </p:spPr>
      </p:cxnSp>
      <p:grpSp>
        <p:nvGrpSpPr>
          <p:cNvPr id="122925" name="Group 212"/>
          <p:cNvGrpSpPr>
            <a:grpSpLocks/>
          </p:cNvGrpSpPr>
          <p:nvPr/>
        </p:nvGrpSpPr>
        <p:grpSpPr bwMode="auto">
          <a:xfrm>
            <a:off x="5116513" y="4727575"/>
            <a:ext cx="317500" cy="369888"/>
            <a:chOff x="7454630" y="3313376"/>
            <a:chExt cx="317511" cy="369332"/>
          </a:xfrm>
        </p:grpSpPr>
        <p:sp>
          <p:nvSpPr>
            <p:cNvPr id="157732" name="Oval 213"/>
            <p:cNvSpPr>
              <a:spLocks noChangeArrowheads="1"/>
            </p:cNvSpPr>
            <p:nvPr/>
          </p:nvSpPr>
          <p:spPr bwMode="auto">
            <a:xfrm>
              <a:off x="7468434" y="3354794"/>
              <a:ext cx="303707" cy="303707"/>
            </a:xfrm>
            <a:prstGeom prst="ellipse">
              <a:avLst/>
            </a:prstGeom>
            <a:solidFill>
              <a:schemeClr val="bg1"/>
            </a:solidFill>
            <a:ln w="15875">
              <a:solidFill>
                <a:schemeClr val="tx1"/>
              </a:solidFill>
              <a:round/>
              <a:headEnd/>
              <a:tailEnd/>
            </a:ln>
          </p:spPr>
          <p:txBody>
            <a:bodyPr wrap="none"/>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157733" name="TextBox 214"/>
            <p:cNvSpPr txBox="1">
              <a:spLocks noChangeArrowheads="1"/>
            </p:cNvSpPr>
            <p:nvPr/>
          </p:nvSpPr>
          <p:spPr bwMode="auto">
            <a:xfrm>
              <a:off x="7454630" y="3313376"/>
              <a:ext cx="31304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a:latin typeface="Arial" panose="020B0604020202020204" pitchFamily="34" charset="0"/>
                  <a:ea typeface="宋体" panose="02010600030101010101" pitchFamily="2" charset="-122"/>
                  <a:cs typeface="Arial" panose="020B0604020202020204" pitchFamily="34" charset="0"/>
                </a:rPr>
                <a:t>4</a:t>
              </a:r>
            </a:p>
          </p:txBody>
        </p:sp>
      </p:grpSp>
      <p:sp>
        <p:nvSpPr>
          <p:cNvPr id="219" name="TextBox 218"/>
          <p:cNvSpPr txBox="1">
            <a:spLocks noChangeArrowheads="1"/>
          </p:cNvSpPr>
          <p:nvPr/>
        </p:nvSpPr>
        <p:spPr bwMode="auto">
          <a:xfrm>
            <a:off x="5551488" y="3903663"/>
            <a:ext cx="3592512" cy="738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400">
                <a:latin typeface="Arial Narrow" panose="020B0606020202030204" pitchFamily="34" charset="0"/>
                <a:ea typeface="宋体" panose="02010600030101010101" pitchFamily="2" charset="-122"/>
              </a:rPr>
              <a:t>4&amp;5. KingCDN</a:t>
            </a:r>
            <a:r>
              <a:rPr kumimoji="0" lang="zh-CN" altLang="en-US" sz="1400">
                <a:latin typeface="Arial Narrow" panose="020B0606020202030204" pitchFamily="34" charset="0"/>
                <a:ea typeface="宋体" panose="02010600030101010101" pitchFamily="2" charset="-122"/>
              </a:rPr>
              <a:t>的权威</a:t>
            </a:r>
            <a:r>
              <a:rPr kumimoji="0" lang="en-US" altLang="zh-CN" sz="1400">
                <a:latin typeface="Arial Narrow" panose="020B0606020202030204" pitchFamily="34" charset="0"/>
                <a:ea typeface="宋体" panose="02010600030101010101" pitchFamily="2" charset="-122"/>
              </a:rPr>
              <a:t>DNS</a:t>
            </a:r>
            <a:r>
              <a:rPr kumimoji="0" lang="zh-CN" altLang="en-US" sz="1400">
                <a:latin typeface="Arial Narrow" panose="020B0606020202030204" pitchFamily="34" charset="0"/>
                <a:ea typeface="宋体" panose="02010600030101010101" pitchFamily="2" charset="-122"/>
              </a:rPr>
              <a:t>服务器解析</a:t>
            </a:r>
            <a:r>
              <a:rPr kumimoji="0" lang="en-US" altLang="zh-CN" sz="1400">
                <a:latin typeface="Arial Narrow" panose="020B0606020202030204" pitchFamily="34" charset="0"/>
                <a:ea typeface="宋体" panose="02010600030101010101" pitchFamily="2" charset="-122"/>
              </a:rPr>
              <a:t> </a:t>
            </a:r>
            <a:r>
              <a:rPr kumimoji="0" lang="en-US" altLang="zh-CN" sz="1400">
                <a:latin typeface="Arial Narrow" panose="020B0606020202030204" pitchFamily="34" charset="0"/>
                <a:ea typeface="宋体" panose="02010600030101010101" pitchFamily="2" charset="-122"/>
                <a:hlinkClick r:id="rId5"/>
              </a:rPr>
              <a:t>http://KingCDN.com/NetC6y&amp;B23</a:t>
            </a:r>
            <a:r>
              <a:rPr kumimoji="0" lang="en-US" altLang="zh-CN" sz="1400">
                <a:latin typeface="Arial Narrow" panose="020B0606020202030204" pitchFamily="34" charset="0"/>
                <a:ea typeface="宋体" panose="02010600030101010101" pitchFamily="2" charset="-122"/>
              </a:rPr>
              <a:t>, </a:t>
            </a:r>
            <a:r>
              <a:rPr kumimoji="0" lang="zh-CN" altLang="en-US" sz="1400">
                <a:latin typeface="Arial Narrow" panose="020B0606020202030204" pitchFamily="34" charset="0"/>
                <a:ea typeface="宋体" panose="02010600030101010101" pitchFamily="2" charset="-122"/>
              </a:rPr>
              <a:t>返回部署在</a:t>
            </a:r>
            <a:r>
              <a:rPr kumimoji="0" lang="en-US" altLang="zh-CN" sz="1400">
                <a:latin typeface="Arial Narrow" panose="020B0606020202030204" pitchFamily="34" charset="0"/>
                <a:ea typeface="宋体" panose="02010600030101010101" pitchFamily="2" charset="-122"/>
              </a:rPr>
              <a:t>KIingCDN </a:t>
            </a:r>
            <a:r>
              <a:rPr kumimoji="0" lang="zh-CN" altLang="en-US" sz="1400">
                <a:latin typeface="Arial Narrow" panose="020B0606020202030204" pitchFamily="34" charset="0"/>
                <a:ea typeface="宋体" panose="02010600030101010101" pitchFamily="2" charset="-122"/>
              </a:rPr>
              <a:t>部署点播视频的服务器</a:t>
            </a:r>
            <a:r>
              <a:rPr kumimoji="0" lang="en-US" altLang="zh-CN" sz="1400">
                <a:latin typeface="Arial Narrow" panose="020B0606020202030204" pitchFamily="34" charset="0"/>
                <a:ea typeface="宋体" panose="02010600030101010101" pitchFamily="2" charset="-122"/>
              </a:rPr>
              <a:t>IP</a:t>
            </a:r>
            <a:r>
              <a:rPr kumimoji="0" lang="zh-CN" altLang="en-US" sz="1400">
                <a:latin typeface="Arial Narrow" panose="020B0606020202030204" pitchFamily="34" charset="0"/>
                <a:ea typeface="宋体" panose="02010600030101010101" pitchFamily="2" charset="-122"/>
              </a:rPr>
              <a:t>地址</a:t>
            </a:r>
            <a:endParaRPr kumimoji="0" lang="en-US" altLang="zh-CN" sz="1400">
              <a:latin typeface="Arial Narrow" panose="020B0606020202030204" pitchFamily="34" charset="0"/>
              <a:ea typeface="宋体" panose="02010600030101010101" pitchFamily="2" charset="-122"/>
            </a:endParaRPr>
          </a:p>
        </p:txBody>
      </p:sp>
      <p:cxnSp>
        <p:nvCxnSpPr>
          <p:cNvPr id="220" name="Straight Arrow Connector 219"/>
          <p:cNvCxnSpPr>
            <a:cxnSpLocks noChangeShapeType="1"/>
          </p:cNvCxnSpPr>
          <p:nvPr/>
        </p:nvCxnSpPr>
        <p:spPr bwMode="auto">
          <a:xfrm>
            <a:off x="3783013" y="3322638"/>
            <a:ext cx="812800" cy="822325"/>
          </a:xfrm>
          <a:prstGeom prst="straightConnector1">
            <a:avLst/>
          </a:prstGeom>
          <a:noFill/>
          <a:ln w="25400">
            <a:solidFill>
              <a:schemeClr val="tx1"/>
            </a:solidFill>
            <a:round/>
            <a:headEnd type="triangle" w="med" len="med"/>
            <a:tailEnd/>
          </a:ln>
          <a:extLst>
            <a:ext uri="{909E8E84-426E-40DD-AFC4-6F175D3DCCD1}">
              <a14:hiddenFill xmlns:a14="http://schemas.microsoft.com/office/drawing/2010/main">
                <a:noFill/>
              </a14:hiddenFill>
            </a:ext>
          </a:extLst>
        </p:spPr>
      </p:cxnSp>
      <p:grpSp>
        <p:nvGrpSpPr>
          <p:cNvPr id="122933" name="Group 222"/>
          <p:cNvGrpSpPr>
            <a:grpSpLocks/>
          </p:cNvGrpSpPr>
          <p:nvPr/>
        </p:nvGrpSpPr>
        <p:grpSpPr bwMode="auto">
          <a:xfrm>
            <a:off x="4154488" y="3667125"/>
            <a:ext cx="317500" cy="369888"/>
            <a:chOff x="7454630" y="3313376"/>
            <a:chExt cx="317511" cy="369332"/>
          </a:xfrm>
        </p:grpSpPr>
        <p:sp>
          <p:nvSpPr>
            <p:cNvPr id="157730" name="Oval 223"/>
            <p:cNvSpPr>
              <a:spLocks noChangeArrowheads="1"/>
            </p:cNvSpPr>
            <p:nvPr/>
          </p:nvSpPr>
          <p:spPr bwMode="auto">
            <a:xfrm>
              <a:off x="7468434" y="3354794"/>
              <a:ext cx="303707" cy="303707"/>
            </a:xfrm>
            <a:prstGeom prst="ellipse">
              <a:avLst/>
            </a:prstGeom>
            <a:solidFill>
              <a:schemeClr val="bg1"/>
            </a:solidFill>
            <a:ln w="15875">
              <a:solidFill>
                <a:schemeClr val="tx1"/>
              </a:solidFill>
              <a:round/>
              <a:headEnd/>
              <a:tailEnd/>
            </a:ln>
          </p:spPr>
          <p:txBody>
            <a:bodyPr wrap="none"/>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157731" name="TextBox 224"/>
            <p:cNvSpPr txBox="1">
              <a:spLocks noChangeArrowheads="1"/>
            </p:cNvSpPr>
            <p:nvPr/>
          </p:nvSpPr>
          <p:spPr bwMode="auto">
            <a:xfrm>
              <a:off x="7454630" y="3313376"/>
              <a:ext cx="31304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a:latin typeface="Arial" panose="020B0604020202020204" pitchFamily="34" charset="0"/>
                  <a:ea typeface="宋体" panose="02010600030101010101" pitchFamily="2" charset="-122"/>
                  <a:cs typeface="Arial" panose="020B0604020202020204" pitchFamily="34" charset="0"/>
                </a:rPr>
                <a:t>5</a:t>
              </a:r>
            </a:p>
          </p:txBody>
        </p:sp>
      </p:grpSp>
      <p:cxnSp>
        <p:nvCxnSpPr>
          <p:cNvPr id="226" name="Straight Arrow Connector 225"/>
          <p:cNvCxnSpPr>
            <a:cxnSpLocks noChangeShapeType="1"/>
          </p:cNvCxnSpPr>
          <p:nvPr/>
        </p:nvCxnSpPr>
        <p:spPr bwMode="auto">
          <a:xfrm flipH="1">
            <a:off x="3311525" y="3201988"/>
            <a:ext cx="4763" cy="2362200"/>
          </a:xfrm>
          <a:prstGeom prst="straightConnector1">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61457" name="Up Arrow 61456"/>
          <p:cNvSpPr>
            <a:spLocks noChangeArrowheads="1"/>
          </p:cNvSpPr>
          <p:nvPr/>
        </p:nvSpPr>
        <p:spPr bwMode="auto">
          <a:xfrm>
            <a:off x="3340100" y="3195638"/>
            <a:ext cx="298450" cy="2284412"/>
          </a:xfrm>
          <a:prstGeom prst="upArrow">
            <a:avLst>
              <a:gd name="adj1" fmla="val 50000"/>
              <a:gd name="adj2" fmla="val 50249"/>
            </a:avLst>
          </a:prstGeom>
          <a:gradFill rotWithShape="1">
            <a:gsLst>
              <a:gs pos="0">
                <a:srgbClr val="000090"/>
              </a:gs>
              <a:gs pos="64000">
                <a:srgbClr val="000090"/>
              </a:gs>
              <a:gs pos="100000">
                <a:srgbClr val="FFFFFF"/>
              </a:gs>
            </a:gsLst>
            <a:lin ang="5400000"/>
          </a:gradFill>
          <a:ln>
            <a:noFill/>
          </a:ln>
          <a:extLst>
            <a:ext uri="{91240B29-F687-4F45-9708-019B960494DF}">
              <a14:hiddenLine xmlns:a14="http://schemas.microsoft.com/office/drawing/2010/main" w="15875">
                <a:solidFill>
                  <a:srgbClr val="000000"/>
                </a:solidFill>
                <a:miter lim="800000"/>
                <a:headEnd/>
                <a:tailEnd/>
              </a14:hiddenLine>
            </a:ext>
          </a:extLst>
        </p:spPr>
        <p:txBody>
          <a:bodyPr wrap="none"/>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231" name="TextBox 230"/>
          <p:cNvSpPr txBox="1">
            <a:spLocks noChangeArrowheads="1"/>
          </p:cNvSpPr>
          <p:nvPr/>
        </p:nvSpPr>
        <p:spPr bwMode="auto">
          <a:xfrm>
            <a:off x="2254250" y="3789040"/>
            <a:ext cx="1837597" cy="73866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400">
                <a:latin typeface="Arial Narrow" panose="020B0606020202030204" pitchFamily="34" charset="0"/>
                <a:ea typeface="宋体" panose="02010600030101010101" pitchFamily="2" charset="-122"/>
              </a:rPr>
              <a:t>6. request video from</a:t>
            </a:r>
          </a:p>
          <a:p>
            <a:pPr eaLnBrk="1" hangingPunct="1">
              <a:spcBef>
                <a:spcPct val="0"/>
              </a:spcBef>
              <a:buClrTx/>
              <a:buSzTx/>
              <a:buFontTx/>
              <a:buNone/>
            </a:pPr>
            <a:r>
              <a:rPr kumimoji="0" lang="en-US" altLang="zh-CN" sz="1400">
                <a:latin typeface="Arial Narrow" panose="020B0606020202030204" pitchFamily="34" charset="0"/>
                <a:ea typeface="宋体" panose="02010600030101010101" pitchFamily="2" charset="-122"/>
              </a:rPr>
              <a:t>KINGCDN server,</a:t>
            </a:r>
          </a:p>
          <a:p>
            <a:pPr eaLnBrk="1" hangingPunct="1">
              <a:spcBef>
                <a:spcPct val="0"/>
              </a:spcBef>
              <a:buClrTx/>
              <a:buSzTx/>
              <a:buFontTx/>
              <a:buNone/>
            </a:pPr>
            <a:r>
              <a:rPr kumimoji="0" lang="en-US" altLang="zh-CN" sz="1400">
                <a:latin typeface="Arial Narrow" panose="020B0606020202030204" pitchFamily="34" charset="0"/>
                <a:ea typeface="宋体" panose="02010600030101010101" pitchFamily="2" charset="-122"/>
              </a:rPr>
              <a:t>streamed via HTTP</a:t>
            </a:r>
          </a:p>
        </p:txBody>
      </p:sp>
      <p:sp>
        <p:nvSpPr>
          <p:cNvPr id="157729" name="TextBox 232"/>
          <p:cNvSpPr txBox="1">
            <a:spLocks noChangeArrowheads="1"/>
          </p:cNvSpPr>
          <p:nvPr/>
        </p:nvSpPr>
        <p:spPr bwMode="auto">
          <a:xfrm>
            <a:off x="4862513" y="6218238"/>
            <a:ext cx="133508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400">
                <a:latin typeface="Arial Narrow" panose="020B0606020202030204" pitchFamily="34" charset="0"/>
                <a:ea typeface="宋体" panose="02010600030101010101" pitchFamily="2" charset="-122"/>
              </a:rPr>
              <a:t>KingCDN</a:t>
            </a:r>
            <a:r>
              <a:rPr kumimoji="0" lang="zh-CN" altLang="en-US" sz="1400">
                <a:latin typeface="Arial Narrow" panose="020B0606020202030204" pitchFamily="34" charset="0"/>
                <a:ea typeface="宋体" panose="02010600030101010101" pitchFamily="2" charset="-122"/>
              </a:rPr>
              <a:t>的权威</a:t>
            </a:r>
            <a:endParaRPr kumimoji="0" lang="en-US" altLang="zh-CN" sz="1400">
              <a:latin typeface="Arial Narrow" panose="020B0606020202030204" pitchFamily="34" charset="0"/>
              <a:ea typeface="宋体" panose="02010600030101010101" pitchFamily="2" charset="-122"/>
            </a:endParaRPr>
          </a:p>
          <a:p>
            <a:pPr algn="ctr" eaLnBrk="1" hangingPunct="1">
              <a:spcBef>
                <a:spcPct val="0"/>
              </a:spcBef>
              <a:buClrTx/>
              <a:buSzTx/>
              <a:buFontTx/>
              <a:buNone/>
            </a:pPr>
            <a:r>
              <a:rPr kumimoji="0" lang="en-US" altLang="zh-CN" sz="1400">
                <a:latin typeface="Arial Narrow" panose="020B0606020202030204" pitchFamily="34" charset="0"/>
                <a:ea typeface="宋体" panose="02010600030101010101" pitchFamily="2" charset="-122"/>
              </a:rPr>
              <a:t>DNS</a:t>
            </a:r>
            <a:r>
              <a:rPr kumimoji="0" lang="zh-CN" altLang="en-US" sz="1400">
                <a:latin typeface="Arial Narrow" panose="020B0606020202030204" pitchFamily="34" charset="0"/>
                <a:ea typeface="宋体" panose="02010600030101010101" pitchFamily="2" charset="-122"/>
              </a:rPr>
              <a:t>服务器</a:t>
            </a:r>
            <a:endParaRPr kumimoji="0" lang="en-US" altLang="zh-CN" sz="1400">
              <a:latin typeface="Arial Narrow" panose="020B0606020202030204" pitchFamily="34" charset="0"/>
              <a:ea typeface="宋体" panose="02010600030101010101" pitchFamily="2" charset="-122"/>
            </a:endParaRPr>
          </a:p>
        </p:txBody>
      </p:sp>
      <p:pic>
        <p:nvPicPr>
          <p:cNvPr id="2" name="图片 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67059" y="3707281"/>
            <a:ext cx="728681" cy="609132"/>
          </a:xfrm>
          <a:prstGeom prst="rect">
            <a:avLst/>
          </a:prstGeom>
        </p:spPr>
      </p:pic>
      <p:pic>
        <p:nvPicPr>
          <p:cNvPr id="211" name="图片 2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724659" y="5475672"/>
            <a:ext cx="728681" cy="60913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dissolve">
                                      <p:cBhvr>
                                        <p:cTn id="7" dur="500"/>
                                        <p:tgtEl>
                                          <p:spTgt spid="29"/>
                                        </p:tgtEl>
                                      </p:cBhvr>
                                    </p:animEffect>
                                  </p:childTnLst>
                                </p:cTn>
                              </p:par>
                              <p:par>
                                <p:cTn id="8" presetID="9" presetClass="entr" presetSubtype="0" fill="hold" grpId="0" nodeType="withEffect">
                                  <p:stCondLst>
                                    <p:cond delay="0"/>
                                  </p:stCondLst>
                                  <p:childTnLst>
                                    <p:set>
                                      <p:cBhvr>
                                        <p:cTn id="9" dur="1" fill="hold">
                                          <p:stCondLst>
                                            <p:cond delay="0"/>
                                          </p:stCondLst>
                                        </p:cTn>
                                        <p:tgtEl>
                                          <p:spTgt spid="61443"/>
                                        </p:tgtEl>
                                        <p:attrNameLst>
                                          <p:attrName>style.visibility</p:attrName>
                                        </p:attrNameLst>
                                      </p:cBhvr>
                                      <p:to>
                                        <p:strVal val="visible"/>
                                      </p:to>
                                    </p:set>
                                    <p:animEffect transition="in" filter="dissolve">
                                      <p:cBhvr>
                                        <p:cTn id="10" dur="500"/>
                                        <p:tgtEl>
                                          <p:spTgt spid="61443"/>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9" presetClass="exit" presetSubtype="0" fill="hold" grpId="1" nodeType="clickEffect">
                                  <p:stCondLst>
                                    <p:cond delay="0"/>
                                  </p:stCondLst>
                                  <p:childTnLst>
                                    <p:animEffect transition="out" filter="dissolve">
                                      <p:cBhvr>
                                        <p:cTn id="14" dur="500"/>
                                        <p:tgtEl>
                                          <p:spTgt spid="61443"/>
                                        </p:tgtEl>
                                      </p:cBhvr>
                                    </p:animEffect>
                                    <p:set>
                                      <p:cBhvr>
                                        <p:cTn id="15" dur="1" fill="hold">
                                          <p:stCondLst>
                                            <p:cond delay="499"/>
                                          </p:stCondLst>
                                        </p:cTn>
                                        <p:tgtEl>
                                          <p:spTgt spid="61443"/>
                                        </p:tgtEl>
                                        <p:attrNameLst>
                                          <p:attrName>style.visibility</p:attrName>
                                        </p:attrNameLst>
                                      </p:cBhvr>
                                      <p:to>
                                        <p:strVal val="hidden"/>
                                      </p:to>
                                    </p:set>
                                  </p:childTnLst>
                                </p:cTn>
                              </p:par>
                              <p:par>
                                <p:cTn id="16" presetID="22" presetClass="entr" presetSubtype="1" fill="hold" nodeType="withEffect">
                                  <p:stCondLst>
                                    <p:cond delay="0"/>
                                  </p:stCondLst>
                                  <p:childTnLst>
                                    <p:set>
                                      <p:cBhvr>
                                        <p:cTn id="17" dur="1" fill="hold">
                                          <p:stCondLst>
                                            <p:cond delay="0"/>
                                          </p:stCondLst>
                                        </p:cTn>
                                        <p:tgtEl>
                                          <p:spTgt spid="31"/>
                                        </p:tgtEl>
                                        <p:attrNameLst>
                                          <p:attrName>style.visibility</p:attrName>
                                        </p:attrNameLst>
                                      </p:cBhvr>
                                      <p:to>
                                        <p:strVal val="visible"/>
                                      </p:to>
                                    </p:set>
                                    <p:animEffect transition="in" filter="wipe(up)">
                                      <p:cBhvr>
                                        <p:cTn id="18" dur="500"/>
                                        <p:tgtEl>
                                          <p:spTgt spid="31"/>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201"/>
                                        </p:tgtEl>
                                        <p:attrNameLst>
                                          <p:attrName>style.visibility</p:attrName>
                                        </p:attrNameLst>
                                      </p:cBhvr>
                                      <p:to>
                                        <p:strVal val="visible"/>
                                      </p:to>
                                    </p:set>
                                    <p:animEffect transition="in" filter="dissolve">
                                      <p:cBhvr>
                                        <p:cTn id="21" dur="500"/>
                                        <p:tgtEl>
                                          <p:spTgt spid="201"/>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9" presetClass="exit" presetSubtype="0" fill="hold" grpId="1" nodeType="clickEffect">
                                  <p:stCondLst>
                                    <p:cond delay="0"/>
                                  </p:stCondLst>
                                  <p:childTnLst>
                                    <p:animEffect transition="out" filter="dissolve">
                                      <p:cBhvr>
                                        <p:cTn id="25" dur="500"/>
                                        <p:tgtEl>
                                          <p:spTgt spid="201"/>
                                        </p:tgtEl>
                                      </p:cBhvr>
                                    </p:animEffect>
                                    <p:set>
                                      <p:cBhvr>
                                        <p:cTn id="26" dur="1" fill="hold">
                                          <p:stCondLst>
                                            <p:cond delay="499"/>
                                          </p:stCondLst>
                                        </p:cTn>
                                        <p:tgtEl>
                                          <p:spTgt spid="201"/>
                                        </p:tgtEl>
                                        <p:attrNameLst>
                                          <p:attrName>style.visibility</p:attrName>
                                        </p:attrNameLst>
                                      </p:cBhvr>
                                      <p:to>
                                        <p:strVal val="hidden"/>
                                      </p:to>
                                    </p:set>
                                  </p:childTnLst>
                                </p:cTn>
                              </p:par>
                              <p:par>
                                <p:cTn id="27" presetID="22" presetClass="entr" presetSubtype="2" fill="hold" nodeType="withEffect">
                                  <p:stCondLst>
                                    <p:cond delay="0"/>
                                  </p:stCondLst>
                                  <p:childTnLst>
                                    <p:set>
                                      <p:cBhvr>
                                        <p:cTn id="28" dur="1" fill="hold">
                                          <p:stCondLst>
                                            <p:cond delay="0"/>
                                          </p:stCondLst>
                                        </p:cTn>
                                        <p:tgtEl>
                                          <p:spTgt spid="204"/>
                                        </p:tgtEl>
                                        <p:attrNameLst>
                                          <p:attrName>style.visibility</p:attrName>
                                        </p:attrNameLst>
                                      </p:cBhvr>
                                      <p:to>
                                        <p:strVal val="visible"/>
                                      </p:to>
                                    </p:set>
                                    <p:animEffect transition="in" filter="wipe(right)">
                                      <p:cBhvr>
                                        <p:cTn id="29" dur="500"/>
                                        <p:tgtEl>
                                          <p:spTgt spid="204"/>
                                        </p:tgtEl>
                                      </p:cBhvr>
                                    </p:animEffect>
                                  </p:childTnLst>
                                </p:cTn>
                              </p:par>
                            </p:childTnLst>
                          </p:cTn>
                        </p:par>
                        <p:par>
                          <p:cTn id="30" fill="hold" nodeType="afterGroup">
                            <p:stCondLst>
                              <p:cond delay="500"/>
                            </p:stCondLst>
                            <p:childTnLst>
                              <p:par>
                                <p:cTn id="31" presetID="22" presetClass="entr" presetSubtype="8" fill="hold" nodeType="afterEffect">
                                  <p:stCondLst>
                                    <p:cond delay="0"/>
                                  </p:stCondLst>
                                  <p:childTnLst>
                                    <p:set>
                                      <p:cBhvr>
                                        <p:cTn id="32" dur="1" fill="hold">
                                          <p:stCondLst>
                                            <p:cond delay="0"/>
                                          </p:stCondLst>
                                        </p:cTn>
                                        <p:tgtEl>
                                          <p:spTgt spid="209"/>
                                        </p:tgtEl>
                                        <p:attrNameLst>
                                          <p:attrName>style.visibility</p:attrName>
                                        </p:attrNameLst>
                                      </p:cBhvr>
                                      <p:to>
                                        <p:strVal val="visible"/>
                                      </p:to>
                                    </p:set>
                                    <p:animEffect transition="in" filter="wipe(left)">
                                      <p:cBhvr>
                                        <p:cTn id="33" dur="500"/>
                                        <p:tgtEl>
                                          <p:spTgt spid="209"/>
                                        </p:tgtEl>
                                      </p:cBhvr>
                                    </p:animEffect>
                                  </p:childTnLst>
                                </p:cTn>
                              </p:par>
                            </p:childTnLst>
                          </p:cTn>
                        </p:par>
                        <p:par>
                          <p:cTn id="34" fill="hold" nodeType="afterGroup">
                            <p:stCondLst>
                              <p:cond delay="1000"/>
                            </p:stCondLst>
                            <p:childTnLst>
                              <p:par>
                                <p:cTn id="35" presetID="9" presetClass="entr" presetSubtype="0" fill="hold" nodeType="afterEffect">
                                  <p:stCondLst>
                                    <p:cond delay="0"/>
                                  </p:stCondLst>
                                  <p:childTnLst>
                                    <p:set>
                                      <p:cBhvr>
                                        <p:cTn id="36" dur="1" fill="hold">
                                          <p:stCondLst>
                                            <p:cond delay="0"/>
                                          </p:stCondLst>
                                        </p:cTn>
                                        <p:tgtEl>
                                          <p:spTgt spid="122921"/>
                                        </p:tgtEl>
                                        <p:attrNameLst>
                                          <p:attrName>style.visibility</p:attrName>
                                        </p:attrNameLst>
                                      </p:cBhvr>
                                      <p:to>
                                        <p:strVal val="visible"/>
                                      </p:to>
                                    </p:set>
                                    <p:animEffect transition="in" filter="dissolve">
                                      <p:cBhvr>
                                        <p:cTn id="37" dur="500"/>
                                        <p:tgtEl>
                                          <p:spTgt spid="122921"/>
                                        </p:tgtEl>
                                      </p:cBhvr>
                                    </p:animEffect>
                                  </p:childTnLst>
                                </p:cTn>
                              </p:par>
                              <p:par>
                                <p:cTn id="38" presetID="9" presetClass="entr" presetSubtype="0" fill="hold" grpId="0" nodeType="withEffect">
                                  <p:stCondLst>
                                    <p:cond delay="0"/>
                                  </p:stCondLst>
                                  <p:childTnLst>
                                    <p:set>
                                      <p:cBhvr>
                                        <p:cTn id="39" dur="1" fill="hold">
                                          <p:stCondLst>
                                            <p:cond delay="0"/>
                                          </p:stCondLst>
                                        </p:cTn>
                                        <p:tgtEl>
                                          <p:spTgt spid="210"/>
                                        </p:tgtEl>
                                        <p:attrNameLst>
                                          <p:attrName>style.visibility</p:attrName>
                                        </p:attrNameLst>
                                      </p:cBhvr>
                                      <p:to>
                                        <p:strVal val="visible"/>
                                      </p:to>
                                    </p:set>
                                    <p:animEffect transition="in" filter="dissolve">
                                      <p:cBhvr>
                                        <p:cTn id="40" dur="500"/>
                                        <p:tgtEl>
                                          <p:spTgt spid="210"/>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9" presetClass="exit" presetSubtype="0" fill="hold" grpId="1" nodeType="clickEffect">
                                  <p:stCondLst>
                                    <p:cond delay="0"/>
                                  </p:stCondLst>
                                  <p:childTnLst>
                                    <p:animEffect transition="out" filter="dissolve">
                                      <p:cBhvr>
                                        <p:cTn id="44" dur="500"/>
                                        <p:tgtEl>
                                          <p:spTgt spid="210"/>
                                        </p:tgtEl>
                                      </p:cBhvr>
                                    </p:animEffect>
                                    <p:set>
                                      <p:cBhvr>
                                        <p:cTn id="45" dur="1" fill="hold">
                                          <p:stCondLst>
                                            <p:cond delay="499"/>
                                          </p:stCondLst>
                                        </p:cTn>
                                        <p:tgtEl>
                                          <p:spTgt spid="210"/>
                                        </p:tgtEl>
                                        <p:attrNameLst>
                                          <p:attrName>style.visibility</p:attrName>
                                        </p:attrNameLst>
                                      </p:cBhvr>
                                      <p:to>
                                        <p:strVal val="hidden"/>
                                      </p:to>
                                    </p:set>
                                  </p:childTnLst>
                                </p:cTn>
                              </p:par>
                              <p:par>
                                <p:cTn id="46" presetID="22" presetClass="entr" presetSubtype="1" fill="hold" nodeType="withEffect">
                                  <p:stCondLst>
                                    <p:cond delay="0"/>
                                  </p:stCondLst>
                                  <p:childTnLst>
                                    <p:set>
                                      <p:cBhvr>
                                        <p:cTn id="47" dur="1" fill="hold">
                                          <p:stCondLst>
                                            <p:cond delay="0"/>
                                          </p:stCondLst>
                                        </p:cTn>
                                        <p:tgtEl>
                                          <p:spTgt spid="212"/>
                                        </p:tgtEl>
                                        <p:attrNameLst>
                                          <p:attrName>style.visibility</p:attrName>
                                        </p:attrNameLst>
                                      </p:cBhvr>
                                      <p:to>
                                        <p:strVal val="visible"/>
                                      </p:to>
                                    </p:set>
                                    <p:animEffect transition="in" filter="wipe(up)">
                                      <p:cBhvr>
                                        <p:cTn id="48" dur="500"/>
                                        <p:tgtEl>
                                          <p:spTgt spid="212"/>
                                        </p:tgtEl>
                                      </p:cBhvr>
                                    </p:animEffect>
                                  </p:childTnLst>
                                </p:cTn>
                              </p:par>
                            </p:childTnLst>
                          </p:cTn>
                        </p:par>
                        <p:par>
                          <p:cTn id="49" fill="hold" nodeType="afterGroup">
                            <p:stCondLst>
                              <p:cond delay="500"/>
                            </p:stCondLst>
                            <p:childTnLst>
                              <p:par>
                                <p:cTn id="50" presetID="22" presetClass="entr" presetSubtype="4" fill="hold" nodeType="afterEffect">
                                  <p:stCondLst>
                                    <p:cond delay="0"/>
                                  </p:stCondLst>
                                  <p:childTnLst>
                                    <p:set>
                                      <p:cBhvr>
                                        <p:cTn id="51" dur="1" fill="hold">
                                          <p:stCondLst>
                                            <p:cond delay="0"/>
                                          </p:stCondLst>
                                        </p:cTn>
                                        <p:tgtEl>
                                          <p:spTgt spid="217"/>
                                        </p:tgtEl>
                                        <p:attrNameLst>
                                          <p:attrName>style.visibility</p:attrName>
                                        </p:attrNameLst>
                                      </p:cBhvr>
                                      <p:to>
                                        <p:strVal val="visible"/>
                                      </p:to>
                                    </p:set>
                                    <p:animEffect transition="in" filter="wipe(down)">
                                      <p:cBhvr>
                                        <p:cTn id="52" dur="500"/>
                                        <p:tgtEl>
                                          <p:spTgt spid="217"/>
                                        </p:tgtEl>
                                      </p:cBhvr>
                                    </p:animEffect>
                                  </p:childTnLst>
                                </p:cTn>
                              </p:par>
                            </p:childTnLst>
                          </p:cTn>
                        </p:par>
                        <p:par>
                          <p:cTn id="53" fill="hold" nodeType="afterGroup">
                            <p:stCondLst>
                              <p:cond delay="1000"/>
                            </p:stCondLst>
                            <p:childTnLst>
                              <p:par>
                                <p:cTn id="54" presetID="9" presetClass="entr" presetSubtype="0" fill="hold" nodeType="afterEffect">
                                  <p:stCondLst>
                                    <p:cond delay="0"/>
                                  </p:stCondLst>
                                  <p:childTnLst>
                                    <p:set>
                                      <p:cBhvr>
                                        <p:cTn id="55" dur="1" fill="hold">
                                          <p:stCondLst>
                                            <p:cond delay="0"/>
                                          </p:stCondLst>
                                        </p:cTn>
                                        <p:tgtEl>
                                          <p:spTgt spid="122925"/>
                                        </p:tgtEl>
                                        <p:attrNameLst>
                                          <p:attrName>style.visibility</p:attrName>
                                        </p:attrNameLst>
                                      </p:cBhvr>
                                      <p:to>
                                        <p:strVal val="visible"/>
                                      </p:to>
                                    </p:set>
                                    <p:animEffect transition="in" filter="dissolve">
                                      <p:cBhvr>
                                        <p:cTn id="56" dur="500"/>
                                        <p:tgtEl>
                                          <p:spTgt spid="122925"/>
                                        </p:tgtEl>
                                      </p:cBhvr>
                                    </p:animEffect>
                                  </p:childTnLst>
                                </p:cTn>
                              </p:par>
                            </p:childTnLst>
                          </p:cTn>
                        </p:par>
                        <p:par>
                          <p:cTn id="57" fill="hold" nodeType="afterGroup">
                            <p:stCondLst>
                              <p:cond delay="1500"/>
                            </p:stCondLst>
                            <p:childTnLst>
                              <p:par>
                                <p:cTn id="58" presetID="22" presetClass="entr" presetSubtype="4" fill="hold" nodeType="afterEffect">
                                  <p:stCondLst>
                                    <p:cond delay="0"/>
                                  </p:stCondLst>
                                  <p:childTnLst>
                                    <p:set>
                                      <p:cBhvr>
                                        <p:cTn id="59" dur="1" fill="hold">
                                          <p:stCondLst>
                                            <p:cond delay="0"/>
                                          </p:stCondLst>
                                        </p:cTn>
                                        <p:tgtEl>
                                          <p:spTgt spid="220"/>
                                        </p:tgtEl>
                                        <p:attrNameLst>
                                          <p:attrName>style.visibility</p:attrName>
                                        </p:attrNameLst>
                                      </p:cBhvr>
                                      <p:to>
                                        <p:strVal val="visible"/>
                                      </p:to>
                                    </p:set>
                                    <p:animEffect transition="in" filter="wipe(down)">
                                      <p:cBhvr>
                                        <p:cTn id="60" dur="500"/>
                                        <p:tgtEl>
                                          <p:spTgt spid="220"/>
                                        </p:tgtEl>
                                      </p:cBhvr>
                                    </p:animEffect>
                                  </p:childTnLst>
                                </p:cTn>
                              </p:par>
                            </p:childTnLst>
                          </p:cTn>
                        </p:par>
                        <p:par>
                          <p:cTn id="61" fill="hold" nodeType="afterGroup">
                            <p:stCondLst>
                              <p:cond delay="2000"/>
                            </p:stCondLst>
                            <p:childTnLst>
                              <p:par>
                                <p:cTn id="62" presetID="9" presetClass="entr" presetSubtype="0" fill="hold" nodeType="afterEffect">
                                  <p:stCondLst>
                                    <p:cond delay="0"/>
                                  </p:stCondLst>
                                  <p:childTnLst>
                                    <p:set>
                                      <p:cBhvr>
                                        <p:cTn id="63" dur="1" fill="hold">
                                          <p:stCondLst>
                                            <p:cond delay="0"/>
                                          </p:stCondLst>
                                        </p:cTn>
                                        <p:tgtEl>
                                          <p:spTgt spid="122933"/>
                                        </p:tgtEl>
                                        <p:attrNameLst>
                                          <p:attrName>style.visibility</p:attrName>
                                        </p:attrNameLst>
                                      </p:cBhvr>
                                      <p:to>
                                        <p:strVal val="visible"/>
                                      </p:to>
                                    </p:set>
                                    <p:animEffect transition="in" filter="dissolve">
                                      <p:cBhvr>
                                        <p:cTn id="64" dur="500"/>
                                        <p:tgtEl>
                                          <p:spTgt spid="122933"/>
                                        </p:tgtEl>
                                      </p:cBhvr>
                                    </p:animEffect>
                                  </p:childTnLst>
                                </p:cTn>
                              </p:par>
                            </p:childTnLst>
                          </p:cTn>
                        </p:par>
                        <p:par>
                          <p:cTn id="65" fill="hold" nodeType="afterGroup">
                            <p:stCondLst>
                              <p:cond delay="2500"/>
                            </p:stCondLst>
                            <p:childTnLst>
                              <p:par>
                                <p:cTn id="66" presetID="9" presetClass="entr" presetSubtype="0" fill="hold" grpId="0" nodeType="afterEffect">
                                  <p:stCondLst>
                                    <p:cond delay="0"/>
                                  </p:stCondLst>
                                  <p:childTnLst>
                                    <p:set>
                                      <p:cBhvr>
                                        <p:cTn id="67" dur="1" fill="hold">
                                          <p:stCondLst>
                                            <p:cond delay="0"/>
                                          </p:stCondLst>
                                        </p:cTn>
                                        <p:tgtEl>
                                          <p:spTgt spid="219"/>
                                        </p:tgtEl>
                                        <p:attrNameLst>
                                          <p:attrName>style.visibility</p:attrName>
                                        </p:attrNameLst>
                                      </p:cBhvr>
                                      <p:to>
                                        <p:strVal val="visible"/>
                                      </p:to>
                                    </p:set>
                                    <p:animEffect transition="in" filter="dissolve">
                                      <p:cBhvr>
                                        <p:cTn id="68" dur="500"/>
                                        <p:tgtEl>
                                          <p:spTgt spid="219"/>
                                        </p:tgtEl>
                                      </p:cBhvr>
                                    </p:animEffect>
                                  </p:childTnLst>
                                </p:cTn>
                              </p:par>
                            </p:childTnLst>
                          </p:cTn>
                        </p:par>
                      </p:childTnLst>
                    </p:cTn>
                  </p:par>
                  <p:par>
                    <p:cTn id="69" fill="hold" nodeType="clickPar">
                      <p:stCondLst>
                        <p:cond delay="indefinite"/>
                      </p:stCondLst>
                      <p:childTnLst>
                        <p:par>
                          <p:cTn id="70" fill="hold" nodeType="withGroup">
                            <p:stCondLst>
                              <p:cond delay="0"/>
                            </p:stCondLst>
                            <p:childTnLst>
                              <p:par>
                                <p:cTn id="71" presetID="9" presetClass="exit" presetSubtype="0" fill="hold" grpId="1" nodeType="clickEffect">
                                  <p:stCondLst>
                                    <p:cond delay="0"/>
                                  </p:stCondLst>
                                  <p:childTnLst>
                                    <p:animEffect transition="out" filter="dissolve">
                                      <p:cBhvr>
                                        <p:cTn id="72" dur="500"/>
                                        <p:tgtEl>
                                          <p:spTgt spid="219"/>
                                        </p:tgtEl>
                                      </p:cBhvr>
                                    </p:animEffect>
                                    <p:set>
                                      <p:cBhvr>
                                        <p:cTn id="73" dur="1" fill="hold">
                                          <p:stCondLst>
                                            <p:cond delay="499"/>
                                          </p:stCondLst>
                                        </p:cTn>
                                        <p:tgtEl>
                                          <p:spTgt spid="219"/>
                                        </p:tgtEl>
                                        <p:attrNameLst>
                                          <p:attrName>style.visibility</p:attrName>
                                        </p:attrNameLst>
                                      </p:cBhvr>
                                      <p:to>
                                        <p:strVal val="hidden"/>
                                      </p:to>
                                    </p:set>
                                  </p:childTnLst>
                                </p:cTn>
                              </p:par>
                            </p:childTnLst>
                          </p:cTn>
                        </p:par>
                        <p:par>
                          <p:cTn id="74" fill="hold" nodeType="afterGroup">
                            <p:stCondLst>
                              <p:cond delay="500"/>
                            </p:stCondLst>
                            <p:childTnLst>
                              <p:par>
                                <p:cTn id="75" presetID="22" presetClass="entr" presetSubtype="1" fill="hold" nodeType="afterEffect">
                                  <p:stCondLst>
                                    <p:cond delay="0"/>
                                  </p:stCondLst>
                                  <p:childTnLst>
                                    <p:set>
                                      <p:cBhvr>
                                        <p:cTn id="76" dur="1" fill="hold">
                                          <p:stCondLst>
                                            <p:cond delay="0"/>
                                          </p:stCondLst>
                                        </p:cTn>
                                        <p:tgtEl>
                                          <p:spTgt spid="226"/>
                                        </p:tgtEl>
                                        <p:attrNameLst>
                                          <p:attrName>style.visibility</p:attrName>
                                        </p:attrNameLst>
                                      </p:cBhvr>
                                      <p:to>
                                        <p:strVal val="visible"/>
                                      </p:to>
                                    </p:set>
                                    <p:animEffect transition="in" filter="wipe(up)">
                                      <p:cBhvr>
                                        <p:cTn id="77" dur="500"/>
                                        <p:tgtEl>
                                          <p:spTgt spid="226"/>
                                        </p:tgtEl>
                                      </p:cBhvr>
                                    </p:animEffect>
                                  </p:childTnLst>
                                </p:cTn>
                              </p:par>
                            </p:childTnLst>
                          </p:cTn>
                        </p:par>
                        <p:par>
                          <p:cTn id="78" fill="hold" nodeType="afterGroup">
                            <p:stCondLst>
                              <p:cond delay="1000"/>
                            </p:stCondLst>
                            <p:childTnLst>
                              <p:par>
                                <p:cTn id="79" presetID="22" presetClass="entr" presetSubtype="4" fill="hold" grpId="0" nodeType="afterEffect">
                                  <p:stCondLst>
                                    <p:cond delay="0"/>
                                  </p:stCondLst>
                                  <p:childTnLst>
                                    <p:set>
                                      <p:cBhvr>
                                        <p:cTn id="80" dur="1" fill="hold">
                                          <p:stCondLst>
                                            <p:cond delay="0"/>
                                          </p:stCondLst>
                                        </p:cTn>
                                        <p:tgtEl>
                                          <p:spTgt spid="61457"/>
                                        </p:tgtEl>
                                        <p:attrNameLst>
                                          <p:attrName>style.visibility</p:attrName>
                                        </p:attrNameLst>
                                      </p:cBhvr>
                                      <p:to>
                                        <p:strVal val="visible"/>
                                      </p:to>
                                    </p:set>
                                    <p:animEffect transition="in" filter="wipe(down)">
                                      <p:cBhvr>
                                        <p:cTn id="81" dur="500"/>
                                        <p:tgtEl>
                                          <p:spTgt spid="61457"/>
                                        </p:tgtEl>
                                      </p:cBhvr>
                                    </p:animEffect>
                                  </p:childTnLst>
                                </p:cTn>
                              </p:par>
                              <p:par>
                                <p:cTn id="82" presetID="9" presetClass="entr" presetSubtype="0" fill="hold" grpId="0" nodeType="withEffect">
                                  <p:stCondLst>
                                    <p:cond delay="0"/>
                                  </p:stCondLst>
                                  <p:childTnLst>
                                    <p:set>
                                      <p:cBhvr>
                                        <p:cTn id="83" dur="1" fill="hold">
                                          <p:stCondLst>
                                            <p:cond delay="0"/>
                                          </p:stCondLst>
                                        </p:cTn>
                                        <p:tgtEl>
                                          <p:spTgt spid="231"/>
                                        </p:tgtEl>
                                        <p:attrNameLst>
                                          <p:attrName>style.visibility</p:attrName>
                                        </p:attrNameLst>
                                      </p:cBhvr>
                                      <p:to>
                                        <p:strVal val="visible"/>
                                      </p:to>
                                    </p:set>
                                    <p:animEffect transition="in" filter="dissolve">
                                      <p:cBhvr>
                                        <p:cTn id="84" dur="500"/>
                                        <p:tgtEl>
                                          <p:spTgt spid="2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43" grpId="0"/>
      <p:bldP spid="61443" grpId="1"/>
      <p:bldP spid="201" grpId="0"/>
      <p:bldP spid="201" grpId="1"/>
      <p:bldP spid="210" grpId="0" animBg="1"/>
      <p:bldP spid="210" grpId="1" animBg="1"/>
      <p:bldP spid="219" grpId="0"/>
      <p:bldP spid="219" grpId="1"/>
      <p:bldP spid="61457" grpId="0" animBg="1"/>
      <p:bldP spid="231"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Number Placeholder 6"/>
          <p:cNvSpPr>
            <a:spLocks noGrp="1"/>
          </p:cNvSpPr>
          <p:nvPr>
            <p:ph type="sldNum" sz="quarter" idx="11"/>
          </p:nvPr>
        </p:nvSpPr>
        <p:spPr>
          <a:xfrm>
            <a:off x="0" y="6543675"/>
            <a:ext cx="5219700" cy="3143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l">
              <a:spcBef>
                <a:spcPct val="0"/>
              </a:spcBef>
              <a:buClrTx/>
              <a:buSzTx/>
              <a:buFontTx/>
              <a:buNone/>
            </a:pPr>
            <a:fld id="{3A05FFA6-7CAF-4BAA-98AB-3589D0AC0FB5}" type="slidenum">
              <a:rPr kumimoji="0" lang="en-US" altLang="zh-CN" sz="1600" smtClean="0">
                <a:solidFill>
                  <a:schemeClr val="bg2"/>
                </a:solidFill>
                <a:latin typeface="华文隶书" panose="02010800040101010101" pitchFamily="2" charset="-122"/>
                <a:ea typeface="华文隶书" panose="02010800040101010101" pitchFamily="2" charset="-122"/>
                <a:cs typeface="Arial" panose="020B0604020202020204" pitchFamily="34" charset="0"/>
              </a:rPr>
              <a:pPr algn="l">
                <a:spcBef>
                  <a:spcPct val="0"/>
                </a:spcBef>
                <a:buClrTx/>
                <a:buSzTx/>
                <a:buFontTx/>
                <a:buNone/>
              </a:pPr>
              <a:t>9</a:t>
            </a:fld>
            <a:endParaRPr kumimoji="0" lang="en-US" altLang="zh-CN" sz="1600" smtClean="0">
              <a:solidFill>
                <a:schemeClr val="bg2"/>
              </a:solidFill>
              <a:latin typeface="华文隶书" panose="02010800040101010101" pitchFamily="2" charset="-122"/>
              <a:ea typeface="华文隶书" panose="02010800040101010101" pitchFamily="2" charset="-122"/>
              <a:cs typeface="Arial" panose="020B0604020202020204" pitchFamily="34" charset="0"/>
            </a:endParaRPr>
          </a:p>
        </p:txBody>
      </p:sp>
      <p:sp>
        <p:nvSpPr>
          <p:cNvPr id="17411" name="Rectangle 2"/>
          <p:cNvSpPr>
            <a:spLocks noGrp="1" noChangeArrowheads="1"/>
          </p:cNvSpPr>
          <p:nvPr>
            <p:ph type="title"/>
          </p:nvPr>
        </p:nvSpPr>
        <p:spPr/>
        <p:txBody>
          <a:bodyPr/>
          <a:lstStyle/>
          <a:p>
            <a:r>
              <a:rPr lang="zh-CN" altLang="en-US" sz="3600" smtClean="0">
                <a:ea typeface="宋体" panose="02010600030101010101" pitchFamily="2" charset="-122"/>
              </a:rPr>
              <a:t>互联网传输协议所提供的服务</a:t>
            </a:r>
            <a:endParaRPr lang="en-US" altLang="zh-CN" smtClean="0">
              <a:ea typeface="宋体" panose="02010600030101010101" pitchFamily="2" charset="-122"/>
            </a:endParaRPr>
          </a:p>
        </p:txBody>
      </p:sp>
      <p:sp>
        <p:nvSpPr>
          <p:cNvPr id="17412" name="Rectangle 3"/>
          <p:cNvSpPr>
            <a:spLocks noGrp="1" noChangeArrowheads="1"/>
          </p:cNvSpPr>
          <p:nvPr>
            <p:ph type="body" sz="half" idx="1"/>
          </p:nvPr>
        </p:nvSpPr>
        <p:spPr>
          <a:xfrm>
            <a:off x="533400" y="1268413"/>
            <a:ext cx="4095750" cy="4648200"/>
          </a:xfrm>
        </p:spPr>
        <p:txBody>
          <a:bodyPr/>
          <a:lstStyle/>
          <a:p>
            <a:pPr>
              <a:buFont typeface="ZapfDingbats" pitchFamily="82" charset="2"/>
              <a:buNone/>
            </a:pPr>
            <a:r>
              <a:rPr lang="en-US" altLang="zh-CN" u="sng" smtClean="0">
                <a:solidFill>
                  <a:srgbClr val="FF0000"/>
                </a:solidFill>
                <a:ea typeface="宋体" panose="02010600030101010101" pitchFamily="2" charset="-122"/>
              </a:rPr>
              <a:t>TCP </a:t>
            </a:r>
            <a:r>
              <a:rPr lang="zh-CN" altLang="en-US" u="sng" smtClean="0">
                <a:solidFill>
                  <a:srgbClr val="FF0000"/>
                </a:solidFill>
                <a:ea typeface="宋体" panose="02010600030101010101" pitchFamily="2" charset="-122"/>
              </a:rPr>
              <a:t>服务</a:t>
            </a:r>
            <a:r>
              <a:rPr lang="en-US" altLang="zh-CN" u="sng" smtClean="0">
                <a:solidFill>
                  <a:srgbClr val="FF0000"/>
                </a:solidFill>
                <a:ea typeface="宋体" panose="02010600030101010101" pitchFamily="2" charset="-122"/>
              </a:rPr>
              <a:t>:</a:t>
            </a:r>
            <a:endParaRPr lang="en-US" altLang="zh-CN" smtClean="0">
              <a:ea typeface="宋体" panose="02010600030101010101" pitchFamily="2" charset="-122"/>
            </a:endParaRPr>
          </a:p>
          <a:p>
            <a:r>
              <a:rPr lang="zh-CN" altLang="en-US" sz="2000" i="1" smtClean="0">
                <a:solidFill>
                  <a:schemeClr val="accent2"/>
                </a:solidFill>
                <a:ea typeface="宋体" panose="02010600030101010101" pitchFamily="2" charset="-122"/>
              </a:rPr>
              <a:t>建立连接</a:t>
            </a:r>
            <a:r>
              <a:rPr lang="en-US" altLang="zh-CN" sz="2000" i="1" smtClean="0">
                <a:solidFill>
                  <a:schemeClr val="accent2"/>
                </a:solidFill>
                <a:ea typeface="宋体" panose="02010600030101010101" pitchFamily="2" charset="-122"/>
              </a:rPr>
              <a:t>:</a:t>
            </a:r>
            <a:r>
              <a:rPr lang="en-US" altLang="zh-CN" sz="2000" smtClean="0">
                <a:ea typeface="宋体" panose="02010600030101010101" pitchFamily="2" charset="-122"/>
              </a:rPr>
              <a:t> </a:t>
            </a:r>
            <a:r>
              <a:rPr lang="zh-CN" altLang="en-US" sz="2000" smtClean="0">
                <a:ea typeface="宋体" panose="02010600030101010101" pitchFamily="2" charset="-122"/>
              </a:rPr>
              <a:t>客户机和服务器必须建立连接</a:t>
            </a:r>
            <a:endParaRPr lang="en-US" altLang="zh-CN" sz="2000" smtClean="0">
              <a:ea typeface="宋体" panose="02010600030101010101" pitchFamily="2" charset="-122"/>
            </a:endParaRPr>
          </a:p>
          <a:p>
            <a:r>
              <a:rPr lang="zh-CN" altLang="en-US" sz="2000" smtClean="0">
                <a:ea typeface="宋体" panose="02010600030101010101" pitchFamily="2" charset="-122"/>
              </a:rPr>
              <a:t>发送和接收进程间的</a:t>
            </a:r>
            <a:r>
              <a:rPr lang="zh-CN" altLang="en-US" sz="2000" i="1" smtClean="0">
                <a:solidFill>
                  <a:schemeClr val="accent2"/>
                </a:solidFill>
                <a:ea typeface="宋体" panose="02010600030101010101" pitchFamily="2" charset="-122"/>
              </a:rPr>
              <a:t>可靠传输</a:t>
            </a:r>
            <a:endParaRPr lang="en-US" altLang="zh-CN" sz="2000" smtClean="0">
              <a:solidFill>
                <a:schemeClr val="accent2"/>
              </a:solidFill>
              <a:ea typeface="宋体" panose="02010600030101010101" pitchFamily="2" charset="-122"/>
            </a:endParaRPr>
          </a:p>
          <a:p>
            <a:r>
              <a:rPr lang="zh-CN" altLang="en-US" sz="2000" i="1" smtClean="0">
                <a:solidFill>
                  <a:schemeClr val="accent2"/>
                </a:solidFill>
                <a:ea typeface="宋体" panose="02010600030101010101" pitchFamily="2" charset="-122"/>
              </a:rPr>
              <a:t>流量控制</a:t>
            </a:r>
            <a:r>
              <a:rPr lang="en-US" altLang="zh-CN" sz="2000" i="1" smtClean="0">
                <a:solidFill>
                  <a:schemeClr val="accent2"/>
                </a:solidFill>
                <a:ea typeface="宋体" panose="02010600030101010101" pitchFamily="2" charset="-122"/>
              </a:rPr>
              <a:t>:</a:t>
            </a:r>
            <a:r>
              <a:rPr lang="en-US" altLang="zh-CN" sz="2000" smtClean="0">
                <a:ea typeface="宋体" panose="02010600030101010101" pitchFamily="2" charset="-122"/>
              </a:rPr>
              <a:t> </a:t>
            </a:r>
            <a:r>
              <a:rPr lang="zh-CN" altLang="en-US" sz="2000" smtClean="0">
                <a:ea typeface="宋体" panose="02010600030101010101" pitchFamily="2" charset="-122"/>
              </a:rPr>
              <a:t>发送端不会发送太快而导致接收端无法接收</a:t>
            </a:r>
            <a:r>
              <a:rPr lang="en-US" altLang="zh-CN" sz="2000" smtClean="0">
                <a:ea typeface="宋体" panose="02010600030101010101" pitchFamily="2" charset="-122"/>
              </a:rPr>
              <a:t> </a:t>
            </a:r>
          </a:p>
          <a:p>
            <a:r>
              <a:rPr lang="zh-CN" altLang="en-US" sz="2000" i="1" smtClean="0">
                <a:solidFill>
                  <a:schemeClr val="accent2"/>
                </a:solidFill>
                <a:ea typeface="宋体" panose="02010600030101010101" pitchFamily="2" charset="-122"/>
              </a:rPr>
              <a:t>拥塞控制</a:t>
            </a:r>
            <a:r>
              <a:rPr lang="en-US" altLang="zh-CN" sz="2000" i="1" smtClean="0">
                <a:solidFill>
                  <a:schemeClr val="accent2"/>
                </a:solidFill>
                <a:ea typeface="宋体" panose="02010600030101010101" pitchFamily="2" charset="-122"/>
              </a:rPr>
              <a:t>:</a:t>
            </a:r>
            <a:r>
              <a:rPr lang="en-US" altLang="zh-CN" sz="2000" smtClean="0">
                <a:ea typeface="宋体" panose="02010600030101010101" pitchFamily="2" charset="-122"/>
              </a:rPr>
              <a:t> </a:t>
            </a:r>
            <a:r>
              <a:rPr lang="zh-CN" altLang="en-US" sz="2000" smtClean="0">
                <a:ea typeface="宋体" panose="02010600030101010101" pitchFamily="2" charset="-122"/>
              </a:rPr>
              <a:t>当网络过载时降低发送的速率</a:t>
            </a:r>
            <a:endParaRPr lang="en-US" altLang="zh-CN" sz="2000" smtClean="0">
              <a:ea typeface="宋体" panose="02010600030101010101" pitchFamily="2" charset="-122"/>
            </a:endParaRPr>
          </a:p>
          <a:p>
            <a:r>
              <a:rPr lang="zh-CN" altLang="en-US" sz="2000" i="1" smtClean="0">
                <a:solidFill>
                  <a:schemeClr val="accent2"/>
                </a:solidFill>
                <a:ea typeface="宋体" panose="02010600030101010101" pitchFamily="2" charset="-122"/>
              </a:rPr>
              <a:t>不提供</a:t>
            </a:r>
            <a:r>
              <a:rPr lang="en-US" altLang="zh-CN" sz="2000" i="1" smtClean="0">
                <a:solidFill>
                  <a:schemeClr val="accent2"/>
                </a:solidFill>
                <a:ea typeface="宋体" panose="02010600030101010101" pitchFamily="2" charset="-122"/>
              </a:rPr>
              <a:t>:</a:t>
            </a:r>
            <a:r>
              <a:rPr lang="en-US" altLang="zh-CN" sz="2000" smtClean="0">
                <a:ea typeface="宋体" panose="02010600030101010101" pitchFamily="2" charset="-122"/>
              </a:rPr>
              <a:t> </a:t>
            </a:r>
            <a:r>
              <a:rPr lang="zh-CN" altLang="en-US" sz="2000" smtClean="0">
                <a:ea typeface="宋体" panose="02010600030101010101" pitchFamily="2" charset="-122"/>
              </a:rPr>
              <a:t>实时性，最小吞吐量，安全性</a:t>
            </a:r>
            <a:endParaRPr lang="en-US" altLang="zh-CN" sz="2400" smtClean="0">
              <a:ea typeface="宋体" panose="02010600030101010101" pitchFamily="2" charset="-122"/>
            </a:endParaRPr>
          </a:p>
        </p:txBody>
      </p:sp>
      <p:sp>
        <p:nvSpPr>
          <p:cNvPr id="46085" name="Rectangle 4"/>
          <p:cNvSpPr>
            <a:spLocks noGrp="1" noChangeArrowheads="1"/>
          </p:cNvSpPr>
          <p:nvPr>
            <p:ph type="body" sz="half" idx="2"/>
          </p:nvPr>
        </p:nvSpPr>
        <p:spPr>
          <a:xfrm>
            <a:off x="4733925" y="1274763"/>
            <a:ext cx="3667125" cy="4648200"/>
          </a:xfrm>
        </p:spPr>
        <p:txBody>
          <a:bodyPr/>
          <a:lstStyle/>
          <a:p>
            <a:pPr>
              <a:buFont typeface="ZapfDingbats" pitchFamily="82" charset="2"/>
              <a:buNone/>
            </a:pPr>
            <a:r>
              <a:rPr lang="en-US" altLang="zh-CN" u="sng" smtClean="0">
                <a:solidFill>
                  <a:srgbClr val="FF0000"/>
                </a:solidFill>
                <a:ea typeface="宋体" panose="02010600030101010101" pitchFamily="2" charset="-122"/>
              </a:rPr>
              <a:t>UDP </a:t>
            </a:r>
            <a:r>
              <a:rPr lang="zh-CN" altLang="en-US" u="sng" smtClean="0">
                <a:solidFill>
                  <a:srgbClr val="FF0000"/>
                </a:solidFill>
                <a:ea typeface="宋体" panose="02010600030101010101" pitchFamily="2" charset="-122"/>
              </a:rPr>
              <a:t>服务</a:t>
            </a:r>
            <a:r>
              <a:rPr lang="en-US" altLang="zh-CN" u="sng" smtClean="0">
                <a:solidFill>
                  <a:srgbClr val="FF0000"/>
                </a:solidFill>
                <a:ea typeface="宋体" panose="02010600030101010101" pitchFamily="2" charset="-122"/>
              </a:rPr>
              <a:t>:</a:t>
            </a:r>
            <a:endParaRPr lang="en-US" altLang="zh-CN" smtClean="0">
              <a:ea typeface="宋体" panose="02010600030101010101" pitchFamily="2" charset="-122"/>
            </a:endParaRPr>
          </a:p>
          <a:p>
            <a:r>
              <a:rPr lang="zh-CN" altLang="en-US" sz="2400" smtClean="0">
                <a:ea typeface="宋体" panose="02010600030101010101" pitchFamily="2" charset="-122"/>
              </a:rPr>
              <a:t>发送和接收进程间的不可靠数据传输</a:t>
            </a:r>
            <a:endParaRPr lang="en-US" altLang="zh-CN" sz="2400" smtClean="0">
              <a:ea typeface="宋体" panose="02010600030101010101" pitchFamily="2" charset="-122"/>
            </a:endParaRPr>
          </a:p>
          <a:p>
            <a:r>
              <a:rPr lang="zh-CN" altLang="en-US" sz="2400" smtClean="0">
                <a:solidFill>
                  <a:srgbClr val="FF0000"/>
                </a:solidFill>
                <a:ea typeface="宋体" panose="02010600030101010101" pitchFamily="2" charset="-122"/>
              </a:rPr>
              <a:t>不提供</a:t>
            </a:r>
            <a:r>
              <a:rPr lang="en-US" altLang="zh-CN" sz="2400" smtClean="0">
                <a:ea typeface="宋体" panose="02010600030101010101" pitchFamily="2" charset="-122"/>
              </a:rPr>
              <a:t>:</a:t>
            </a:r>
          </a:p>
          <a:p>
            <a:pPr lvl="1"/>
            <a:r>
              <a:rPr lang="zh-CN" altLang="en-US" sz="2000" smtClean="0">
                <a:ea typeface="宋体" panose="02010600030101010101" pitchFamily="2" charset="-122"/>
              </a:rPr>
              <a:t>建立连接</a:t>
            </a:r>
            <a:endParaRPr lang="en-US" altLang="zh-CN" sz="2000" smtClean="0">
              <a:ea typeface="宋体" panose="02010600030101010101" pitchFamily="2" charset="-122"/>
            </a:endParaRPr>
          </a:p>
          <a:p>
            <a:pPr lvl="1"/>
            <a:r>
              <a:rPr lang="zh-CN" altLang="en-US" sz="2000" smtClean="0">
                <a:ea typeface="宋体" panose="02010600030101010101" pitchFamily="2" charset="-122"/>
              </a:rPr>
              <a:t>可靠性</a:t>
            </a:r>
            <a:endParaRPr lang="en-US" altLang="zh-CN" sz="2000" smtClean="0">
              <a:ea typeface="宋体" panose="02010600030101010101" pitchFamily="2" charset="-122"/>
            </a:endParaRPr>
          </a:p>
          <a:p>
            <a:pPr lvl="1"/>
            <a:r>
              <a:rPr lang="zh-CN" altLang="en-US" sz="2000" smtClean="0">
                <a:ea typeface="宋体" panose="02010600030101010101" pitchFamily="2" charset="-122"/>
              </a:rPr>
              <a:t>流量控制</a:t>
            </a:r>
            <a:endParaRPr lang="en-US" altLang="zh-CN" sz="2000" smtClean="0">
              <a:ea typeface="宋体" panose="02010600030101010101" pitchFamily="2" charset="-122"/>
            </a:endParaRPr>
          </a:p>
          <a:p>
            <a:pPr lvl="1"/>
            <a:r>
              <a:rPr lang="zh-CN" altLang="en-US" sz="2000" smtClean="0">
                <a:ea typeface="宋体" panose="02010600030101010101" pitchFamily="2" charset="-122"/>
              </a:rPr>
              <a:t>拥塞控制</a:t>
            </a:r>
            <a:endParaRPr lang="en-US" altLang="zh-CN" sz="2000" smtClean="0">
              <a:ea typeface="宋体" panose="02010600030101010101" pitchFamily="2" charset="-122"/>
            </a:endParaRPr>
          </a:p>
          <a:p>
            <a:pPr lvl="1"/>
            <a:r>
              <a:rPr lang="zh-CN" altLang="en-US" sz="2000" smtClean="0">
                <a:ea typeface="宋体" panose="02010600030101010101" pitchFamily="2" charset="-122"/>
              </a:rPr>
              <a:t>即时性</a:t>
            </a:r>
            <a:endParaRPr lang="en-US" altLang="zh-CN" sz="2000" smtClean="0">
              <a:ea typeface="宋体" panose="02010600030101010101" pitchFamily="2" charset="-122"/>
            </a:endParaRPr>
          </a:p>
          <a:p>
            <a:pPr lvl="1"/>
            <a:r>
              <a:rPr lang="zh-CN" altLang="en-US" sz="2000" smtClean="0">
                <a:ea typeface="宋体" panose="02010600030101010101" pitchFamily="2" charset="-122"/>
              </a:rPr>
              <a:t>吞吐量</a:t>
            </a:r>
            <a:endParaRPr lang="en-US" altLang="zh-CN" sz="2000" smtClean="0">
              <a:ea typeface="宋体" panose="02010600030101010101" pitchFamily="2" charset="-122"/>
            </a:endParaRPr>
          </a:p>
          <a:p>
            <a:pPr lvl="1"/>
            <a:r>
              <a:rPr lang="zh-CN" altLang="en-US" sz="2000" smtClean="0">
                <a:ea typeface="宋体" panose="02010600030101010101" pitchFamily="2" charset="-122"/>
              </a:rPr>
              <a:t>安全性</a:t>
            </a:r>
            <a:r>
              <a:rPr lang="en-US" altLang="zh-CN" sz="2000" smtClean="0">
                <a:ea typeface="宋体" panose="02010600030101010101" pitchFamily="2" charset="-122"/>
              </a:rPr>
              <a:t> </a:t>
            </a:r>
            <a:endParaRPr lang="en-US" altLang="zh-CN" smtClean="0">
              <a:ea typeface="宋体" panose="02010600030101010101" pitchFamily="2" charset="-122"/>
            </a:endParaRPr>
          </a:p>
          <a:p>
            <a:pPr>
              <a:buFont typeface="ZapfDingbats" pitchFamily="82" charset="2"/>
              <a:buNone/>
            </a:pPr>
            <a:r>
              <a:rPr lang="en-US" altLang="zh-CN" sz="2400" u="sng" smtClean="0">
                <a:solidFill>
                  <a:srgbClr val="FF0000"/>
                </a:solidFill>
                <a:ea typeface="宋体" panose="02010600030101010101" pitchFamily="2" charset="-122"/>
              </a:rPr>
              <a:t>Q:</a:t>
            </a:r>
            <a:r>
              <a:rPr lang="en-US" altLang="zh-CN" sz="2400" smtClean="0">
                <a:ea typeface="宋体" panose="02010600030101010101" pitchFamily="2" charset="-122"/>
              </a:rPr>
              <a:t> </a:t>
            </a:r>
            <a:r>
              <a:rPr lang="zh-CN" altLang="en-US" sz="2400" smtClean="0">
                <a:ea typeface="宋体" panose="02010600030101010101" pitchFamily="2" charset="-122"/>
              </a:rPr>
              <a:t>为什么还需要</a:t>
            </a:r>
            <a:r>
              <a:rPr lang="en-US" altLang="zh-CN" sz="2400" smtClean="0">
                <a:ea typeface="宋体" panose="02010600030101010101" pitchFamily="2" charset="-122"/>
              </a:rPr>
              <a:t>UDP</a:t>
            </a:r>
            <a:r>
              <a:rPr lang="zh-CN" altLang="en-US" sz="2400" smtClean="0">
                <a:ea typeface="宋体" panose="02010600030101010101" pitchFamily="2" charset="-122"/>
              </a:rPr>
              <a:t>？</a:t>
            </a:r>
            <a:endParaRPr lang="en-US" altLang="zh-CN" sz="2400" smtClean="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46085">
                                            <p:txEl>
                                              <p:pRg st="10" end="10"/>
                                            </p:txEl>
                                          </p:spTgt>
                                        </p:tgtEl>
                                        <p:attrNameLst>
                                          <p:attrName>style.visibility</p:attrName>
                                        </p:attrNameLst>
                                      </p:cBhvr>
                                      <p:to>
                                        <p:strVal val="visible"/>
                                      </p:to>
                                    </p:set>
                                    <p:animEffect transition="in" filter="blinds(horizontal)">
                                      <p:cBhvr>
                                        <p:cTn id="7" dur="500"/>
                                        <p:tgtEl>
                                          <p:spTgt spid="46085">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2"/>
          <p:cNvSpPr>
            <a:spLocks noGrp="1" noChangeArrowheads="1"/>
          </p:cNvSpPr>
          <p:nvPr>
            <p:ph type="title"/>
          </p:nvPr>
        </p:nvSpPr>
        <p:spPr>
          <a:xfrm>
            <a:off x="361950" y="228600"/>
            <a:ext cx="8172450" cy="871538"/>
          </a:xfrm>
        </p:spPr>
        <p:txBody>
          <a:bodyPr/>
          <a:lstStyle/>
          <a:p>
            <a:pPr>
              <a:defRPr/>
            </a:pPr>
            <a:r>
              <a:rPr lang="en-US" altLang="zh-CN" dirty="0" smtClean="0">
                <a:latin typeface="+mj-ea"/>
              </a:rPr>
              <a:t>CDN</a:t>
            </a:r>
            <a:r>
              <a:rPr lang="zh-CN" altLang="en-US" dirty="0" smtClean="0">
                <a:latin typeface="+mj-ea"/>
              </a:rPr>
              <a:t>集群选择策略</a:t>
            </a:r>
            <a:endParaRPr lang="en-US" altLang="zh-CN" dirty="0" smtClean="0">
              <a:latin typeface="+mj-ea"/>
            </a:endParaRPr>
          </a:p>
        </p:txBody>
      </p:sp>
      <p:sp>
        <p:nvSpPr>
          <p:cNvPr id="223235" name="Rectangle 3"/>
          <p:cNvSpPr>
            <a:spLocks noGrp="1" noChangeArrowheads="1"/>
          </p:cNvSpPr>
          <p:nvPr>
            <p:ph type="body" idx="1"/>
          </p:nvPr>
        </p:nvSpPr>
        <p:spPr>
          <a:xfrm>
            <a:off x="600075" y="1381125"/>
            <a:ext cx="7772400" cy="5053013"/>
          </a:xfrm>
        </p:spPr>
        <p:txBody>
          <a:bodyPr>
            <a:normAutofit lnSpcReduction="10000"/>
          </a:bodyPr>
          <a:lstStyle/>
          <a:p>
            <a:pPr>
              <a:defRPr/>
            </a:pPr>
            <a:r>
              <a:rPr lang="zh-CN" altLang="en-US" i="1" dirty="0" smtClean="0">
                <a:solidFill>
                  <a:srgbClr val="CC0000"/>
                </a:solidFill>
              </a:rPr>
              <a:t>挑战</a:t>
            </a:r>
            <a:r>
              <a:rPr lang="en-US" altLang="zh-CN" i="1" dirty="0" smtClean="0">
                <a:solidFill>
                  <a:srgbClr val="CC0000"/>
                </a:solidFill>
              </a:rPr>
              <a:t>: </a:t>
            </a:r>
            <a:r>
              <a:rPr lang="en-US" altLang="zh-CN" dirty="0" smtClean="0">
                <a:solidFill>
                  <a:srgbClr val="000000"/>
                </a:solidFill>
              </a:rPr>
              <a:t>CDN</a:t>
            </a:r>
            <a:r>
              <a:rPr lang="zh-CN" altLang="en-US" dirty="0" smtClean="0">
                <a:solidFill>
                  <a:srgbClr val="000000"/>
                </a:solidFill>
              </a:rPr>
              <a:t>的</a:t>
            </a:r>
            <a:r>
              <a:rPr lang="en-US" altLang="zh-CN" dirty="0" smtClean="0">
                <a:solidFill>
                  <a:srgbClr val="000000"/>
                </a:solidFill>
              </a:rPr>
              <a:t>DNS</a:t>
            </a:r>
            <a:r>
              <a:rPr lang="zh-CN" altLang="en-US" dirty="0" smtClean="0">
                <a:solidFill>
                  <a:srgbClr val="000000"/>
                </a:solidFill>
              </a:rPr>
              <a:t>如何选择</a:t>
            </a:r>
            <a:r>
              <a:rPr lang="en-US" altLang="zh-CN" dirty="0" smtClean="0">
                <a:solidFill>
                  <a:srgbClr val="000000"/>
                </a:solidFill>
              </a:rPr>
              <a:t>”</a:t>
            </a:r>
            <a:r>
              <a:rPr lang="zh-CN" altLang="en-US" dirty="0" smtClean="0">
                <a:solidFill>
                  <a:srgbClr val="000000"/>
                </a:solidFill>
              </a:rPr>
              <a:t>好</a:t>
            </a:r>
            <a:r>
              <a:rPr lang="en-US" altLang="zh-CN" dirty="0" smtClean="0">
                <a:solidFill>
                  <a:srgbClr val="000000"/>
                </a:solidFill>
              </a:rPr>
              <a:t>”</a:t>
            </a:r>
            <a:r>
              <a:rPr lang="zh-CN" altLang="en-US" dirty="0" smtClean="0">
                <a:solidFill>
                  <a:srgbClr val="000000"/>
                </a:solidFill>
              </a:rPr>
              <a:t>的</a:t>
            </a:r>
            <a:r>
              <a:rPr lang="en-US" altLang="zh-CN" dirty="0" smtClean="0">
                <a:solidFill>
                  <a:srgbClr val="000000"/>
                </a:solidFill>
              </a:rPr>
              <a:t>CDN</a:t>
            </a:r>
            <a:r>
              <a:rPr lang="zh-CN" altLang="en-US" dirty="0" smtClean="0">
                <a:solidFill>
                  <a:srgbClr val="000000"/>
                </a:solidFill>
              </a:rPr>
              <a:t>节点向客户端传输视频？</a:t>
            </a:r>
            <a:endParaRPr lang="en-US" altLang="zh-CN" dirty="0" smtClean="0">
              <a:solidFill>
                <a:srgbClr val="000000"/>
              </a:solidFill>
            </a:endParaRPr>
          </a:p>
          <a:p>
            <a:pPr lvl="1">
              <a:defRPr/>
            </a:pPr>
            <a:r>
              <a:rPr lang="zh-CN" altLang="en-US" dirty="0" smtClean="0">
                <a:solidFill>
                  <a:srgbClr val="000000"/>
                </a:solidFill>
              </a:rPr>
              <a:t>选择地理位置靠近客户的</a:t>
            </a:r>
            <a:r>
              <a:rPr lang="en-US" altLang="zh-CN" dirty="0" smtClean="0">
                <a:solidFill>
                  <a:srgbClr val="000000"/>
                </a:solidFill>
              </a:rPr>
              <a:t>CDN</a:t>
            </a:r>
            <a:r>
              <a:rPr lang="zh-CN" altLang="en-US" dirty="0" smtClean="0">
                <a:solidFill>
                  <a:srgbClr val="000000"/>
                </a:solidFill>
              </a:rPr>
              <a:t>节点</a:t>
            </a:r>
            <a:endParaRPr lang="en-US" altLang="zh-CN" dirty="0" smtClean="0">
              <a:solidFill>
                <a:srgbClr val="000000"/>
              </a:solidFill>
            </a:endParaRPr>
          </a:p>
          <a:p>
            <a:pPr lvl="1">
              <a:defRPr/>
            </a:pPr>
            <a:r>
              <a:rPr lang="zh-CN" altLang="en-US" dirty="0" smtClean="0">
                <a:solidFill>
                  <a:srgbClr val="000000"/>
                </a:solidFill>
              </a:rPr>
              <a:t>选择距离客户时延最短</a:t>
            </a:r>
            <a:r>
              <a:rPr lang="en-US" altLang="zh-CN" dirty="0" smtClean="0">
                <a:solidFill>
                  <a:srgbClr val="000000"/>
                </a:solidFill>
              </a:rPr>
              <a:t>(</a:t>
            </a:r>
            <a:r>
              <a:rPr lang="zh-CN" altLang="en-US" dirty="0" smtClean="0">
                <a:solidFill>
                  <a:srgbClr val="000000"/>
                </a:solidFill>
              </a:rPr>
              <a:t>或者最小跳数</a:t>
            </a:r>
            <a:r>
              <a:rPr lang="en-US" altLang="zh-CN" dirty="0" smtClean="0">
                <a:solidFill>
                  <a:srgbClr val="000000"/>
                </a:solidFill>
              </a:rPr>
              <a:t>)</a:t>
            </a:r>
            <a:r>
              <a:rPr lang="zh-CN" altLang="en-US" dirty="0" smtClean="0">
                <a:solidFill>
                  <a:srgbClr val="000000"/>
                </a:solidFill>
              </a:rPr>
              <a:t>的</a:t>
            </a:r>
            <a:r>
              <a:rPr lang="en-US" altLang="zh-CN" dirty="0" smtClean="0">
                <a:solidFill>
                  <a:srgbClr val="000000"/>
                </a:solidFill>
              </a:rPr>
              <a:t>CDN</a:t>
            </a:r>
            <a:r>
              <a:rPr lang="zh-CN" altLang="en-US" dirty="0" smtClean="0">
                <a:solidFill>
                  <a:srgbClr val="000000"/>
                </a:solidFill>
              </a:rPr>
              <a:t>节点，可周期性</a:t>
            </a:r>
            <a:r>
              <a:rPr lang="en-US" altLang="zh-CN" dirty="0" smtClean="0">
                <a:solidFill>
                  <a:srgbClr val="000000"/>
                </a:solidFill>
              </a:rPr>
              <a:t>ping</a:t>
            </a:r>
            <a:r>
              <a:rPr lang="zh-CN" altLang="en-US" dirty="0" smtClean="0">
                <a:solidFill>
                  <a:srgbClr val="000000"/>
                </a:solidFill>
              </a:rPr>
              <a:t>接入</a:t>
            </a:r>
            <a:r>
              <a:rPr lang="en-US" altLang="zh-CN" dirty="0" smtClean="0">
                <a:solidFill>
                  <a:srgbClr val="000000"/>
                </a:solidFill>
              </a:rPr>
              <a:t>ISP, </a:t>
            </a:r>
            <a:r>
              <a:rPr lang="zh-CN" altLang="en-US" dirty="0" smtClean="0">
                <a:solidFill>
                  <a:srgbClr val="000000"/>
                </a:solidFill>
              </a:rPr>
              <a:t>向</a:t>
            </a:r>
            <a:r>
              <a:rPr lang="en-US" altLang="zh-CN" dirty="0" smtClean="0">
                <a:solidFill>
                  <a:srgbClr val="000000"/>
                </a:solidFill>
              </a:rPr>
              <a:t>CDN DNS</a:t>
            </a:r>
            <a:r>
              <a:rPr lang="zh-CN" altLang="en-US" dirty="0" smtClean="0">
                <a:solidFill>
                  <a:srgbClr val="000000"/>
                </a:solidFill>
              </a:rPr>
              <a:t>报告测量结果</a:t>
            </a:r>
            <a:endParaRPr lang="en-US" altLang="zh-CN" dirty="0" smtClean="0">
              <a:solidFill>
                <a:srgbClr val="000000"/>
              </a:solidFill>
            </a:endParaRPr>
          </a:p>
          <a:p>
            <a:pPr lvl="1">
              <a:defRPr/>
            </a:pPr>
            <a:r>
              <a:rPr lang="en-US" altLang="zh-CN" dirty="0" smtClean="0">
                <a:solidFill>
                  <a:srgbClr val="000000"/>
                </a:solidFill>
              </a:rPr>
              <a:t>IP </a:t>
            </a:r>
            <a:r>
              <a:rPr lang="en-US" altLang="zh-CN" dirty="0" err="1" smtClean="0">
                <a:solidFill>
                  <a:srgbClr val="000000"/>
                </a:solidFill>
              </a:rPr>
              <a:t>anycast</a:t>
            </a:r>
            <a:endParaRPr lang="en-US" altLang="zh-CN" dirty="0" smtClean="0">
              <a:solidFill>
                <a:srgbClr val="000000"/>
              </a:solidFill>
            </a:endParaRPr>
          </a:p>
          <a:p>
            <a:pPr lvl="1">
              <a:defRPr/>
            </a:pPr>
            <a:endParaRPr lang="en-US" altLang="zh-CN" dirty="0" smtClean="0">
              <a:solidFill>
                <a:srgbClr val="000000"/>
              </a:solidFill>
            </a:endParaRPr>
          </a:p>
          <a:p>
            <a:pPr>
              <a:defRPr/>
            </a:pPr>
            <a:r>
              <a:rPr lang="zh-CN" altLang="en-US" i="1" dirty="0" smtClean="0">
                <a:solidFill>
                  <a:srgbClr val="CC0000"/>
                </a:solidFill>
              </a:rPr>
              <a:t>可选</a:t>
            </a:r>
            <a:r>
              <a:rPr lang="en-US" altLang="zh-CN" i="1" dirty="0" smtClean="0">
                <a:solidFill>
                  <a:srgbClr val="CC0000"/>
                </a:solidFill>
              </a:rPr>
              <a:t>: </a:t>
            </a:r>
            <a:r>
              <a:rPr lang="zh-CN" altLang="en-US" dirty="0" smtClean="0">
                <a:solidFill>
                  <a:srgbClr val="000000"/>
                </a:solidFill>
              </a:rPr>
              <a:t>让客户选择</a:t>
            </a:r>
            <a:r>
              <a:rPr lang="en-US" altLang="zh-CN" dirty="0" smtClean="0">
                <a:solidFill>
                  <a:srgbClr val="000000"/>
                </a:solidFill>
              </a:rPr>
              <a:t> – </a:t>
            </a:r>
            <a:r>
              <a:rPr lang="zh-CN" altLang="en-US" dirty="0" smtClean="0">
                <a:solidFill>
                  <a:srgbClr val="000000"/>
                </a:solidFill>
              </a:rPr>
              <a:t>提供</a:t>
            </a:r>
            <a:r>
              <a:rPr lang="en-US" altLang="zh-CN" dirty="0" smtClean="0">
                <a:solidFill>
                  <a:srgbClr val="000000"/>
                </a:solidFill>
              </a:rPr>
              <a:t>CDN</a:t>
            </a:r>
            <a:r>
              <a:rPr lang="zh-CN" altLang="en-US" dirty="0" smtClean="0">
                <a:solidFill>
                  <a:srgbClr val="000000"/>
                </a:solidFill>
              </a:rPr>
              <a:t>服务器列表</a:t>
            </a:r>
            <a:endParaRPr lang="en-US" altLang="zh-CN" dirty="0" smtClean="0">
              <a:solidFill>
                <a:srgbClr val="000000"/>
              </a:solidFill>
            </a:endParaRPr>
          </a:p>
          <a:p>
            <a:pPr lvl="1">
              <a:defRPr/>
            </a:pPr>
            <a:r>
              <a:rPr lang="zh-CN" altLang="en-US" dirty="0" smtClean="0">
                <a:solidFill>
                  <a:srgbClr val="000000"/>
                </a:solidFill>
              </a:rPr>
              <a:t>客户</a:t>
            </a:r>
            <a:r>
              <a:rPr lang="en-US" altLang="zh-CN" dirty="0" smtClean="0">
                <a:solidFill>
                  <a:srgbClr val="000000"/>
                </a:solidFill>
              </a:rPr>
              <a:t>ping</a:t>
            </a:r>
            <a:r>
              <a:rPr lang="zh-CN" altLang="en-US" dirty="0" smtClean="0">
                <a:solidFill>
                  <a:srgbClr val="000000"/>
                </a:solidFill>
              </a:rPr>
              <a:t>服务器</a:t>
            </a:r>
            <a:r>
              <a:rPr lang="en-US" altLang="zh-CN" dirty="0" smtClean="0">
                <a:solidFill>
                  <a:srgbClr val="000000"/>
                </a:solidFill>
              </a:rPr>
              <a:t>, </a:t>
            </a:r>
            <a:r>
              <a:rPr lang="zh-CN" altLang="en-US" dirty="0" smtClean="0">
                <a:solidFill>
                  <a:srgbClr val="000000"/>
                </a:solidFill>
              </a:rPr>
              <a:t>选择</a:t>
            </a:r>
            <a:r>
              <a:rPr lang="en-US" altLang="en-US" dirty="0" smtClean="0">
                <a:solidFill>
                  <a:srgbClr val="000000"/>
                </a:solidFill>
              </a:rPr>
              <a:t>“</a:t>
            </a:r>
            <a:r>
              <a:rPr lang="zh-CN" altLang="en-US" dirty="0" smtClean="0">
                <a:solidFill>
                  <a:srgbClr val="000000"/>
                </a:solidFill>
              </a:rPr>
              <a:t>最佳</a:t>
            </a:r>
            <a:r>
              <a:rPr lang="en-US" altLang="en-US" dirty="0" smtClean="0">
                <a:solidFill>
                  <a:srgbClr val="000000"/>
                </a:solidFill>
              </a:rPr>
              <a:t>”</a:t>
            </a:r>
            <a:endParaRPr lang="en-US" altLang="zh-CN" dirty="0" smtClean="0">
              <a:solidFill>
                <a:srgbClr val="000000"/>
              </a:solidFill>
            </a:endParaRPr>
          </a:p>
          <a:p>
            <a:pPr lvl="1">
              <a:defRPr/>
            </a:pPr>
            <a:r>
              <a:rPr lang="en-US" altLang="zh-CN" dirty="0" smtClean="0">
                <a:solidFill>
                  <a:srgbClr val="000000"/>
                </a:solidFill>
              </a:rPr>
              <a:t>Netflix</a:t>
            </a:r>
            <a:r>
              <a:rPr lang="zh-CN" altLang="en-US" dirty="0" smtClean="0">
                <a:solidFill>
                  <a:srgbClr val="000000"/>
                </a:solidFill>
              </a:rPr>
              <a:t>方式</a:t>
            </a:r>
            <a:endParaRPr lang="en-US" altLang="zh-CN" i="1" dirty="0" smtClean="0">
              <a:solidFill>
                <a:srgbClr val="CC0000"/>
              </a:solidFill>
            </a:endParaRPr>
          </a:p>
          <a:p>
            <a:pPr lvl="1">
              <a:defRPr/>
            </a:pPr>
            <a:endParaRPr lang="en-US" altLang="zh-CN" dirty="0" smtClean="0">
              <a:solidFill>
                <a:srgbClr val="000000"/>
              </a:solidFill>
            </a:endParaRPr>
          </a:p>
          <a:p>
            <a:pPr>
              <a:defRPr/>
            </a:pPr>
            <a:endParaRPr lang="en-US" altLang="zh-CN" dirty="0" smtClean="0">
              <a:solidFill>
                <a:srgbClr val="000000"/>
              </a:solidFill>
            </a:endParaRPr>
          </a:p>
          <a:p>
            <a:pPr>
              <a:defRPr/>
            </a:pPr>
            <a:endParaRPr lang="en-US" altLang="zh-CN" dirty="0" smtClean="0">
              <a:solidFill>
                <a:srgbClr val="000000"/>
              </a:solidFill>
            </a:endParaRPr>
          </a:p>
        </p:txBody>
      </p:sp>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2"/>
          <p:cNvSpPr>
            <a:spLocks noGrp="1" noChangeArrowheads="1"/>
          </p:cNvSpPr>
          <p:nvPr>
            <p:ph type="title"/>
          </p:nvPr>
        </p:nvSpPr>
        <p:spPr>
          <a:xfrm>
            <a:off x="361950" y="228600"/>
            <a:ext cx="4425950" cy="871538"/>
          </a:xfrm>
        </p:spPr>
        <p:txBody>
          <a:bodyPr/>
          <a:lstStyle/>
          <a:p>
            <a:r>
              <a:rPr lang="zh-CN" altLang="en-US" smtClean="0">
                <a:ea typeface="MS PGothic" panose="020B0600070205080204" pitchFamily="34" charset="-128"/>
              </a:rPr>
              <a:t>案例</a:t>
            </a:r>
            <a:r>
              <a:rPr lang="en-US" altLang="zh-CN" smtClean="0">
                <a:ea typeface="MS PGothic" panose="020B0600070205080204" pitchFamily="34" charset="-128"/>
              </a:rPr>
              <a:t>: Netflix</a:t>
            </a:r>
          </a:p>
        </p:txBody>
      </p:sp>
      <p:sp>
        <p:nvSpPr>
          <p:cNvPr id="223235" name="Rectangle 3"/>
          <p:cNvSpPr>
            <a:spLocks noGrp="1" noChangeArrowheads="1"/>
          </p:cNvSpPr>
          <p:nvPr>
            <p:ph type="body" idx="1"/>
          </p:nvPr>
        </p:nvSpPr>
        <p:spPr>
          <a:xfrm>
            <a:off x="600075" y="1381125"/>
            <a:ext cx="7772400" cy="5053013"/>
          </a:xfrm>
        </p:spPr>
        <p:txBody>
          <a:bodyPr>
            <a:normAutofit lnSpcReduction="10000"/>
          </a:bodyPr>
          <a:lstStyle/>
          <a:p>
            <a:pPr>
              <a:defRPr/>
            </a:pPr>
            <a:r>
              <a:rPr lang="en-US" altLang="zh-CN" dirty="0" smtClean="0"/>
              <a:t>2011</a:t>
            </a:r>
            <a:r>
              <a:rPr lang="zh-CN" altLang="en-US" dirty="0" smtClean="0"/>
              <a:t>年占据美国</a:t>
            </a:r>
            <a:r>
              <a:rPr lang="en-US" altLang="zh-CN" dirty="0" smtClean="0"/>
              <a:t>30%</a:t>
            </a:r>
            <a:r>
              <a:rPr lang="zh-CN" altLang="en-US" dirty="0" smtClean="0"/>
              <a:t>下载流量</a:t>
            </a:r>
            <a:endParaRPr lang="en-US" altLang="zh-CN" dirty="0" smtClean="0"/>
          </a:p>
          <a:p>
            <a:pPr>
              <a:defRPr/>
            </a:pPr>
            <a:r>
              <a:rPr lang="zh-CN" altLang="en-US" dirty="0" smtClean="0"/>
              <a:t>自身拥有很少网络架构，主要是使用第三方服务</a:t>
            </a:r>
            <a:r>
              <a:rPr lang="en-US" altLang="zh-CN" dirty="0" smtClean="0"/>
              <a:t>:</a:t>
            </a:r>
          </a:p>
          <a:p>
            <a:pPr lvl="1">
              <a:defRPr/>
            </a:pPr>
            <a:r>
              <a:rPr lang="zh-CN" altLang="en-US" sz="2800" dirty="0" smtClean="0"/>
              <a:t>自己的登记、付款服务器</a:t>
            </a:r>
            <a:endParaRPr lang="en-US" altLang="zh-CN" sz="2800" dirty="0" smtClean="0"/>
          </a:p>
          <a:p>
            <a:pPr lvl="1">
              <a:defRPr/>
            </a:pPr>
            <a:r>
              <a:rPr lang="zh-CN" altLang="en-US" sz="2800" dirty="0" smtClean="0"/>
              <a:t>第三方</a:t>
            </a:r>
            <a:r>
              <a:rPr lang="en-US" altLang="zh-CN" sz="2800" dirty="0" smtClean="0"/>
              <a:t>Amazon</a:t>
            </a:r>
            <a:r>
              <a:rPr lang="zh-CN" altLang="en-US" sz="2800" dirty="0" smtClean="0"/>
              <a:t>云服务</a:t>
            </a:r>
            <a:r>
              <a:rPr lang="en-US" altLang="zh-CN" sz="2800" dirty="0" smtClean="0"/>
              <a:t>:</a:t>
            </a:r>
          </a:p>
          <a:p>
            <a:pPr lvl="2">
              <a:defRPr/>
            </a:pPr>
            <a:r>
              <a:rPr lang="en-US" altLang="zh-CN" sz="2400" dirty="0" smtClean="0"/>
              <a:t>Netflix</a:t>
            </a:r>
            <a:r>
              <a:rPr lang="zh-CN" altLang="en-US" sz="2400" dirty="0" smtClean="0"/>
              <a:t>将媒体控制中心部署在</a:t>
            </a:r>
            <a:r>
              <a:rPr lang="en-US" altLang="zh-CN" sz="2400" dirty="0" smtClean="0"/>
              <a:t>Amazon</a:t>
            </a:r>
            <a:r>
              <a:rPr lang="zh-CN" altLang="en-US" sz="2400" dirty="0" smtClean="0"/>
              <a:t>云端</a:t>
            </a:r>
            <a:endParaRPr lang="en-US" altLang="zh-CN" sz="2400" dirty="0" smtClean="0"/>
          </a:p>
          <a:p>
            <a:pPr lvl="2">
              <a:defRPr/>
            </a:pPr>
            <a:r>
              <a:rPr lang="zh-CN" altLang="en-US" sz="2400" dirty="0" smtClean="0"/>
              <a:t>使用不同编码，在云端生产不同版本的视频</a:t>
            </a:r>
            <a:endParaRPr lang="en-US" altLang="zh-CN" sz="2400" dirty="0" smtClean="0"/>
          </a:p>
          <a:p>
            <a:pPr lvl="2">
              <a:defRPr/>
            </a:pPr>
            <a:r>
              <a:rPr lang="zh-CN" altLang="en-US" sz="2400" dirty="0" smtClean="0"/>
              <a:t>将不同版本视频从远端部署到</a:t>
            </a:r>
            <a:r>
              <a:rPr lang="en-US" altLang="zh-CN" sz="2400" dirty="0" smtClean="0"/>
              <a:t>CDN</a:t>
            </a:r>
            <a:r>
              <a:rPr lang="zh-CN" altLang="en-US" sz="2400" dirty="0" smtClean="0"/>
              <a:t>服务器</a:t>
            </a:r>
            <a:endParaRPr lang="en-US" altLang="zh-CN" sz="2400" dirty="0" smtClean="0"/>
          </a:p>
          <a:p>
            <a:pPr lvl="2">
              <a:defRPr/>
            </a:pPr>
            <a:r>
              <a:rPr lang="zh-CN" altLang="en-US" sz="2400" dirty="0" smtClean="0"/>
              <a:t>用户浏览部署在云端的</a:t>
            </a:r>
            <a:r>
              <a:rPr lang="en-US" altLang="zh-CN" sz="2400" dirty="0" smtClean="0"/>
              <a:t>Netflix</a:t>
            </a:r>
            <a:r>
              <a:rPr lang="zh-CN" altLang="en-US" sz="2400" dirty="0" smtClean="0"/>
              <a:t>网站页面</a:t>
            </a:r>
            <a:endParaRPr lang="en-US" altLang="zh-CN" sz="2400" dirty="0" smtClean="0"/>
          </a:p>
          <a:p>
            <a:pPr lvl="1">
              <a:defRPr/>
            </a:pPr>
            <a:r>
              <a:rPr lang="zh-CN" altLang="en-US" sz="2800" i="1" dirty="0" smtClean="0"/>
              <a:t>使用</a:t>
            </a:r>
            <a:r>
              <a:rPr lang="zh-CN" altLang="en-US" sz="2800" i="1" dirty="0" smtClean="0">
                <a:solidFill>
                  <a:srgbClr val="000099"/>
                </a:solidFill>
              </a:rPr>
              <a:t>三家</a:t>
            </a:r>
            <a:r>
              <a:rPr lang="zh-CN" altLang="en-US" sz="2800" dirty="0" smtClean="0"/>
              <a:t>第三方</a:t>
            </a:r>
            <a:r>
              <a:rPr lang="en-US" altLang="zh-CN" sz="2800" dirty="0" smtClean="0"/>
              <a:t>CDN</a:t>
            </a:r>
            <a:r>
              <a:rPr lang="zh-CN" altLang="en-US" sz="2800" dirty="0" smtClean="0"/>
              <a:t>网络服务存储和传输</a:t>
            </a:r>
            <a:r>
              <a:rPr lang="en-US" altLang="zh-CN" sz="2800" dirty="0" smtClean="0"/>
              <a:t> Netflix</a:t>
            </a:r>
            <a:r>
              <a:rPr lang="zh-CN" altLang="en-US" sz="2800" dirty="0" smtClean="0"/>
              <a:t>内容</a:t>
            </a:r>
            <a:r>
              <a:rPr lang="en-US" altLang="zh-CN" sz="2800" dirty="0" smtClean="0"/>
              <a:t>: </a:t>
            </a:r>
            <a:r>
              <a:rPr lang="en-US" altLang="zh-CN" sz="2800" dirty="0" err="1" smtClean="0"/>
              <a:t>Akamai</a:t>
            </a:r>
            <a:r>
              <a:rPr lang="en-US" altLang="zh-CN" sz="2800" dirty="0" smtClean="0"/>
              <a:t>, Limelight, Level-3</a:t>
            </a:r>
          </a:p>
          <a:p>
            <a:pPr>
              <a:defRPr/>
            </a:pPr>
            <a:endParaRPr lang="en-US" altLang="zh-CN" dirty="0" smtClean="0">
              <a:solidFill>
                <a:srgbClr val="000000"/>
              </a:solidFill>
            </a:endParaRPr>
          </a:p>
          <a:p>
            <a:pPr>
              <a:defRPr/>
            </a:pPr>
            <a:endParaRPr lang="en-US" altLang="zh-CN" dirty="0" smtClean="0">
              <a:solidFill>
                <a:srgbClr val="000000"/>
              </a:solidFill>
            </a:endParaRPr>
          </a:p>
        </p:txBody>
      </p:sp>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2"/>
          <p:cNvSpPr>
            <a:spLocks noGrp="1" noChangeArrowheads="1"/>
          </p:cNvSpPr>
          <p:nvPr>
            <p:ph type="title"/>
          </p:nvPr>
        </p:nvSpPr>
        <p:spPr>
          <a:xfrm>
            <a:off x="361950" y="228600"/>
            <a:ext cx="4210050" cy="871538"/>
          </a:xfrm>
        </p:spPr>
        <p:txBody>
          <a:bodyPr/>
          <a:lstStyle/>
          <a:p>
            <a:r>
              <a:rPr lang="zh-CN" altLang="en-US" smtClean="0">
                <a:ea typeface="MS PGothic" panose="020B0600070205080204" pitchFamily="34" charset="-128"/>
              </a:rPr>
              <a:t>案例</a:t>
            </a:r>
            <a:r>
              <a:rPr lang="en-US" altLang="zh-CN" smtClean="0">
                <a:ea typeface="MS PGothic" panose="020B0600070205080204" pitchFamily="34" charset="-128"/>
              </a:rPr>
              <a:t>: Netflix</a:t>
            </a:r>
          </a:p>
        </p:txBody>
      </p:sp>
      <p:grpSp>
        <p:nvGrpSpPr>
          <p:cNvPr id="163843" name="Group 61457"/>
          <p:cNvGrpSpPr>
            <a:grpSpLocks/>
          </p:cNvGrpSpPr>
          <p:nvPr/>
        </p:nvGrpSpPr>
        <p:grpSpPr bwMode="auto">
          <a:xfrm>
            <a:off x="153988" y="1568450"/>
            <a:ext cx="8175625" cy="4878388"/>
            <a:chOff x="154421" y="1568171"/>
            <a:chExt cx="8175139" cy="4878586"/>
          </a:xfrm>
        </p:grpSpPr>
        <p:grpSp>
          <p:nvGrpSpPr>
            <p:cNvPr id="163844" name="Group 249"/>
            <p:cNvGrpSpPr>
              <a:grpSpLocks/>
            </p:cNvGrpSpPr>
            <p:nvPr/>
          </p:nvGrpSpPr>
          <p:grpSpPr bwMode="auto">
            <a:xfrm>
              <a:off x="706206" y="3257511"/>
              <a:ext cx="463932" cy="637577"/>
              <a:chOff x="4140" y="429"/>
              <a:chExt cx="1425" cy="2396"/>
            </a:xfrm>
          </p:grpSpPr>
          <p:sp>
            <p:nvSpPr>
              <p:cNvPr id="164182" name="Freeform 250"/>
              <p:cNvSpPr>
                <a:spLocks/>
              </p:cNvSpPr>
              <p:nvPr/>
            </p:nvSpPr>
            <p:spPr bwMode="auto">
              <a:xfrm>
                <a:off x="5268" y="433"/>
                <a:ext cx="283" cy="2286"/>
              </a:xfrm>
              <a:custGeom>
                <a:avLst/>
                <a:gdLst>
                  <a:gd name="T0" fmla="*/ 2 w 354"/>
                  <a:gd name="T1" fmla="*/ 0 h 2742"/>
                  <a:gd name="T2" fmla="*/ 6 w 354"/>
                  <a:gd name="T3" fmla="*/ 13 h 2742"/>
                  <a:gd name="T4" fmla="*/ 6 w 354"/>
                  <a:gd name="T5" fmla="*/ 99 h 2742"/>
                  <a:gd name="T6" fmla="*/ 0 w 354"/>
                  <a:gd name="T7" fmla="*/ 103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4183" name="Rectangle 251"/>
              <p:cNvSpPr>
                <a:spLocks noChangeArrowheads="1"/>
              </p:cNvSpPr>
              <p:nvPr/>
            </p:nvSpPr>
            <p:spPr bwMode="auto">
              <a:xfrm>
                <a:off x="4205" y="428"/>
                <a:ext cx="1048"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cs typeface="Arial" panose="020B0604020202020204" pitchFamily="34" charset="0"/>
                </a:endParaRPr>
              </a:p>
            </p:txBody>
          </p:sp>
          <p:sp>
            <p:nvSpPr>
              <p:cNvPr id="164184" name="Freeform 252"/>
              <p:cNvSpPr>
                <a:spLocks/>
              </p:cNvSpPr>
              <p:nvPr/>
            </p:nvSpPr>
            <p:spPr bwMode="auto">
              <a:xfrm>
                <a:off x="5321" y="570"/>
                <a:ext cx="169" cy="2115"/>
              </a:xfrm>
              <a:custGeom>
                <a:avLst/>
                <a:gdLst>
                  <a:gd name="T0" fmla="*/ 2 w 211"/>
                  <a:gd name="T1" fmla="*/ 0 h 2537"/>
                  <a:gd name="T2" fmla="*/ 4 w 211"/>
                  <a:gd name="T3" fmla="*/ 9 h 2537"/>
                  <a:gd name="T4" fmla="*/ 2 w 211"/>
                  <a:gd name="T5" fmla="*/ 94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4185" name="Freeform 253"/>
              <p:cNvSpPr>
                <a:spLocks/>
              </p:cNvSpPr>
              <p:nvPr/>
            </p:nvSpPr>
            <p:spPr bwMode="auto">
              <a:xfrm>
                <a:off x="5284" y="1640"/>
                <a:ext cx="263" cy="189"/>
              </a:xfrm>
              <a:custGeom>
                <a:avLst/>
                <a:gdLst>
                  <a:gd name="T0" fmla="*/ 2 w 328"/>
                  <a:gd name="T1" fmla="*/ 0 h 226"/>
                  <a:gd name="T2" fmla="*/ 6 w 328"/>
                  <a:gd name="T3" fmla="*/ 6 h 226"/>
                  <a:gd name="T4" fmla="*/ 6 w 328"/>
                  <a:gd name="T5" fmla="*/ 9 h 226"/>
                  <a:gd name="T6" fmla="*/ 0 w 328"/>
                  <a:gd name="T7" fmla="*/ 4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4186" name="Rectangle 254"/>
              <p:cNvSpPr>
                <a:spLocks noChangeArrowheads="1"/>
              </p:cNvSpPr>
              <p:nvPr/>
            </p:nvSpPr>
            <p:spPr bwMode="auto">
              <a:xfrm>
                <a:off x="4215" y="691"/>
                <a:ext cx="595" cy="48"/>
              </a:xfrm>
              <a:prstGeom prst="rect">
                <a:avLst/>
              </a:prstGeom>
              <a:solidFill>
                <a:schemeClr val="tx1"/>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cs typeface="Arial" panose="020B0604020202020204" pitchFamily="34" charset="0"/>
                </a:endParaRPr>
              </a:p>
            </p:txBody>
          </p:sp>
          <p:grpSp>
            <p:nvGrpSpPr>
              <p:cNvPr id="164187" name="Group 255"/>
              <p:cNvGrpSpPr>
                <a:grpSpLocks/>
              </p:cNvGrpSpPr>
              <p:nvPr/>
            </p:nvGrpSpPr>
            <p:grpSpPr bwMode="auto">
              <a:xfrm>
                <a:off x="4749" y="668"/>
                <a:ext cx="581" cy="145"/>
                <a:chOff x="614" y="2568"/>
                <a:chExt cx="725" cy="139"/>
              </a:xfrm>
            </p:grpSpPr>
            <p:sp>
              <p:nvSpPr>
                <p:cNvPr id="164212" name="AutoShape 256"/>
                <p:cNvSpPr>
                  <a:spLocks noChangeArrowheads="1"/>
                </p:cNvSpPr>
                <p:nvPr/>
              </p:nvSpPr>
              <p:spPr bwMode="auto">
                <a:xfrm>
                  <a:off x="617" y="2567"/>
                  <a:ext cx="724" cy="137"/>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cs typeface="Arial" panose="020B0604020202020204" pitchFamily="34" charset="0"/>
                  </a:endParaRPr>
                </a:p>
              </p:txBody>
            </p:sp>
            <p:sp>
              <p:nvSpPr>
                <p:cNvPr id="164213" name="AutoShape 257"/>
                <p:cNvSpPr>
                  <a:spLocks noChangeArrowheads="1"/>
                </p:cNvSpPr>
                <p:nvPr/>
              </p:nvSpPr>
              <p:spPr bwMode="auto">
                <a:xfrm>
                  <a:off x="635" y="2584"/>
                  <a:ext cx="688"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cs typeface="Arial" panose="020B0604020202020204" pitchFamily="34" charset="0"/>
                  </a:endParaRPr>
                </a:p>
              </p:txBody>
            </p:sp>
          </p:grpSp>
          <p:sp>
            <p:nvSpPr>
              <p:cNvPr id="164188" name="Rectangle 258"/>
              <p:cNvSpPr>
                <a:spLocks noChangeArrowheads="1"/>
              </p:cNvSpPr>
              <p:nvPr/>
            </p:nvSpPr>
            <p:spPr bwMode="auto">
              <a:xfrm>
                <a:off x="4225" y="1019"/>
                <a:ext cx="595" cy="48"/>
              </a:xfrm>
              <a:prstGeom prst="rect">
                <a:avLst/>
              </a:prstGeom>
              <a:solidFill>
                <a:schemeClr val="tx1"/>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cs typeface="Arial" panose="020B0604020202020204" pitchFamily="34" charset="0"/>
                </a:endParaRPr>
              </a:p>
            </p:txBody>
          </p:sp>
          <p:grpSp>
            <p:nvGrpSpPr>
              <p:cNvPr id="164189" name="Group 259"/>
              <p:cNvGrpSpPr>
                <a:grpSpLocks/>
              </p:cNvGrpSpPr>
              <p:nvPr/>
            </p:nvGrpSpPr>
            <p:grpSpPr bwMode="auto">
              <a:xfrm>
                <a:off x="4747" y="994"/>
                <a:ext cx="581" cy="134"/>
                <a:chOff x="614" y="2568"/>
                <a:chExt cx="725" cy="139"/>
              </a:xfrm>
            </p:grpSpPr>
            <p:sp>
              <p:nvSpPr>
                <p:cNvPr id="164210" name="AutoShape 260"/>
                <p:cNvSpPr>
                  <a:spLocks noChangeArrowheads="1"/>
                </p:cNvSpPr>
                <p:nvPr/>
              </p:nvSpPr>
              <p:spPr bwMode="auto">
                <a:xfrm>
                  <a:off x="613" y="2569"/>
                  <a:ext cx="724" cy="136"/>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cs typeface="Arial" panose="020B0604020202020204" pitchFamily="34" charset="0"/>
                  </a:endParaRPr>
                </a:p>
              </p:txBody>
            </p:sp>
            <p:sp>
              <p:nvSpPr>
                <p:cNvPr id="164211" name="AutoShape 261"/>
                <p:cNvSpPr>
                  <a:spLocks noChangeArrowheads="1"/>
                </p:cNvSpPr>
                <p:nvPr/>
              </p:nvSpPr>
              <p:spPr bwMode="auto">
                <a:xfrm>
                  <a:off x="626" y="2588"/>
                  <a:ext cx="694" cy="9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cs typeface="Arial" panose="020B0604020202020204" pitchFamily="34" charset="0"/>
                  </a:endParaRPr>
                </a:p>
              </p:txBody>
            </p:sp>
          </p:grpSp>
          <p:sp>
            <p:nvSpPr>
              <p:cNvPr id="164190" name="Rectangle 262"/>
              <p:cNvSpPr>
                <a:spLocks noChangeArrowheads="1"/>
              </p:cNvSpPr>
              <p:nvPr/>
            </p:nvSpPr>
            <p:spPr bwMode="auto">
              <a:xfrm>
                <a:off x="4220" y="1359"/>
                <a:ext cx="595" cy="48"/>
              </a:xfrm>
              <a:prstGeom prst="rect">
                <a:avLst/>
              </a:prstGeom>
              <a:solidFill>
                <a:schemeClr val="tx1"/>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cs typeface="Arial" panose="020B0604020202020204" pitchFamily="34" charset="0"/>
                </a:endParaRPr>
              </a:p>
            </p:txBody>
          </p:sp>
          <p:sp>
            <p:nvSpPr>
              <p:cNvPr id="164191" name="Rectangle 263"/>
              <p:cNvSpPr>
                <a:spLocks noChangeArrowheads="1"/>
              </p:cNvSpPr>
              <p:nvPr/>
            </p:nvSpPr>
            <p:spPr bwMode="auto">
              <a:xfrm>
                <a:off x="4230" y="1657"/>
                <a:ext cx="595" cy="42"/>
              </a:xfrm>
              <a:prstGeom prst="rect">
                <a:avLst/>
              </a:prstGeom>
              <a:solidFill>
                <a:schemeClr val="tx1"/>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cs typeface="Arial" panose="020B0604020202020204" pitchFamily="34" charset="0"/>
                </a:endParaRPr>
              </a:p>
            </p:txBody>
          </p:sp>
          <p:grpSp>
            <p:nvGrpSpPr>
              <p:cNvPr id="164192" name="Group 264"/>
              <p:cNvGrpSpPr>
                <a:grpSpLocks/>
              </p:cNvGrpSpPr>
              <p:nvPr/>
            </p:nvGrpSpPr>
            <p:grpSpPr bwMode="auto">
              <a:xfrm>
                <a:off x="4735" y="1627"/>
                <a:ext cx="582" cy="151"/>
                <a:chOff x="614" y="2568"/>
                <a:chExt cx="725" cy="139"/>
              </a:xfrm>
            </p:grpSpPr>
            <p:sp>
              <p:nvSpPr>
                <p:cNvPr id="164208" name="AutoShape 265"/>
                <p:cNvSpPr>
                  <a:spLocks noChangeArrowheads="1"/>
                </p:cNvSpPr>
                <p:nvPr/>
              </p:nvSpPr>
              <p:spPr bwMode="auto">
                <a:xfrm>
                  <a:off x="616" y="2568"/>
                  <a:ext cx="717" cy="137"/>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cs typeface="Arial" panose="020B0604020202020204" pitchFamily="34" charset="0"/>
                  </a:endParaRPr>
                </a:p>
              </p:txBody>
            </p:sp>
            <p:sp>
              <p:nvSpPr>
                <p:cNvPr id="164209" name="AutoShape 266"/>
                <p:cNvSpPr>
                  <a:spLocks noChangeArrowheads="1"/>
                </p:cNvSpPr>
                <p:nvPr/>
              </p:nvSpPr>
              <p:spPr bwMode="auto">
                <a:xfrm>
                  <a:off x="628" y="2585"/>
                  <a:ext cx="686"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cs typeface="Arial" panose="020B0604020202020204" pitchFamily="34" charset="0"/>
                  </a:endParaRPr>
                </a:p>
              </p:txBody>
            </p:sp>
          </p:grpSp>
          <p:sp>
            <p:nvSpPr>
              <p:cNvPr id="164193" name="Freeform 267"/>
              <p:cNvSpPr>
                <a:spLocks/>
              </p:cNvSpPr>
              <p:nvPr/>
            </p:nvSpPr>
            <p:spPr bwMode="auto">
              <a:xfrm>
                <a:off x="5288" y="1354"/>
                <a:ext cx="263" cy="188"/>
              </a:xfrm>
              <a:custGeom>
                <a:avLst/>
                <a:gdLst>
                  <a:gd name="T0" fmla="*/ 2 w 328"/>
                  <a:gd name="T1" fmla="*/ 0 h 226"/>
                  <a:gd name="T2" fmla="*/ 6 w 328"/>
                  <a:gd name="T3" fmla="*/ 5 h 226"/>
                  <a:gd name="T4" fmla="*/ 6 w 328"/>
                  <a:gd name="T5" fmla="*/ 8 h 226"/>
                  <a:gd name="T6" fmla="*/ 0 w 328"/>
                  <a:gd name="T7" fmla="*/ 3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164194" name="Group 268"/>
              <p:cNvGrpSpPr>
                <a:grpSpLocks/>
              </p:cNvGrpSpPr>
              <p:nvPr/>
            </p:nvGrpSpPr>
            <p:grpSpPr bwMode="auto">
              <a:xfrm>
                <a:off x="4739" y="1327"/>
                <a:ext cx="582" cy="139"/>
                <a:chOff x="614" y="2568"/>
                <a:chExt cx="725" cy="139"/>
              </a:xfrm>
            </p:grpSpPr>
            <p:sp>
              <p:nvSpPr>
                <p:cNvPr id="164206" name="AutoShape 269"/>
                <p:cNvSpPr>
                  <a:spLocks noChangeArrowheads="1"/>
                </p:cNvSpPr>
                <p:nvPr/>
              </p:nvSpPr>
              <p:spPr bwMode="auto">
                <a:xfrm>
                  <a:off x="617" y="2570"/>
                  <a:ext cx="723" cy="137"/>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cs typeface="Arial" panose="020B0604020202020204" pitchFamily="34" charset="0"/>
                  </a:endParaRPr>
                </a:p>
              </p:txBody>
            </p:sp>
            <p:sp>
              <p:nvSpPr>
                <p:cNvPr id="164207" name="AutoShape 270"/>
                <p:cNvSpPr>
                  <a:spLocks noChangeArrowheads="1"/>
                </p:cNvSpPr>
                <p:nvPr/>
              </p:nvSpPr>
              <p:spPr bwMode="auto">
                <a:xfrm>
                  <a:off x="636" y="2588"/>
                  <a:ext cx="68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cs typeface="Arial" panose="020B0604020202020204" pitchFamily="34" charset="0"/>
                  </a:endParaRPr>
                </a:p>
              </p:txBody>
            </p:sp>
          </p:grpSp>
          <p:sp>
            <p:nvSpPr>
              <p:cNvPr id="164195" name="Rectangle 271"/>
              <p:cNvSpPr>
                <a:spLocks noChangeArrowheads="1"/>
              </p:cNvSpPr>
              <p:nvPr/>
            </p:nvSpPr>
            <p:spPr bwMode="auto">
              <a:xfrm>
                <a:off x="5249" y="428"/>
                <a:ext cx="68" cy="2291"/>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cs typeface="Arial" panose="020B0604020202020204" pitchFamily="34" charset="0"/>
                </a:endParaRPr>
              </a:p>
            </p:txBody>
          </p:sp>
          <p:sp>
            <p:nvSpPr>
              <p:cNvPr id="164196" name="Freeform 272"/>
              <p:cNvSpPr>
                <a:spLocks/>
              </p:cNvSpPr>
              <p:nvPr/>
            </p:nvSpPr>
            <p:spPr bwMode="auto">
              <a:xfrm>
                <a:off x="5312" y="1007"/>
                <a:ext cx="237" cy="213"/>
              </a:xfrm>
              <a:custGeom>
                <a:avLst/>
                <a:gdLst>
                  <a:gd name="T0" fmla="*/ 2 w 296"/>
                  <a:gd name="T1" fmla="*/ 0 h 256"/>
                  <a:gd name="T2" fmla="*/ 6 w 296"/>
                  <a:gd name="T3" fmla="*/ 5 h 256"/>
                  <a:gd name="T4" fmla="*/ 6 w 296"/>
                  <a:gd name="T5" fmla="*/ 9 h 256"/>
                  <a:gd name="T6" fmla="*/ 0 w 296"/>
                  <a:gd name="T7" fmla="*/ 3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4197" name="Freeform 273"/>
              <p:cNvSpPr>
                <a:spLocks/>
              </p:cNvSpPr>
              <p:nvPr/>
            </p:nvSpPr>
            <p:spPr bwMode="auto">
              <a:xfrm>
                <a:off x="5315" y="680"/>
                <a:ext cx="244" cy="240"/>
              </a:xfrm>
              <a:custGeom>
                <a:avLst/>
                <a:gdLst>
                  <a:gd name="T0" fmla="*/ 0 w 304"/>
                  <a:gd name="T1" fmla="*/ 0 h 288"/>
                  <a:gd name="T2" fmla="*/ 6 w 304"/>
                  <a:gd name="T3" fmla="*/ 7 h 288"/>
                  <a:gd name="T4" fmla="*/ 5 w 304"/>
                  <a:gd name="T5" fmla="*/ 11 h 288"/>
                  <a:gd name="T6" fmla="*/ 2 w 304"/>
                  <a:gd name="T7" fmla="*/ 5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4198" name="Oval 274"/>
              <p:cNvSpPr>
                <a:spLocks noChangeArrowheads="1"/>
              </p:cNvSpPr>
              <p:nvPr/>
            </p:nvSpPr>
            <p:spPr bwMode="auto">
              <a:xfrm>
                <a:off x="5517" y="2612"/>
                <a:ext cx="49"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cs typeface="Arial" panose="020B0604020202020204" pitchFamily="34" charset="0"/>
                </a:endParaRPr>
              </a:p>
            </p:txBody>
          </p:sp>
          <p:sp>
            <p:nvSpPr>
              <p:cNvPr id="164199" name="Freeform 275"/>
              <p:cNvSpPr>
                <a:spLocks/>
              </p:cNvSpPr>
              <p:nvPr/>
            </p:nvSpPr>
            <p:spPr bwMode="auto">
              <a:xfrm>
                <a:off x="5302" y="2614"/>
                <a:ext cx="245" cy="200"/>
              </a:xfrm>
              <a:custGeom>
                <a:avLst/>
                <a:gdLst>
                  <a:gd name="T0" fmla="*/ 0 w 306"/>
                  <a:gd name="T1" fmla="*/ 5 h 240"/>
                  <a:gd name="T2" fmla="*/ 2 w 306"/>
                  <a:gd name="T3" fmla="*/ 9 h 240"/>
                  <a:gd name="T4" fmla="*/ 6 w 306"/>
                  <a:gd name="T5" fmla="*/ 5 h 240"/>
                  <a:gd name="T6" fmla="*/ 6 w 306"/>
                  <a:gd name="T7" fmla="*/ 0 h 240"/>
                  <a:gd name="T8" fmla="*/ 0 w 306"/>
                  <a:gd name="T9" fmla="*/ 5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4200" name="AutoShape 276"/>
              <p:cNvSpPr>
                <a:spLocks noChangeArrowheads="1"/>
              </p:cNvSpPr>
              <p:nvPr/>
            </p:nvSpPr>
            <p:spPr bwMode="auto">
              <a:xfrm>
                <a:off x="4142" y="2684"/>
                <a:ext cx="1199" cy="143"/>
              </a:xfrm>
              <a:prstGeom prst="roundRect">
                <a:avLst>
                  <a:gd name="adj" fmla="val 50000"/>
                </a:avLst>
              </a:prstGeom>
              <a:solidFill>
                <a:srgbClr val="DDDDDD"/>
              </a:solidFill>
              <a:ln w="9525">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cs typeface="Arial" panose="020B0604020202020204" pitchFamily="34" charset="0"/>
                </a:endParaRPr>
              </a:p>
            </p:txBody>
          </p:sp>
          <p:sp>
            <p:nvSpPr>
              <p:cNvPr id="164201" name="AutoShape 277"/>
              <p:cNvSpPr>
                <a:spLocks noChangeArrowheads="1"/>
              </p:cNvSpPr>
              <p:nvPr/>
            </p:nvSpPr>
            <p:spPr bwMode="auto">
              <a:xfrm>
                <a:off x="4205" y="2713"/>
                <a:ext cx="1073" cy="78"/>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cs typeface="Arial" panose="020B0604020202020204" pitchFamily="34" charset="0"/>
                </a:endParaRPr>
              </a:p>
            </p:txBody>
          </p:sp>
          <p:sp>
            <p:nvSpPr>
              <p:cNvPr id="164202" name="Oval 278"/>
              <p:cNvSpPr>
                <a:spLocks noChangeArrowheads="1"/>
              </p:cNvSpPr>
              <p:nvPr/>
            </p:nvSpPr>
            <p:spPr bwMode="auto">
              <a:xfrm>
                <a:off x="4308" y="2385"/>
                <a:ext cx="161" cy="143"/>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cs typeface="Arial" panose="020B0604020202020204" pitchFamily="34" charset="0"/>
                </a:endParaRPr>
              </a:p>
            </p:txBody>
          </p:sp>
          <p:sp>
            <p:nvSpPr>
              <p:cNvPr id="164203" name="Oval 279"/>
              <p:cNvSpPr>
                <a:spLocks noChangeArrowheads="1"/>
              </p:cNvSpPr>
              <p:nvPr/>
            </p:nvSpPr>
            <p:spPr bwMode="auto">
              <a:xfrm>
                <a:off x="4488" y="2385"/>
                <a:ext cx="161" cy="143"/>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endParaRPr kumimoji="0" lang="zh-CN" altLang="zh-CN" sz="1800">
                  <a:solidFill>
                    <a:srgbClr val="FF0000"/>
                  </a:solidFill>
                  <a:latin typeface="Arial" panose="020B0604020202020204" pitchFamily="34" charset="0"/>
                  <a:ea typeface="宋体" panose="02010600030101010101" pitchFamily="2" charset="-122"/>
                  <a:cs typeface="Arial" panose="020B0604020202020204" pitchFamily="34" charset="0"/>
                </a:endParaRPr>
              </a:p>
            </p:txBody>
          </p:sp>
          <p:sp>
            <p:nvSpPr>
              <p:cNvPr id="164204" name="Oval 280"/>
              <p:cNvSpPr>
                <a:spLocks noChangeArrowheads="1"/>
              </p:cNvSpPr>
              <p:nvPr/>
            </p:nvSpPr>
            <p:spPr bwMode="auto">
              <a:xfrm>
                <a:off x="4664" y="2379"/>
                <a:ext cx="156" cy="143"/>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cs typeface="Arial" panose="020B0604020202020204" pitchFamily="34" charset="0"/>
                </a:endParaRPr>
              </a:p>
            </p:txBody>
          </p:sp>
          <p:sp>
            <p:nvSpPr>
              <p:cNvPr id="164205" name="Rectangle 281"/>
              <p:cNvSpPr>
                <a:spLocks noChangeArrowheads="1"/>
              </p:cNvSpPr>
              <p:nvPr/>
            </p:nvSpPr>
            <p:spPr bwMode="auto">
              <a:xfrm>
                <a:off x="5063" y="1836"/>
                <a:ext cx="83" cy="764"/>
              </a:xfrm>
              <a:prstGeom prst="rect">
                <a:avLst/>
              </a:prstGeom>
              <a:solidFill>
                <a:srgbClr val="292929"/>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cs typeface="Arial" panose="020B0604020202020204" pitchFamily="34" charset="0"/>
                </a:endParaRPr>
              </a:p>
            </p:txBody>
          </p:sp>
        </p:grpSp>
        <p:grpSp>
          <p:nvGrpSpPr>
            <p:cNvPr id="163845" name="Group 542"/>
            <p:cNvGrpSpPr>
              <a:grpSpLocks/>
            </p:cNvGrpSpPr>
            <p:nvPr/>
          </p:nvGrpSpPr>
          <p:grpSpPr bwMode="auto">
            <a:xfrm>
              <a:off x="2738316" y="5097174"/>
              <a:ext cx="963728" cy="834421"/>
              <a:chOff x="-44" y="1473"/>
              <a:chExt cx="981" cy="1105"/>
            </a:xfrm>
          </p:grpSpPr>
          <p:pic>
            <p:nvPicPr>
              <p:cNvPr id="164180" name="Picture 529"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4181" name="Freeform 530"/>
              <p:cNvSpPr>
                <a:spLocks/>
              </p:cNvSpPr>
              <p:nvPr/>
            </p:nvSpPr>
            <p:spPr bwMode="auto">
              <a:xfrm flipH="1">
                <a:off x="374" y="1579"/>
                <a:ext cx="477" cy="506"/>
              </a:xfrm>
              <a:custGeom>
                <a:avLst/>
                <a:gdLst>
                  <a:gd name="T0" fmla="*/ 0 w 356"/>
                  <a:gd name="T1" fmla="*/ 0 h 368"/>
                  <a:gd name="T2" fmla="*/ 58127 w 356"/>
                  <a:gd name="T3" fmla="*/ 4362 h 368"/>
                  <a:gd name="T4" fmla="*/ 68956 w 356"/>
                  <a:gd name="T5" fmla="*/ 90881 h 368"/>
                  <a:gd name="T6" fmla="*/ 15197 w 356"/>
                  <a:gd name="T7" fmla="*/ 11365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pic>
          <p:nvPicPr>
            <p:cNvPr id="163846" name="Picture 7" descr="Bob"/>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02385" y="5902036"/>
              <a:ext cx="533264" cy="5447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63847" name="Group 2"/>
            <p:cNvGrpSpPr>
              <a:grpSpLocks/>
            </p:cNvGrpSpPr>
            <p:nvPr/>
          </p:nvGrpSpPr>
          <p:grpSpPr bwMode="auto">
            <a:xfrm>
              <a:off x="6350500" y="1954842"/>
              <a:ext cx="1698222" cy="1355547"/>
              <a:chOff x="3510611" y="3438810"/>
              <a:chExt cx="1698222" cy="1355547"/>
            </a:xfrm>
          </p:grpSpPr>
          <p:sp>
            <p:nvSpPr>
              <p:cNvPr id="164113" name="Freeform 1287"/>
              <p:cNvSpPr>
                <a:spLocks/>
              </p:cNvSpPr>
              <p:nvPr/>
            </p:nvSpPr>
            <p:spPr bwMode="auto">
              <a:xfrm>
                <a:off x="3510611" y="3438810"/>
                <a:ext cx="1698222" cy="1355547"/>
              </a:xfrm>
              <a:custGeom>
                <a:avLst/>
                <a:gdLst>
                  <a:gd name="T0" fmla="*/ 2147483646 w 10000"/>
                  <a:gd name="T1" fmla="*/ 2147483646 h 10000"/>
                  <a:gd name="T2" fmla="*/ 2147483646 w 10000"/>
                  <a:gd name="T3" fmla="*/ 2147483646 h 10000"/>
                  <a:gd name="T4" fmla="*/ 2147483646 w 10000"/>
                  <a:gd name="T5" fmla="*/ 2147483646 h 10000"/>
                  <a:gd name="T6" fmla="*/ 2147483646 w 10000"/>
                  <a:gd name="T7" fmla="*/ 2147483646 h 10000"/>
                  <a:gd name="T8" fmla="*/ 2147483646 w 10000"/>
                  <a:gd name="T9" fmla="*/ 2147483646 h 10000"/>
                  <a:gd name="T10" fmla="*/ 2147483646 w 10000"/>
                  <a:gd name="T11" fmla="*/ 2147483646 h 10000"/>
                  <a:gd name="T12" fmla="*/ 2147483646 w 10000"/>
                  <a:gd name="T13" fmla="*/ 2147483646 h 10000"/>
                  <a:gd name="T14" fmla="*/ 2147483646 w 10000"/>
                  <a:gd name="T15" fmla="*/ 2147483646 h 10000"/>
                  <a:gd name="T16" fmla="*/ 2147483646 w 10000"/>
                  <a:gd name="T17" fmla="*/ 2147483646 h 10000"/>
                  <a:gd name="T18" fmla="*/ 2147483646 w 10000"/>
                  <a:gd name="T19" fmla="*/ 2147483646 h 10000"/>
                  <a:gd name="T20" fmla="*/ 2147483646 w 10000"/>
                  <a:gd name="T21" fmla="*/ 2147483646 h 10000"/>
                  <a:gd name="T22" fmla="*/ 2147483646 w 10000"/>
                  <a:gd name="T23" fmla="*/ 2147483646 h 10000"/>
                  <a:gd name="T24" fmla="*/ 2147483646 w 10000"/>
                  <a:gd name="T25" fmla="*/ 2147483646 h 10000"/>
                  <a:gd name="T26" fmla="*/ 2147483646 w 10000"/>
                  <a:gd name="T27" fmla="*/ 2147483646 h 10000"/>
                  <a:gd name="T28" fmla="*/ 2147483646 w 10000"/>
                  <a:gd name="T29" fmla="*/ 2147483646 h 10000"/>
                  <a:gd name="T30" fmla="*/ 2147483646 w 10000"/>
                  <a:gd name="T31" fmla="*/ 2147483646 h 10000"/>
                  <a:gd name="T32" fmla="*/ 2147483646 w 10000"/>
                  <a:gd name="T33" fmla="*/ 2147483646 h 10000"/>
                  <a:gd name="T34" fmla="*/ 2147483646 w 10000"/>
                  <a:gd name="T35" fmla="*/ 2147483646 h 1000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000"/>
                  <a:gd name="T55" fmla="*/ 0 h 10000"/>
                  <a:gd name="T56" fmla="*/ 10000 w 10000"/>
                  <a:gd name="T57" fmla="*/ 10000 h 10000"/>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000" h="10000">
                    <a:moveTo>
                      <a:pt x="6270" y="126"/>
                    </a:moveTo>
                    <a:cubicBezTo>
                      <a:pt x="5642" y="245"/>
                      <a:pt x="4469" y="528"/>
                      <a:pt x="3738" y="756"/>
                    </a:cubicBezTo>
                    <a:cubicBezTo>
                      <a:pt x="3007" y="984"/>
                      <a:pt x="2405" y="1322"/>
                      <a:pt x="1887" y="1495"/>
                    </a:cubicBezTo>
                    <a:cubicBezTo>
                      <a:pt x="1369" y="1668"/>
                      <a:pt x="1195" y="1105"/>
                      <a:pt x="629" y="1793"/>
                    </a:cubicBezTo>
                    <a:cubicBezTo>
                      <a:pt x="63" y="2481"/>
                      <a:pt x="218" y="3574"/>
                      <a:pt x="128" y="4417"/>
                    </a:cubicBezTo>
                    <a:cubicBezTo>
                      <a:pt x="39" y="5260"/>
                      <a:pt x="-87" y="6368"/>
                      <a:pt x="89" y="6848"/>
                    </a:cubicBezTo>
                    <a:cubicBezTo>
                      <a:pt x="265" y="7328"/>
                      <a:pt x="491" y="7223"/>
                      <a:pt x="1207" y="7298"/>
                    </a:cubicBezTo>
                    <a:cubicBezTo>
                      <a:pt x="1924" y="7374"/>
                      <a:pt x="3641" y="7133"/>
                      <a:pt x="4406" y="7298"/>
                    </a:cubicBezTo>
                    <a:cubicBezTo>
                      <a:pt x="5171" y="7463"/>
                      <a:pt x="5298" y="7868"/>
                      <a:pt x="5779" y="8288"/>
                    </a:cubicBezTo>
                    <a:cubicBezTo>
                      <a:pt x="6260" y="8709"/>
                      <a:pt x="6848" y="9549"/>
                      <a:pt x="7290" y="9819"/>
                    </a:cubicBezTo>
                    <a:cubicBezTo>
                      <a:pt x="7731" y="10089"/>
                      <a:pt x="8124" y="10014"/>
                      <a:pt x="8448" y="9879"/>
                    </a:cubicBezTo>
                    <a:cubicBezTo>
                      <a:pt x="8771" y="9744"/>
                      <a:pt x="9056" y="9549"/>
                      <a:pt x="9252" y="9008"/>
                    </a:cubicBezTo>
                    <a:cubicBezTo>
                      <a:pt x="9448" y="8469"/>
                      <a:pt x="9537" y="7418"/>
                      <a:pt x="9644" y="6639"/>
                    </a:cubicBezTo>
                    <a:cubicBezTo>
                      <a:pt x="9752" y="5858"/>
                      <a:pt x="9851" y="5168"/>
                      <a:pt x="9899" y="4327"/>
                    </a:cubicBezTo>
                    <a:cubicBezTo>
                      <a:pt x="9949" y="3486"/>
                      <a:pt x="10076" y="2256"/>
                      <a:pt x="9939" y="1566"/>
                    </a:cubicBezTo>
                    <a:cubicBezTo>
                      <a:pt x="9802" y="876"/>
                      <a:pt x="9478" y="471"/>
                      <a:pt x="9075" y="216"/>
                    </a:cubicBezTo>
                    <a:cubicBezTo>
                      <a:pt x="8674" y="-39"/>
                      <a:pt x="7997" y="20"/>
                      <a:pt x="7525" y="5"/>
                    </a:cubicBezTo>
                    <a:cubicBezTo>
                      <a:pt x="7055" y="-9"/>
                      <a:pt x="6898" y="5"/>
                      <a:pt x="6270" y="126"/>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164114" name="Group 249"/>
              <p:cNvGrpSpPr>
                <a:grpSpLocks/>
              </p:cNvGrpSpPr>
              <p:nvPr/>
            </p:nvGrpSpPr>
            <p:grpSpPr bwMode="auto">
              <a:xfrm>
                <a:off x="3696664" y="3737375"/>
                <a:ext cx="365511" cy="637577"/>
                <a:chOff x="4140" y="429"/>
                <a:chExt cx="1425" cy="2396"/>
              </a:xfrm>
            </p:grpSpPr>
            <p:sp>
              <p:nvSpPr>
                <p:cNvPr id="164148" name="Freeform 250"/>
                <p:cNvSpPr>
                  <a:spLocks/>
                </p:cNvSpPr>
                <p:nvPr/>
              </p:nvSpPr>
              <p:spPr bwMode="auto">
                <a:xfrm>
                  <a:off x="5268" y="433"/>
                  <a:ext cx="283" cy="2286"/>
                </a:xfrm>
                <a:custGeom>
                  <a:avLst/>
                  <a:gdLst>
                    <a:gd name="T0" fmla="*/ 2 w 354"/>
                    <a:gd name="T1" fmla="*/ 0 h 2742"/>
                    <a:gd name="T2" fmla="*/ 6 w 354"/>
                    <a:gd name="T3" fmla="*/ 13 h 2742"/>
                    <a:gd name="T4" fmla="*/ 6 w 354"/>
                    <a:gd name="T5" fmla="*/ 99 h 2742"/>
                    <a:gd name="T6" fmla="*/ 0 w 354"/>
                    <a:gd name="T7" fmla="*/ 103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4149" name="Rectangle 251"/>
                <p:cNvSpPr>
                  <a:spLocks noChangeArrowheads="1"/>
                </p:cNvSpPr>
                <p:nvPr/>
              </p:nvSpPr>
              <p:spPr bwMode="auto">
                <a:xfrm>
                  <a:off x="4205" y="431"/>
                  <a:ext cx="1046" cy="2279"/>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cs typeface="Arial" panose="020B0604020202020204" pitchFamily="34" charset="0"/>
                  </a:endParaRPr>
                </a:p>
              </p:txBody>
            </p:sp>
            <p:sp>
              <p:nvSpPr>
                <p:cNvPr id="164150" name="Freeform 252"/>
                <p:cNvSpPr>
                  <a:spLocks/>
                </p:cNvSpPr>
                <p:nvPr/>
              </p:nvSpPr>
              <p:spPr bwMode="auto">
                <a:xfrm>
                  <a:off x="5321" y="570"/>
                  <a:ext cx="169" cy="2115"/>
                </a:xfrm>
                <a:custGeom>
                  <a:avLst/>
                  <a:gdLst>
                    <a:gd name="T0" fmla="*/ 2 w 211"/>
                    <a:gd name="T1" fmla="*/ 0 h 2537"/>
                    <a:gd name="T2" fmla="*/ 4 w 211"/>
                    <a:gd name="T3" fmla="*/ 9 h 2537"/>
                    <a:gd name="T4" fmla="*/ 2 w 211"/>
                    <a:gd name="T5" fmla="*/ 94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4151" name="Freeform 253"/>
                <p:cNvSpPr>
                  <a:spLocks/>
                </p:cNvSpPr>
                <p:nvPr/>
              </p:nvSpPr>
              <p:spPr bwMode="auto">
                <a:xfrm>
                  <a:off x="5284" y="1640"/>
                  <a:ext cx="263" cy="189"/>
                </a:xfrm>
                <a:custGeom>
                  <a:avLst/>
                  <a:gdLst>
                    <a:gd name="T0" fmla="*/ 2 w 328"/>
                    <a:gd name="T1" fmla="*/ 0 h 226"/>
                    <a:gd name="T2" fmla="*/ 6 w 328"/>
                    <a:gd name="T3" fmla="*/ 6 h 226"/>
                    <a:gd name="T4" fmla="*/ 6 w 328"/>
                    <a:gd name="T5" fmla="*/ 9 h 226"/>
                    <a:gd name="T6" fmla="*/ 0 w 328"/>
                    <a:gd name="T7" fmla="*/ 4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4152" name="Rectangle 254"/>
                <p:cNvSpPr>
                  <a:spLocks noChangeArrowheads="1"/>
                </p:cNvSpPr>
                <p:nvPr/>
              </p:nvSpPr>
              <p:spPr bwMode="auto">
                <a:xfrm>
                  <a:off x="4211" y="694"/>
                  <a:ext cx="594" cy="48"/>
                </a:xfrm>
                <a:prstGeom prst="rect">
                  <a:avLst/>
                </a:prstGeom>
                <a:solidFill>
                  <a:schemeClr val="tx1"/>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cs typeface="Arial" panose="020B0604020202020204" pitchFamily="34" charset="0"/>
                  </a:endParaRPr>
                </a:p>
              </p:txBody>
            </p:sp>
            <p:grpSp>
              <p:nvGrpSpPr>
                <p:cNvPr id="164153" name="Group 255"/>
                <p:cNvGrpSpPr>
                  <a:grpSpLocks/>
                </p:cNvGrpSpPr>
                <p:nvPr/>
              </p:nvGrpSpPr>
              <p:grpSpPr bwMode="auto">
                <a:xfrm>
                  <a:off x="4749" y="668"/>
                  <a:ext cx="581" cy="145"/>
                  <a:chOff x="614" y="2568"/>
                  <a:chExt cx="725" cy="139"/>
                </a:xfrm>
              </p:grpSpPr>
              <p:sp>
                <p:nvSpPr>
                  <p:cNvPr id="164178" name="AutoShape 256"/>
                  <p:cNvSpPr>
                    <a:spLocks noChangeArrowheads="1"/>
                  </p:cNvSpPr>
                  <p:nvPr/>
                </p:nvSpPr>
                <p:spPr bwMode="auto">
                  <a:xfrm>
                    <a:off x="615" y="2570"/>
                    <a:ext cx="726" cy="137"/>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cs typeface="Arial" panose="020B0604020202020204" pitchFamily="34" charset="0"/>
                    </a:endParaRPr>
                  </a:p>
                </p:txBody>
              </p:sp>
              <p:sp>
                <p:nvSpPr>
                  <p:cNvPr id="164179" name="AutoShape 257"/>
                  <p:cNvSpPr>
                    <a:spLocks noChangeArrowheads="1"/>
                  </p:cNvSpPr>
                  <p:nvPr/>
                </p:nvSpPr>
                <p:spPr bwMode="auto">
                  <a:xfrm>
                    <a:off x="630" y="2587"/>
                    <a:ext cx="695"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cs typeface="Arial" panose="020B0604020202020204" pitchFamily="34" charset="0"/>
                    </a:endParaRPr>
                  </a:p>
                </p:txBody>
              </p:sp>
            </p:grpSp>
            <p:sp>
              <p:nvSpPr>
                <p:cNvPr id="164154" name="Rectangle 258"/>
                <p:cNvSpPr>
                  <a:spLocks noChangeArrowheads="1"/>
                </p:cNvSpPr>
                <p:nvPr/>
              </p:nvSpPr>
              <p:spPr bwMode="auto">
                <a:xfrm>
                  <a:off x="4224" y="1022"/>
                  <a:ext cx="594" cy="48"/>
                </a:xfrm>
                <a:prstGeom prst="rect">
                  <a:avLst/>
                </a:prstGeom>
                <a:solidFill>
                  <a:schemeClr val="tx1"/>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cs typeface="Arial" panose="020B0604020202020204" pitchFamily="34" charset="0"/>
                  </a:endParaRPr>
                </a:p>
              </p:txBody>
            </p:sp>
            <p:grpSp>
              <p:nvGrpSpPr>
                <p:cNvPr id="164155" name="Group 259"/>
                <p:cNvGrpSpPr>
                  <a:grpSpLocks/>
                </p:cNvGrpSpPr>
                <p:nvPr/>
              </p:nvGrpSpPr>
              <p:grpSpPr bwMode="auto">
                <a:xfrm>
                  <a:off x="4747" y="994"/>
                  <a:ext cx="581" cy="134"/>
                  <a:chOff x="614" y="2568"/>
                  <a:chExt cx="725" cy="139"/>
                </a:xfrm>
              </p:grpSpPr>
              <p:sp>
                <p:nvSpPr>
                  <p:cNvPr id="164176" name="AutoShape 260"/>
                  <p:cNvSpPr>
                    <a:spLocks noChangeArrowheads="1"/>
                  </p:cNvSpPr>
                  <p:nvPr/>
                </p:nvSpPr>
                <p:spPr bwMode="auto">
                  <a:xfrm>
                    <a:off x="610" y="2572"/>
                    <a:ext cx="734" cy="136"/>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cs typeface="Arial" panose="020B0604020202020204" pitchFamily="34" charset="0"/>
                    </a:endParaRPr>
                  </a:p>
                </p:txBody>
              </p:sp>
              <p:sp>
                <p:nvSpPr>
                  <p:cNvPr id="164177" name="AutoShape 261"/>
                  <p:cNvSpPr>
                    <a:spLocks noChangeArrowheads="1"/>
                  </p:cNvSpPr>
                  <p:nvPr/>
                </p:nvSpPr>
                <p:spPr bwMode="auto">
                  <a:xfrm>
                    <a:off x="625" y="2591"/>
                    <a:ext cx="703" cy="9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cs typeface="Arial" panose="020B0604020202020204" pitchFamily="34" charset="0"/>
                    </a:endParaRPr>
                  </a:p>
                </p:txBody>
              </p:sp>
            </p:grpSp>
            <p:sp>
              <p:nvSpPr>
                <p:cNvPr id="164156" name="Rectangle 262"/>
                <p:cNvSpPr>
                  <a:spLocks noChangeArrowheads="1"/>
                </p:cNvSpPr>
                <p:nvPr/>
              </p:nvSpPr>
              <p:spPr bwMode="auto">
                <a:xfrm>
                  <a:off x="4211" y="1356"/>
                  <a:ext cx="600" cy="48"/>
                </a:xfrm>
                <a:prstGeom prst="rect">
                  <a:avLst/>
                </a:prstGeom>
                <a:solidFill>
                  <a:schemeClr val="tx1"/>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cs typeface="Arial" panose="020B0604020202020204" pitchFamily="34" charset="0"/>
                  </a:endParaRPr>
                </a:p>
              </p:txBody>
            </p:sp>
            <p:sp>
              <p:nvSpPr>
                <p:cNvPr id="164157" name="Rectangle 263"/>
                <p:cNvSpPr>
                  <a:spLocks noChangeArrowheads="1"/>
                </p:cNvSpPr>
                <p:nvPr/>
              </p:nvSpPr>
              <p:spPr bwMode="auto">
                <a:xfrm>
                  <a:off x="4224" y="1654"/>
                  <a:ext cx="600" cy="48"/>
                </a:xfrm>
                <a:prstGeom prst="rect">
                  <a:avLst/>
                </a:prstGeom>
                <a:solidFill>
                  <a:schemeClr val="tx1"/>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cs typeface="Arial" panose="020B0604020202020204" pitchFamily="34" charset="0"/>
                  </a:endParaRPr>
                </a:p>
              </p:txBody>
            </p:sp>
            <p:grpSp>
              <p:nvGrpSpPr>
                <p:cNvPr id="164158" name="Group 264"/>
                <p:cNvGrpSpPr>
                  <a:grpSpLocks/>
                </p:cNvGrpSpPr>
                <p:nvPr/>
              </p:nvGrpSpPr>
              <p:grpSpPr bwMode="auto">
                <a:xfrm>
                  <a:off x="4735" y="1627"/>
                  <a:ext cx="582" cy="151"/>
                  <a:chOff x="614" y="2568"/>
                  <a:chExt cx="725" cy="139"/>
                </a:xfrm>
              </p:grpSpPr>
              <p:sp>
                <p:nvSpPr>
                  <p:cNvPr id="164174" name="AutoShape 265"/>
                  <p:cNvSpPr>
                    <a:spLocks noChangeArrowheads="1"/>
                  </p:cNvSpPr>
                  <p:nvPr/>
                </p:nvSpPr>
                <p:spPr bwMode="auto">
                  <a:xfrm>
                    <a:off x="609" y="2571"/>
                    <a:ext cx="725" cy="137"/>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cs typeface="Arial" panose="020B0604020202020204" pitchFamily="34" charset="0"/>
                    </a:endParaRPr>
                  </a:p>
                </p:txBody>
              </p:sp>
              <p:sp>
                <p:nvSpPr>
                  <p:cNvPr id="164175" name="AutoShape 266"/>
                  <p:cNvSpPr>
                    <a:spLocks noChangeArrowheads="1"/>
                  </p:cNvSpPr>
                  <p:nvPr/>
                </p:nvSpPr>
                <p:spPr bwMode="auto">
                  <a:xfrm>
                    <a:off x="625" y="2588"/>
                    <a:ext cx="694"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cs typeface="Arial" panose="020B0604020202020204" pitchFamily="34" charset="0"/>
                    </a:endParaRPr>
                  </a:p>
                </p:txBody>
              </p:sp>
            </p:grpSp>
            <p:sp>
              <p:nvSpPr>
                <p:cNvPr id="164159" name="Freeform 267"/>
                <p:cNvSpPr>
                  <a:spLocks/>
                </p:cNvSpPr>
                <p:nvPr/>
              </p:nvSpPr>
              <p:spPr bwMode="auto">
                <a:xfrm>
                  <a:off x="5288" y="1354"/>
                  <a:ext cx="263" cy="188"/>
                </a:xfrm>
                <a:custGeom>
                  <a:avLst/>
                  <a:gdLst>
                    <a:gd name="T0" fmla="*/ 2 w 328"/>
                    <a:gd name="T1" fmla="*/ 0 h 226"/>
                    <a:gd name="T2" fmla="*/ 6 w 328"/>
                    <a:gd name="T3" fmla="*/ 5 h 226"/>
                    <a:gd name="T4" fmla="*/ 6 w 328"/>
                    <a:gd name="T5" fmla="*/ 8 h 226"/>
                    <a:gd name="T6" fmla="*/ 0 w 328"/>
                    <a:gd name="T7" fmla="*/ 3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164160" name="Group 268"/>
                <p:cNvGrpSpPr>
                  <a:grpSpLocks/>
                </p:cNvGrpSpPr>
                <p:nvPr/>
              </p:nvGrpSpPr>
              <p:grpSpPr bwMode="auto">
                <a:xfrm>
                  <a:off x="4739" y="1327"/>
                  <a:ext cx="582" cy="139"/>
                  <a:chOff x="614" y="2568"/>
                  <a:chExt cx="725" cy="139"/>
                </a:xfrm>
              </p:grpSpPr>
              <p:sp>
                <p:nvSpPr>
                  <p:cNvPr id="164172" name="AutoShape 269"/>
                  <p:cNvSpPr>
                    <a:spLocks noChangeArrowheads="1"/>
                  </p:cNvSpPr>
                  <p:nvPr/>
                </p:nvSpPr>
                <p:spPr bwMode="auto">
                  <a:xfrm>
                    <a:off x="612" y="2567"/>
                    <a:ext cx="725" cy="143"/>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cs typeface="Arial" panose="020B0604020202020204" pitchFamily="34" charset="0"/>
                    </a:endParaRPr>
                  </a:p>
                </p:txBody>
              </p:sp>
              <p:sp>
                <p:nvSpPr>
                  <p:cNvPr id="164173" name="AutoShape 270"/>
                  <p:cNvSpPr>
                    <a:spLocks noChangeArrowheads="1"/>
                  </p:cNvSpPr>
                  <p:nvPr/>
                </p:nvSpPr>
                <p:spPr bwMode="auto">
                  <a:xfrm>
                    <a:off x="627" y="2585"/>
                    <a:ext cx="694" cy="11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cs typeface="Arial" panose="020B0604020202020204" pitchFamily="34" charset="0"/>
                    </a:endParaRPr>
                  </a:p>
                </p:txBody>
              </p:sp>
            </p:grpSp>
            <p:sp>
              <p:nvSpPr>
                <p:cNvPr id="164161" name="Rectangle 271"/>
                <p:cNvSpPr>
                  <a:spLocks noChangeArrowheads="1"/>
                </p:cNvSpPr>
                <p:nvPr/>
              </p:nvSpPr>
              <p:spPr bwMode="auto">
                <a:xfrm>
                  <a:off x="5251" y="431"/>
                  <a:ext cx="68"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cs typeface="Arial" panose="020B0604020202020204" pitchFamily="34" charset="0"/>
                  </a:endParaRPr>
                </a:p>
              </p:txBody>
            </p:sp>
            <p:sp>
              <p:nvSpPr>
                <p:cNvPr id="164162" name="Freeform 272"/>
                <p:cNvSpPr>
                  <a:spLocks/>
                </p:cNvSpPr>
                <p:nvPr/>
              </p:nvSpPr>
              <p:spPr bwMode="auto">
                <a:xfrm>
                  <a:off x="5312" y="1007"/>
                  <a:ext cx="237" cy="213"/>
                </a:xfrm>
                <a:custGeom>
                  <a:avLst/>
                  <a:gdLst>
                    <a:gd name="T0" fmla="*/ 2 w 296"/>
                    <a:gd name="T1" fmla="*/ 0 h 256"/>
                    <a:gd name="T2" fmla="*/ 6 w 296"/>
                    <a:gd name="T3" fmla="*/ 5 h 256"/>
                    <a:gd name="T4" fmla="*/ 6 w 296"/>
                    <a:gd name="T5" fmla="*/ 9 h 256"/>
                    <a:gd name="T6" fmla="*/ 0 w 296"/>
                    <a:gd name="T7" fmla="*/ 3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4163" name="Freeform 273"/>
                <p:cNvSpPr>
                  <a:spLocks/>
                </p:cNvSpPr>
                <p:nvPr/>
              </p:nvSpPr>
              <p:spPr bwMode="auto">
                <a:xfrm>
                  <a:off x="5315" y="680"/>
                  <a:ext cx="244" cy="240"/>
                </a:xfrm>
                <a:custGeom>
                  <a:avLst/>
                  <a:gdLst>
                    <a:gd name="T0" fmla="*/ 0 w 304"/>
                    <a:gd name="T1" fmla="*/ 0 h 288"/>
                    <a:gd name="T2" fmla="*/ 6 w 304"/>
                    <a:gd name="T3" fmla="*/ 7 h 288"/>
                    <a:gd name="T4" fmla="*/ 5 w 304"/>
                    <a:gd name="T5" fmla="*/ 11 h 288"/>
                    <a:gd name="T6" fmla="*/ 2 w 304"/>
                    <a:gd name="T7" fmla="*/ 5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4164" name="Oval 274"/>
                <p:cNvSpPr>
                  <a:spLocks noChangeArrowheads="1"/>
                </p:cNvSpPr>
                <p:nvPr/>
              </p:nvSpPr>
              <p:spPr bwMode="auto">
                <a:xfrm>
                  <a:off x="5517" y="2609"/>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cs typeface="Arial" panose="020B0604020202020204" pitchFamily="34" charset="0"/>
                  </a:endParaRPr>
                </a:p>
              </p:txBody>
            </p:sp>
            <p:sp>
              <p:nvSpPr>
                <p:cNvPr id="164165" name="Freeform 275"/>
                <p:cNvSpPr>
                  <a:spLocks/>
                </p:cNvSpPr>
                <p:nvPr/>
              </p:nvSpPr>
              <p:spPr bwMode="auto">
                <a:xfrm>
                  <a:off x="5302" y="2614"/>
                  <a:ext cx="245" cy="200"/>
                </a:xfrm>
                <a:custGeom>
                  <a:avLst/>
                  <a:gdLst>
                    <a:gd name="T0" fmla="*/ 0 w 306"/>
                    <a:gd name="T1" fmla="*/ 5 h 240"/>
                    <a:gd name="T2" fmla="*/ 2 w 306"/>
                    <a:gd name="T3" fmla="*/ 9 h 240"/>
                    <a:gd name="T4" fmla="*/ 6 w 306"/>
                    <a:gd name="T5" fmla="*/ 5 h 240"/>
                    <a:gd name="T6" fmla="*/ 6 w 306"/>
                    <a:gd name="T7" fmla="*/ 0 h 240"/>
                    <a:gd name="T8" fmla="*/ 0 w 306"/>
                    <a:gd name="T9" fmla="*/ 5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4166" name="AutoShape 276"/>
                <p:cNvSpPr>
                  <a:spLocks noChangeArrowheads="1"/>
                </p:cNvSpPr>
                <p:nvPr/>
              </p:nvSpPr>
              <p:spPr bwMode="auto">
                <a:xfrm>
                  <a:off x="4137" y="2680"/>
                  <a:ext cx="1207" cy="143"/>
                </a:xfrm>
                <a:prstGeom prst="roundRect">
                  <a:avLst>
                    <a:gd name="adj" fmla="val 50000"/>
                  </a:avLst>
                </a:prstGeom>
                <a:solidFill>
                  <a:srgbClr val="DDDDDD"/>
                </a:solidFill>
                <a:ln w="9525">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cs typeface="Arial" panose="020B0604020202020204" pitchFamily="34" charset="0"/>
                  </a:endParaRPr>
                </a:p>
              </p:txBody>
            </p:sp>
            <p:sp>
              <p:nvSpPr>
                <p:cNvPr id="164167" name="AutoShape 277"/>
                <p:cNvSpPr>
                  <a:spLocks noChangeArrowheads="1"/>
                </p:cNvSpPr>
                <p:nvPr/>
              </p:nvSpPr>
              <p:spPr bwMode="auto">
                <a:xfrm>
                  <a:off x="4205" y="2710"/>
                  <a:ext cx="1071" cy="78"/>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cs typeface="Arial" panose="020B0604020202020204" pitchFamily="34" charset="0"/>
                  </a:endParaRPr>
                </a:p>
              </p:txBody>
            </p:sp>
            <p:sp>
              <p:nvSpPr>
                <p:cNvPr id="164168" name="Oval 278"/>
                <p:cNvSpPr>
                  <a:spLocks noChangeArrowheads="1"/>
                </p:cNvSpPr>
                <p:nvPr/>
              </p:nvSpPr>
              <p:spPr bwMode="auto">
                <a:xfrm>
                  <a:off x="4304" y="2382"/>
                  <a:ext cx="161" cy="143"/>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cs typeface="Arial" panose="020B0604020202020204" pitchFamily="34" charset="0"/>
                  </a:endParaRPr>
                </a:p>
              </p:txBody>
            </p:sp>
            <p:sp>
              <p:nvSpPr>
                <p:cNvPr id="164169" name="Oval 279"/>
                <p:cNvSpPr>
                  <a:spLocks noChangeArrowheads="1"/>
                </p:cNvSpPr>
                <p:nvPr/>
              </p:nvSpPr>
              <p:spPr bwMode="auto">
                <a:xfrm>
                  <a:off x="4484" y="2382"/>
                  <a:ext cx="161" cy="143"/>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endParaRPr kumimoji="0" lang="zh-CN" altLang="zh-CN" sz="1800">
                    <a:solidFill>
                      <a:srgbClr val="FF0000"/>
                    </a:solidFill>
                    <a:latin typeface="Arial" panose="020B0604020202020204" pitchFamily="34" charset="0"/>
                    <a:ea typeface="宋体" panose="02010600030101010101" pitchFamily="2" charset="-122"/>
                    <a:cs typeface="Arial" panose="020B0604020202020204" pitchFamily="34" charset="0"/>
                  </a:endParaRPr>
                </a:p>
              </p:txBody>
            </p:sp>
            <p:sp>
              <p:nvSpPr>
                <p:cNvPr id="164170" name="Oval 280"/>
                <p:cNvSpPr>
                  <a:spLocks noChangeArrowheads="1"/>
                </p:cNvSpPr>
                <p:nvPr/>
              </p:nvSpPr>
              <p:spPr bwMode="auto">
                <a:xfrm>
                  <a:off x="4663" y="2382"/>
                  <a:ext cx="155" cy="137"/>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cs typeface="Arial" panose="020B0604020202020204" pitchFamily="34" charset="0"/>
                  </a:endParaRPr>
                </a:p>
              </p:txBody>
            </p:sp>
            <p:sp>
              <p:nvSpPr>
                <p:cNvPr id="164171" name="Rectangle 281"/>
                <p:cNvSpPr>
                  <a:spLocks noChangeArrowheads="1"/>
                </p:cNvSpPr>
                <p:nvPr/>
              </p:nvSpPr>
              <p:spPr bwMode="auto">
                <a:xfrm>
                  <a:off x="5059" y="1833"/>
                  <a:ext cx="87" cy="764"/>
                </a:xfrm>
                <a:prstGeom prst="rect">
                  <a:avLst/>
                </a:prstGeom>
                <a:solidFill>
                  <a:srgbClr val="292929"/>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cs typeface="Arial" panose="020B0604020202020204" pitchFamily="34" charset="0"/>
                  </a:endParaRPr>
                </a:p>
              </p:txBody>
            </p:sp>
          </p:grpSp>
          <p:grpSp>
            <p:nvGrpSpPr>
              <p:cNvPr id="164115" name="Group 249"/>
              <p:cNvGrpSpPr>
                <a:grpSpLocks/>
              </p:cNvGrpSpPr>
              <p:nvPr/>
            </p:nvGrpSpPr>
            <p:grpSpPr bwMode="auto">
              <a:xfrm>
                <a:off x="4638535" y="3965678"/>
                <a:ext cx="365511" cy="637577"/>
                <a:chOff x="4140" y="429"/>
                <a:chExt cx="1425" cy="2396"/>
              </a:xfrm>
            </p:grpSpPr>
            <p:sp>
              <p:nvSpPr>
                <p:cNvPr id="164116" name="Freeform 250"/>
                <p:cNvSpPr>
                  <a:spLocks/>
                </p:cNvSpPr>
                <p:nvPr/>
              </p:nvSpPr>
              <p:spPr bwMode="auto">
                <a:xfrm>
                  <a:off x="5268" y="433"/>
                  <a:ext cx="283" cy="2286"/>
                </a:xfrm>
                <a:custGeom>
                  <a:avLst/>
                  <a:gdLst>
                    <a:gd name="T0" fmla="*/ 2 w 354"/>
                    <a:gd name="T1" fmla="*/ 0 h 2742"/>
                    <a:gd name="T2" fmla="*/ 6 w 354"/>
                    <a:gd name="T3" fmla="*/ 13 h 2742"/>
                    <a:gd name="T4" fmla="*/ 6 w 354"/>
                    <a:gd name="T5" fmla="*/ 99 h 2742"/>
                    <a:gd name="T6" fmla="*/ 0 w 354"/>
                    <a:gd name="T7" fmla="*/ 103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4117" name="Rectangle 251"/>
                <p:cNvSpPr>
                  <a:spLocks noChangeArrowheads="1"/>
                </p:cNvSpPr>
                <p:nvPr/>
              </p:nvSpPr>
              <p:spPr bwMode="auto">
                <a:xfrm>
                  <a:off x="4203" y="432"/>
                  <a:ext cx="1052" cy="2279"/>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cs typeface="Arial" panose="020B0604020202020204" pitchFamily="34" charset="0"/>
                  </a:endParaRPr>
                </a:p>
              </p:txBody>
            </p:sp>
            <p:sp>
              <p:nvSpPr>
                <p:cNvPr id="164118" name="Freeform 252"/>
                <p:cNvSpPr>
                  <a:spLocks/>
                </p:cNvSpPr>
                <p:nvPr/>
              </p:nvSpPr>
              <p:spPr bwMode="auto">
                <a:xfrm>
                  <a:off x="5321" y="570"/>
                  <a:ext cx="169" cy="2115"/>
                </a:xfrm>
                <a:custGeom>
                  <a:avLst/>
                  <a:gdLst>
                    <a:gd name="T0" fmla="*/ 2 w 211"/>
                    <a:gd name="T1" fmla="*/ 0 h 2537"/>
                    <a:gd name="T2" fmla="*/ 4 w 211"/>
                    <a:gd name="T3" fmla="*/ 9 h 2537"/>
                    <a:gd name="T4" fmla="*/ 2 w 211"/>
                    <a:gd name="T5" fmla="*/ 94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4119" name="Freeform 253"/>
                <p:cNvSpPr>
                  <a:spLocks/>
                </p:cNvSpPr>
                <p:nvPr/>
              </p:nvSpPr>
              <p:spPr bwMode="auto">
                <a:xfrm>
                  <a:off x="5284" y="1640"/>
                  <a:ext cx="263" cy="189"/>
                </a:xfrm>
                <a:custGeom>
                  <a:avLst/>
                  <a:gdLst>
                    <a:gd name="T0" fmla="*/ 2 w 328"/>
                    <a:gd name="T1" fmla="*/ 0 h 226"/>
                    <a:gd name="T2" fmla="*/ 6 w 328"/>
                    <a:gd name="T3" fmla="*/ 6 h 226"/>
                    <a:gd name="T4" fmla="*/ 6 w 328"/>
                    <a:gd name="T5" fmla="*/ 9 h 226"/>
                    <a:gd name="T6" fmla="*/ 0 w 328"/>
                    <a:gd name="T7" fmla="*/ 4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4120" name="Rectangle 254"/>
                <p:cNvSpPr>
                  <a:spLocks noChangeArrowheads="1"/>
                </p:cNvSpPr>
                <p:nvPr/>
              </p:nvSpPr>
              <p:spPr bwMode="auto">
                <a:xfrm>
                  <a:off x="4215" y="695"/>
                  <a:ext cx="594" cy="48"/>
                </a:xfrm>
                <a:prstGeom prst="rect">
                  <a:avLst/>
                </a:prstGeom>
                <a:solidFill>
                  <a:schemeClr val="tx1"/>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cs typeface="Arial" panose="020B0604020202020204" pitchFamily="34" charset="0"/>
                  </a:endParaRPr>
                </a:p>
              </p:txBody>
            </p:sp>
            <p:grpSp>
              <p:nvGrpSpPr>
                <p:cNvPr id="164121" name="Group 255"/>
                <p:cNvGrpSpPr>
                  <a:grpSpLocks/>
                </p:cNvGrpSpPr>
                <p:nvPr/>
              </p:nvGrpSpPr>
              <p:grpSpPr bwMode="auto">
                <a:xfrm>
                  <a:off x="4749" y="668"/>
                  <a:ext cx="581" cy="145"/>
                  <a:chOff x="614" y="2568"/>
                  <a:chExt cx="725" cy="139"/>
                </a:xfrm>
              </p:grpSpPr>
              <p:sp>
                <p:nvSpPr>
                  <p:cNvPr id="164146" name="AutoShape 256"/>
                  <p:cNvSpPr>
                    <a:spLocks noChangeArrowheads="1"/>
                  </p:cNvSpPr>
                  <p:nvPr/>
                </p:nvSpPr>
                <p:spPr bwMode="auto">
                  <a:xfrm>
                    <a:off x="612" y="2571"/>
                    <a:ext cx="726" cy="137"/>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cs typeface="Arial" panose="020B0604020202020204" pitchFamily="34" charset="0"/>
                    </a:endParaRPr>
                  </a:p>
                </p:txBody>
              </p:sp>
              <p:sp>
                <p:nvSpPr>
                  <p:cNvPr id="164147" name="AutoShape 257"/>
                  <p:cNvSpPr>
                    <a:spLocks noChangeArrowheads="1"/>
                  </p:cNvSpPr>
                  <p:nvPr/>
                </p:nvSpPr>
                <p:spPr bwMode="auto">
                  <a:xfrm>
                    <a:off x="628" y="2588"/>
                    <a:ext cx="695"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cs typeface="Arial" panose="020B0604020202020204" pitchFamily="34" charset="0"/>
                    </a:endParaRPr>
                  </a:p>
                </p:txBody>
              </p:sp>
            </p:grpSp>
            <p:sp>
              <p:nvSpPr>
                <p:cNvPr id="164122" name="Rectangle 258"/>
                <p:cNvSpPr>
                  <a:spLocks noChangeArrowheads="1"/>
                </p:cNvSpPr>
                <p:nvPr/>
              </p:nvSpPr>
              <p:spPr bwMode="auto">
                <a:xfrm>
                  <a:off x="4228" y="1023"/>
                  <a:ext cx="594" cy="48"/>
                </a:xfrm>
                <a:prstGeom prst="rect">
                  <a:avLst/>
                </a:prstGeom>
                <a:solidFill>
                  <a:schemeClr val="tx1"/>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cs typeface="Arial" panose="020B0604020202020204" pitchFamily="34" charset="0"/>
                  </a:endParaRPr>
                </a:p>
              </p:txBody>
            </p:sp>
            <p:grpSp>
              <p:nvGrpSpPr>
                <p:cNvPr id="164123" name="Group 259"/>
                <p:cNvGrpSpPr>
                  <a:grpSpLocks/>
                </p:cNvGrpSpPr>
                <p:nvPr/>
              </p:nvGrpSpPr>
              <p:grpSpPr bwMode="auto">
                <a:xfrm>
                  <a:off x="4747" y="994"/>
                  <a:ext cx="581" cy="134"/>
                  <a:chOff x="614" y="2568"/>
                  <a:chExt cx="725" cy="139"/>
                </a:xfrm>
              </p:grpSpPr>
              <p:sp>
                <p:nvSpPr>
                  <p:cNvPr id="164144" name="AutoShape 260"/>
                  <p:cNvSpPr>
                    <a:spLocks noChangeArrowheads="1"/>
                  </p:cNvSpPr>
                  <p:nvPr/>
                </p:nvSpPr>
                <p:spPr bwMode="auto">
                  <a:xfrm>
                    <a:off x="615" y="2573"/>
                    <a:ext cx="726" cy="136"/>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cs typeface="Arial" panose="020B0604020202020204" pitchFamily="34" charset="0"/>
                    </a:endParaRPr>
                  </a:p>
                </p:txBody>
              </p:sp>
              <p:sp>
                <p:nvSpPr>
                  <p:cNvPr id="164145" name="AutoShape 261"/>
                  <p:cNvSpPr>
                    <a:spLocks noChangeArrowheads="1"/>
                  </p:cNvSpPr>
                  <p:nvPr/>
                </p:nvSpPr>
                <p:spPr bwMode="auto">
                  <a:xfrm>
                    <a:off x="630" y="2592"/>
                    <a:ext cx="695" cy="9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cs typeface="Arial" panose="020B0604020202020204" pitchFamily="34" charset="0"/>
                    </a:endParaRPr>
                  </a:p>
                </p:txBody>
              </p:sp>
            </p:grpSp>
            <p:sp>
              <p:nvSpPr>
                <p:cNvPr id="164124" name="Rectangle 262"/>
                <p:cNvSpPr>
                  <a:spLocks noChangeArrowheads="1"/>
                </p:cNvSpPr>
                <p:nvPr/>
              </p:nvSpPr>
              <p:spPr bwMode="auto">
                <a:xfrm>
                  <a:off x="4215" y="1357"/>
                  <a:ext cx="594" cy="48"/>
                </a:xfrm>
                <a:prstGeom prst="rect">
                  <a:avLst/>
                </a:prstGeom>
                <a:solidFill>
                  <a:schemeClr val="tx1"/>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cs typeface="Arial" panose="020B0604020202020204" pitchFamily="34" charset="0"/>
                  </a:endParaRPr>
                </a:p>
              </p:txBody>
            </p:sp>
            <p:sp>
              <p:nvSpPr>
                <p:cNvPr id="164125" name="Rectangle 263"/>
                <p:cNvSpPr>
                  <a:spLocks noChangeArrowheads="1"/>
                </p:cNvSpPr>
                <p:nvPr/>
              </p:nvSpPr>
              <p:spPr bwMode="auto">
                <a:xfrm>
                  <a:off x="4228" y="1655"/>
                  <a:ext cx="600" cy="48"/>
                </a:xfrm>
                <a:prstGeom prst="rect">
                  <a:avLst/>
                </a:prstGeom>
                <a:solidFill>
                  <a:schemeClr val="tx1"/>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cs typeface="Arial" panose="020B0604020202020204" pitchFamily="34" charset="0"/>
                  </a:endParaRPr>
                </a:p>
              </p:txBody>
            </p:sp>
            <p:grpSp>
              <p:nvGrpSpPr>
                <p:cNvPr id="164126" name="Group 264"/>
                <p:cNvGrpSpPr>
                  <a:grpSpLocks/>
                </p:cNvGrpSpPr>
                <p:nvPr/>
              </p:nvGrpSpPr>
              <p:grpSpPr bwMode="auto">
                <a:xfrm>
                  <a:off x="4735" y="1627"/>
                  <a:ext cx="582" cy="151"/>
                  <a:chOff x="614" y="2568"/>
                  <a:chExt cx="725" cy="139"/>
                </a:xfrm>
              </p:grpSpPr>
              <p:sp>
                <p:nvSpPr>
                  <p:cNvPr id="164142" name="AutoShape 265"/>
                  <p:cNvSpPr>
                    <a:spLocks noChangeArrowheads="1"/>
                  </p:cNvSpPr>
                  <p:nvPr/>
                </p:nvSpPr>
                <p:spPr bwMode="auto">
                  <a:xfrm>
                    <a:off x="614" y="2572"/>
                    <a:ext cx="717" cy="137"/>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cs typeface="Arial" panose="020B0604020202020204" pitchFamily="34" charset="0"/>
                    </a:endParaRPr>
                  </a:p>
                </p:txBody>
              </p:sp>
              <p:sp>
                <p:nvSpPr>
                  <p:cNvPr id="164143" name="AutoShape 266"/>
                  <p:cNvSpPr>
                    <a:spLocks noChangeArrowheads="1"/>
                  </p:cNvSpPr>
                  <p:nvPr/>
                </p:nvSpPr>
                <p:spPr bwMode="auto">
                  <a:xfrm>
                    <a:off x="630" y="2589"/>
                    <a:ext cx="686"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cs typeface="Arial" panose="020B0604020202020204" pitchFamily="34" charset="0"/>
                    </a:endParaRPr>
                  </a:p>
                </p:txBody>
              </p:sp>
            </p:grpSp>
            <p:sp>
              <p:nvSpPr>
                <p:cNvPr id="164127" name="Freeform 267"/>
                <p:cNvSpPr>
                  <a:spLocks/>
                </p:cNvSpPr>
                <p:nvPr/>
              </p:nvSpPr>
              <p:spPr bwMode="auto">
                <a:xfrm>
                  <a:off x="5288" y="1354"/>
                  <a:ext cx="263" cy="188"/>
                </a:xfrm>
                <a:custGeom>
                  <a:avLst/>
                  <a:gdLst>
                    <a:gd name="T0" fmla="*/ 2 w 328"/>
                    <a:gd name="T1" fmla="*/ 0 h 226"/>
                    <a:gd name="T2" fmla="*/ 6 w 328"/>
                    <a:gd name="T3" fmla="*/ 5 h 226"/>
                    <a:gd name="T4" fmla="*/ 6 w 328"/>
                    <a:gd name="T5" fmla="*/ 8 h 226"/>
                    <a:gd name="T6" fmla="*/ 0 w 328"/>
                    <a:gd name="T7" fmla="*/ 3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164128" name="Group 268"/>
                <p:cNvGrpSpPr>
                  <a:grpSpLocks/>
                </p:cNvGrpSpPr>
                <p:nvPr/>
              </p:nvGrpSpPr>
              <p:grpSpPr bwMode="auto">
                <a:xfrm>
                  <a:off x="4739" y="1327"/>
                  <a:ext cx="582" cy="139"/>
                  <a:chOff x="614" y="2568"/>
                  <a:chExt cx="725" cy="139"/>
                </a:xfrm>
              </p:grpSpPr>
              <p:sp>
                <p:nvSpPr>
                  <p:cNvPr id="164140" name="AutoShape 269"/>
                  <p:cNvSpPr>
                    <a:spLocks noChangeArrowheads="1"/>
                  </p:cNvSpPr>
                  <p:nvPr/>
                </p:nvSpPr>
                <p:spPr bwMode="auto">
                  <a:xfrm>
                    <a:off x="617" y="2568"/>
                    <a:ext cx="725" cy="143"/>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cs typeface="Arial" panose="020B0604020202020204" pitchFamily="34" charset="0"/>
                    </a:endParaRPr>
                  </a:p>
                </p:txBody>
              </p:sp>
              <p:sp>
                <p:nvSpPr>
                  <p:cNvPr id="164141" name="AutoShape 270"/>
                  <p:cNvSpPr>
                    <a:spLocks noChangeArrowheads="1"/>
                  </p:cNvSpPr>
                  <p:nvPr/>
                </p:nvSpPr>
                <p:spPr bwMode="auto">
                  <a:xfrm>
                    <a:off x="632" y="2586"/>
                    <a:ext cx="694" cy="11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cs typeface="Arial" panose="020B0604020202020204" pitchFamily="34" charset="0"/>
                    </a:endParaRPr>
                  </a:p>
                </p:txBody>
              </p:sp>
            </p:grpSp>
            <p:sp>
              <p:nvSpPr>
                <p:cNvPr id="164129" name="Rectangle 271"/>
                <p:cNvSpPr>
                  <a:spLocks noChangeArrowheads="1"/>
                </p:cNvSpPr>
                <p:nvPr/>
              </p:nvSpPr>
              <p:spPr bwMode="auto">
                <a:xfrm>
                  <a:off x="5249" y="432"/>
                  <a:ext cx="68"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cs typeface="Arial" panose="020B0604020202020204" pitchFamily="34" charset="0"/>
                  </a:endParaRPr>
                </a:p>
              </p:txBody>
            </p:sp>
            <p:sp>
              <p:nvSpPr>
                <p:cNvPr id="164130" name="Freeform 272"/>
                <p:cNvSpPr>
                  <a:spLocks/>
                </p:cNvSpPr>
                <p:nvPr/>
              </p:nvSpPr>
              <p:spPr bwMode="auto">
                <a:xfrm>
                  <a:off x="5312" y="1007"/>
                  <a:ext cx="237" cy="213"/>
                </a:xfrm>
                <a:custGeom>
                  <a:avLst/>
                  <a:gdLst>
                    <a:gd name="T0" fmla="*/ 2 w 296"/>
                    <a:gd name="T1" fmla="*/ 0 h 256"/>
                    <a:gd name="T2" fmla="*/ 6 w 296"/>
                    <a:gd name="T3" fmla="*/ 5 h 256"/>
                    <a:gd name="T4" fmla="*/ 6 w 296"/>
                    <a:gd name="T5" fmla="*/ 9 h 256"/>
                    <a:gd name="T6" fmla="*/ 0 w 296"/>
                    <a:gd name="T7" fmla="*/ 3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4131" name="Freeform 273"/>
                <p:cNvSpPr>
                  <a:spLocks/>
                </p:cNvSpPr>
                <p:nvPr/>
              </p:nvSpPr>
              <p:spPr bwMode="auto">
                <a:xfrm>
                  <a:off x="5315" y="680"/>
                  <a:ext cx="244" cy="240"/>
                </a:xfrm>
                <a:custGeom>
                  <a:avLst/>
                  <a:gdLst>
                    <a:gd name="T0" fmla="*/ 0 w 304"/>
                    <a:gd name="T1" fmla="*/ 0 h 288"/>
                    <a:gd name="T2" fmla="*/ 6 w 304"/>
                    <a:gd name="T3" fmla="*/ 7 h 288"/>
                    <a:gd name="T4" fmla="*/ 5 w 304"/>
                    <a:gd name="T5" fmla="*/ 11 h 288"/>
                    <a:gd name="T6" fmla="*/ 2 w 304"/>
                    <a:gd name="T7" fmla="*/ 5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4132" name="Oval 274"/>
                <p:cNvSpPr>
                  <a:spLocks noChangeArrowheads="1"/>
                </p:cNvSpPr>
                <p:nvPr/>
              </p:nvSpPr>
              <p:spPr bwMode="auto">
                <a:xfrm>
                  <a:off x="5515" y="2610"/>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cs typeface="Arial" panose="020B0604020202020204" pitchFamily="34" charset="0"/>
                  </a:endParaRPr>
                </a:p>
              </p:txBody>
            </p:sp>
            <p:sp>
              <p:nvSpPr>
                <p:cNvPr id="164133" name="Freeform 275"/>
                <p:cNvSpPr>
                  <a:spLocks/>
                </p:cNvSpPr>
                <p:nvPr/>
              </p:nvSpPr>
              <p:spPr bwMode="auto">
                <a:xfrm>
                  <a:off x="5302" y="2614"/>
                  <a:ext cx="245" cy="200"/>
                </a:xfrm>
                <a:custGeom>
                  <a:avLst/>
                  <a:gdLst>
                    <a:gd name="T0" fmla="*/ 0 w 306"/>
                    <a:gd name="T1" fmla="*/ 5 h 240"/>
                    <a:gd name="T2" fmla="*/ 2 w 306"/>
                    <a:gd name="T3" fmla="*/ 9 h 240"/>
                    <a:gd name="T4" fmla="*/ 6 w 306"/>
                    <a:gd name="T5" fmla="*/ 5 h 240"/>
                    <a:gd name="T6" fmla="*/ 6 w 306"/>
                    <a:gd name="T7" fmla="*/ 0 h 240"/>
                    <a:gd name="T8" fmla="*/ 0 w 306"/>
                    <a:gd name="T9" fmla="*/ 5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4134" name="AutoShape 276"/>
                <p:cNvSpPr>
                  <a:spLocks noChangeArrowheads="1"/>
                </p:cNvSpPr>
                <p:nvPr/>
              </p:nvSpPr>
              <p:spPr bwMode="auto">
                <a:xfrm>
                  <a:off x="4141" y="2682"/>
                  <a:ext cx="1201" cy="143"/>
                </a:xfrm>
                <a:prstGeom prst="roundRect">
                  <a:avLst>
                    <a:gd name="adj" fmla="val 50000"/>
                  </a:avLst>
                </a:prstGeom>
                <a:solidFill>
                  <a:srgbClr val="DDDDDD"/>
                </a:solidFill>
                <a:ln w="9525">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cs typeface="Arial" panose="020B0604020202020204" pitchFamily="34" charset="0"/>
                  </a:endParaRPr>
                </a:p>
              </p:txBody>
            </p:sp>
            <p:sp>
              <p:nvSpPr>
                <p:cNvPr id="164135" name="AutoShape 277"/>
                <p:cNvSpPr>
                  <a:spLocks noChangeArrowheads="1"/>
                </p:cNvSpPr>
                <p:nvPr/>
              </p:nvSpPr>
              <p:spPr bwMode="auto">
                <a:xfrm>
                  <a:off x="4203" y="2711"/>
                  <a:ext cx="1077" cy="78"/>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cs typeface="Arial" panose="020B0604020202020204" pitchFamily="34" charset="0"/>
                  </a:endParaRPr>
                </a:p>
              </p:txBody>
            </p:sp>
            <p:sp>
              <p:nvSpPr>
                <p:cNvPr id="164136" name="Oval 278"/>
                <p:cNvSpPr>
                  <a:spLocks noChangeArrowheads="1"/>
                </p:cNvSpPr>
                <p:nvPr/>
              </p:nvSpPr>
              <p:spPr bwMode="auto">
                <a:xfrm>
                  <a:off x="4308" y="2383"/>
                  <a:ext cx="161" cy="143"/>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cs typeface="Arial" panose="020B0604020202020204" pitchFamily="34" charset="0"/>
                  </a:endParaRPr>
                </a:p>
              </p:txBody>
            </p:sp>
            <p:sp>
              <p:nvSpPr>
                <p:cNvPr id="164137" name="Oval 279"/>
                <p:cNvSpPr>
                  <a:spLocks noChangeArrowheads="1"/>
                </p:cNvSpPr>
                <p:nvPr/>
              </p:nvSpPr>
              <p:spPr bwMode="auto">
                <a:xfrm>
                  <a:off x="4488" y="2383"/>
                  <a:ext cx="161" cy="143"/>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endParaRPr kumimoji="0" lang="zh-CN" altLang="zh-CN" sz="1800">
                    <a:solidFill>
                      <a:srgbClr val="FF0000"/>
                    </a:solidFill>
                    <a:latin typeface="Arial" panose="020B0604020202020204" pitchFamily="34" charset="0"/>
                    <a:ea typeface="宋体" panose="02010600030101010101" pitchFamily="2" charset="-122"/>
                    <a:cs typeface="Arial" panose="020B0604020202020204" pitchFamily="34" charset="0"/>
                  </a:endParaRPr>
                </a:p>
              </p:txBody>
            </p:sp>
            <p:sp>
              <p:nvSpPr>
                <p:cNvPr id="164138" name="Oval 280"/>
                <p:cNvSpPr>
                  <a:spLocks noChangeArrowheads="1"/>
                </p:cNvSpPr>
                <p:nvPr/>
              </p:nvSpPr>
              <p:spPr bwMode="auto">
                <a:xfrm>
                  <a:off x="4661" y="2383"/>
                  <a:ext cx="161" cy="137"/>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cs typeface="Arial" panose="020B0604020202020204" pitchFamily="34" charset="0"/>
                  </a:endParaRPr>
                </a:p>
              </p:txBody>
            </p:sp>
            <p:sp>
              <p:nvSpPr>
                <p:cNvPr id="164139" name="Rectangle 281"/>
                <p:cNvSpPr>
                  <a:spLocks noChangeArrowheads="1"/>
                </p:cNvSpPr>
                <p:nvPr/>
              </p:nvSpPr>
              <p:spPr bwMode="auto">
                <a:xfrm>
                  <a:off x="5063" y="1834"/>
                  <a:ext cx="87" cy="764"/>
                </a:xfrm>
                <a:prstGeom prst="rect">
                  <a:avLst/>
                </a:prstGeom>
                <a:solidFill>
                  <a:srgbClr val="292929"/>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cs typeface="Arial" panose="020B0604020202020204" pitchFamily="34" charset="0"/>
                  </a:endParaRPr>
                </a:p>
              </p:txBody>
            </p:sp>
          </p:grpSp>
        </p:grpSp>
        <p:grpSp>
          <p:nvGrpSpPr>
            <p:cNvPr id="163848" name="Group 347"/>
            <p:cNvGrpSpPr>
              <a:grpSpLocks/>
            </p:cNvGrpSpPr>
            <p:nvPr/>
          </p:nvGrpSpPr>
          <p:grpSpPr bwMode="auto">
            <a:xfrm>
              <a:off x="6089043" y="3477058"/>
              <a:ext cx="1874050" cy="1355547"/>
              <a:chOff x="3510611" y="3438810"/>
              <a:chExt cx="1698222" cy="1355547"/>
            </a:xfrm>
          </p:grpSpPr>
          <p:sp>
            <p:nvSpPr>
              <p:cNvPr id="164046" name="Freeform 1287"/>
              <p:cNvSpPr>
                <a:spLocks/>
              </p:cNvSpPr>
              <p:nvPr/>
            </p:nvSpPr>
            <p:spPr bwMode="auto">
              <a:xfrm>
                <a:off x="3510611" y="3438810"/>
                <a:ext cx="1698222" cy="1355547"/>
              </a:xfrm>
              <a:custGeom>
                <a:avLst/>
                <a:gdLst>
                  <a:gd name="T0" fmla="*/ 2147483646 w 10000"/>
                  <a:gd name="T1" fmla="*/ 2147483646 h 10000"/>
                  <a:gd name="T2" fmla="*/ 2147483646 w 10000"/>
                  <a:gd name="T3" fmla="*/ 2147483646 h 10000"/>
                  <a:gd name="T4" fmla="*/ 2147483646 w 10000"/>
                  <a:gd name="T5" fmla="*/ 2147483646 h 10000"/>
                  <a:gd name="T6" fmla="*/ 2147483646 w 10000"/>
                  <a:gd name="T7" fmla="*/ 2147483646 h 10000"/>
                  <a:gd name="T8" fmla="*/ 2147483646 w 10000"/>
                  <a:gd name="T9" fmla="*/ 2147483646 h 10000"/>
                  <a:gd name="T10" fmla="*/ 2147483646 w 10000"/>
                  <a:gd name="T11" fmla="*/ 2147483646 h 10000"/>
                  <a:gd name="T12" fmla="*/ 2147483646 w 10000"/>
                  <a:gd name="T13" fmla="*/ 2147483646 h 10000"/>
                  <a:gd name="T14" fmla="*/ 2147483646 w 10000"/>
                  <a:gd name="T15" fmla="*/ 2147483646 h 10000"/>
                  <a:gd name="T16" fmla="*/ 2147483646 w 10000"/>
                  <a:gd name="T17" fmla="*/ 2147483646 h 10000"/>
                  <a:gd name="T18" fmla="*/ 2147483646 w 10000"/>
                  <a:gd name="T19" fmla="*/ 2147483646 h 10000"/>
                  <a:gd name="T20" fmla="*/ 2147483646 w 10000"/>
                  <a:gd name="T21" fmla="*/ 2147483646 h 10000"/>
                  <a:gd name="T22" fmla="*/ 2147483646 w 10000"/>
                  <a:gd name="T23" fmla="*/ 2147483646 h 10000"/>
                  <a:gd name="T24" fmla="*/ 2147483646 w 10000"/>
                  <a:gd name="T25" fmla="*/ 2147483646 h 10000"/>
                  <a:gd name="T26" fmla="*/ 2147483646 w 10000"/>
                  <a:gd name="T27" fmla="*/ 2147483646 h 10000"/>
                  <a:gd name="T28" fmla="*/ 2147483646 w 10000"/>
                  <a:gd name="T29" fmla="*/ 2147483646 h 10000"/>
                  <a:gd name="T30" fmla="*/ 2147483646 w 10000"/>
                  <a:gd name="T31" fmla="*/ 2147483646 h 10000"/>
                  <a:gd name="T32" fmla="*/ 2147483646 w 10000"/>
                  <a:gd name="T33" fmla="*/ 2147483646 h 10000"/>
                  <a:gd name="T34" fmla="*/ 2147483646 w 10000"/>
                  <a:gd name="T35" fmla="*/ 2147483646 h 1000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000"/>
                  <a:gd name="T55" fmla="*/ 0 h 10000"/>
                  <a:gd name="T56" fmla="*/ 10000 w 10000"/>
                  <a:gd name="T57" fmla="*/ 10000 h 10000"/>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000" h="10000">
                    <a:moveTo>
                      <a:pt x="6270" y="126"/>
                    </a:moveTo>
                    <a:cubicBezTo>
                      <a:pt x="5642" y="245"/>
                      <a:pt x="4469" y="528"/>
                      <a:pt x="3738" y="756"/>
                    </a:cubicBezTo>
                    <a:cubicBezTo>
                      <a:pt x="3007" y="984"/>
                      <a:pt x="2405" y="1322"/>
                      <a:pt x="1887" y="1495"/>
                    </a:cubicBezTo>
                    <a:cubicBezTo>
                      <a:pt x="1369" y="1668"/>
                      <a:pt x="1195" y="1105"/>
                      <a:pt x="629" y="1793"/>
                    </a:cubicBezTo>
                    <a:cubicBezTo>
                      <a:pt x="63" y="2481"/>
                      <a:pt x="218" y="3574"/>
                      <a:pt x="128" y="4417"/>
                    </a:cubicBezTo>
                    <a:cubicBezTo>
                      <a:pt x="39" y="5260"/>
                      <a:pt x="-87" y="6368"/>
                      <a:pt x="89" y="6848"/>
                    </a:cubicBezTo>
                    <a:cubicBezTo>
                      <a:pt x="265" y="7328"/>
                      <a:pt x="491" y="7223"/>
                      <a:pt x="1207" y="7298"/>
                    </a:cubicBezTo>
                    <a:cubicBezTo>
                      <a:pt x="1924" y="7374"/>
                      <a:pt x="3641" y="7133"/>
                      <a:pt x="4406" y="7298"/>
                    </a:cubicBezTo>
                    <a:cubicBezTo>
                      <a:pt x="5171" y="7463"/>
                      <a:pt x="5298" y="7868"/>
                      <a:pt x="5779" y="8288"/>
                    </a:cubicBezTo>
                    <a:cubicBezTo>
                      <a:pt x="6260" y="8709"/>
                      <a:pt x="6848" y="9549"/>
                      <a:pt x="7290" y="9819"/>
                    </a:cubicBezTo>
                    <a:cubicBezTo>
                      <a:pt x="7731" y="10089"/>
                      <a:pt x="8124" y="10014"/>
                      <a:pt x="8448" y="9879"/>
                    </a:cubicBezTo>
                    <a:cubicBezTo>
                      <a:pt x="8771" y="9744"/>
                      <a:pt x="9056" y="9549"/>
                      <a:pt x="9252" y="9008"/>
                    </a:cubicBezTo>
                    <a:cubicBezTo>
                      <a:pt x="9448" y="8469"/>
                      <a:pt x="9537" y="7418"/>
                      <a:pt x="9644" y="6639"/>
                    </a:cubicBezTo>
                    <a:cubicBezTo>
                      <a:pt x="9752" y="5858"/>
                      <a:pt x="9851" y="5168"/>
                      <a:pt x="9899" y="4327"/>
                    </a:cubicBezTo>
                    <a:cubicBezTo>
                      <a:pt x="9949" y="3486"/>
                      <a:pt x="10076" y="2256"/>
                      <a:pt x="9939" y="1566"/>
                    </a:cubicBezTo>
                    <a:cubicBezTo>
                      <a:pt x="9802" y="876"/>
                      <a:pt x="9478" y="471"/>
                      <a:pt x="9075" y="216"/>
                    </a:cubicBezTo>
                    <a:cubicBezTo>
                      <a:pt x="8674" y="-39"/>
                      <a:pt x="7997" y="20"/>
                      <a:pt x="7525" y="5"/>
                    </a:cubicBezTo>
                    <a:cubicBezTo>
                      <a:pt x="7055" y="-9"/>
                      <a:pt x="6898" y="5"/>
                      <a:pt x="6270" y="126"/>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164047" name="Group 249"/>
              <p:cNvGrpSpPr>
                <a:grpSpLocks/>
              </p:cNvGrpSpPr>
              <p:nvPr/>
            </p:nvGrpSpPr>
            <p:grpSpPr bwMode="auto">
              <a:xfrm>
                <a:off x="3696664" y="3737375"/>
                <a:ext cx="365511" cy="637577"/>
                <a:chOff x="4140" y="429"/>
                <a:chExt cx="1425" cy="2396"/>
              </a:xfrm>
            </p:grpSpPr>
            <p:sp>
              <p:nvSpPr>
                <p:cNvPr id="164081" name="Freeform 250"/>
                <p:cNvSpPr>
                  <a:spLocks/>
                </p:cNvSpPr>
                <p:nvPr/>
              </p:nvSpPr>
              <p:spPr bwMode="auto">
                <a:xfrm>
                  <a:off x="5268" y="433"/>
                  <a:ext cx="283" cy="2286"/>
                </a:xfrm>
                <a:custGeom>
                  <a:avLst/>
                  <a:gdLst>
                    <a:gd name="T0" fmla="*/ 2 w 354"/>
                    <a:gd name="T1" fmla="*/ 0 h 2742"/>
                    <a:gd name="T2" fmla="*/ 6 w 354"/>
                    <a:gd name="T3" fmla="*/ 13 h 2742"/>
                    <a:gd name="T4" fmla="*/ 6 w 354"/>
                    <a:gd name="T5" fmla="*/ 99 h 2742"/>
                    <a:gd name="T6" fmla="*/ 0 w 354"/>
                    <a:gd name="T7" fmla="*/ 103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4082" name="Rectangle 251"/>
                <p:cNvSpPr>
                  <a:spLocks noChangeArrowheads="1"/>
                </p:cNvSpPr>
                <p:nvPr/>
              </p:nvSpPr>
              <p:spPr bwMode="auto">
                <a:xfrm>
                  <a:off x="4208" y="426"/>
                  <a:ext cx="1043"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cs typeface="Arial" panose="020B0604020202020204" pitchFamily="34" charset="0"/>
                  </a:endParaRPr>
                </a:p>
              </p:txBody>
            </p:sp>
            <p:sp>
              <p:nvSpPr>
                <p:cNvPr id="164083" name="Freeform 252"/>
                <p:cNvSpPr>
                  <a:spLocks/>
                </p:cNvSpPr>
                <p:nvPr/>
              </p:nvSpPr>
              <p:spPr bwMode="auto">
                <a:xfrm>
                  <a:off x="5321" y="570"/>
                  <a:ext cx="169" cy="2115"/>
                </a:xfrm>
                <a:custGeom>
                  <a:avLst/>
                  <a:gdLst>
                    <a:gd name="T0" fmla="*/ 2 w 211"/>
                    <a:gd name="T1" fmla="*/ 0 h 2537"/>
                    <a:gd name="T2" fmla="*/ 4 w 211"/>
                    <a:gd name="T3" fmla="*/ 9 h 2537"/>
                    <a:gd name="T4" fmla="*/ 2 w 211"/>
                    <a:gd name="T5" fmla="*/ 94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4084" name="Freeform 253"/>
                <p:cNvSpPr>
                  <a:spLocks/>
                </p:cNvSpPr>
                <p:nvPr/>
              </p:nvSpPr>
              <p:spPr bwMode="auto">
                <a:xfrm>
                  <a:off x="5284" y="1640"/>
                  <a:ext cx="263" cy="189"/>
                </a:xfrm>
                <a:custGeom>
                  <a:avLst/>
                  <a:gdLst>
                    <a:gd name="T0" fmla="*/ 2 w 328"/>
                    <a:gd name="T1" fmla="*/ 0 h 226"/>
                    <a:gd name="T2" fmla="*/ 6 w 328"/>
                    <a:gd name="T3" fmla="*/ 6 h 226"/>
                    <a:gd name="T4" fmla="*/ 6 w 328"/>
                    <a:gd name="T5" fmla="*/ 9 h 226"/>
                    <a:gd name="T6" fmla="*/ 0 w 328"/>
                    <a:gd name="T7" fmla="*/ 4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4085" name="Rectangle 254"/>
                <p:cNvSpPr>
                  <a:spLocks noChangeArrowheads="1"/>
                </p:cNvSpPr>
                <p:nvPr/>
              </p:nvSpPr>
              <p:spPr bwMode="auto">
                <a:xfrm>
                  <a:off x="4213" y="689"/>
                  <a:ext cx="594" cy="48"/>
                </a:xfrm>
                <a:prstGeom prst="rect">
                  <a:avLst/>
                </a:prstGeom>
                <a:solidFill>
                  <a:schemeClr val="tx1"/>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cs typeface="Arial" panose="020B0604020202020204" pitchFamily="34" charset="0"/>
                  </a:endParaRPr>
                </a:p>
              </p:txBody>
            </p:sp>
            <p:grpSp>
              <p:nvGrpSpPr>
                <p:cNvPr id="164086" name="Group 255"/>
                <p:cNvGrpSpPr>
                  <a:grpSpLocks/>
                </p:cNvGrpSpPr>
                <p:nvPr/>
              </p:nvGrpSpPr>
              <p:grpSpPr bwMode="auto">
                <a:xfrm>
                  <a:off x="4749" y="668"/>
                  <a:ext cx="581" cy="145"/>
                  <a:chOff x="614" y="2568"/>
                  <a:chExt cx="725" cy="139"/>
                </a:xfrm>
              </p:grpSpPr>
              <p:sp>
                <p:nvSpPr>
                  <p:cNvPr id="164111" name="AutoShape 256"/>
                  <p:cNvSpPr>
                    <a:spLocks noChangeArrowheads="1"/>
                  </p:cNvSpPr>
                  <p:nvPr/>
                </p:nvSpPr>
                <p:spPr bwMode="auto">
                  <a:xfrm>
                    <a:off x="617" y="2565"/>
                    <a:ext cx="721" cy="137"/>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cs typeface="Arial" panose="020B0604020202020204" pitchFamily="34" charset="0"/>
                    </a:endParaRPr>
                  </a:p>
                </p:txBody>
              </p:sp>
              <p:sp>
                <p:nvSpPr>
                  <p:cNvPr id="164112" name="AutoShape 257"/>
                  <p:cNvSpPr>
                    <a:spLocks noChangeArrowheads="1"/>
                  </p:cNvSpPr>
                  <p:nvPr/>
                </p:nvSpPr>
                <p:spPr bwMode="auto">
                  <a:xfrm>
                    <a:off x="631" y="2582"/>
                    <a:ext cx="686"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cs typeface="Arial" panose="020B0604020202020204" pitchFamily="34" charset="0"/>
                    </a:endParaRPr>
                  </a:p>
                </p:txBody>
              </p:sp>
            </p:grpSp>
            <p:sp>
              <p:nvSpPr>
                <p:cNvPr id="164087" name="Rectangle 258"/>
                <p:cNvSpPr>
                  <a:spLocks noChangeArrowheads="1"/>
                </p:cNvSpPr>
                <p:nvPr/>
              </p:nvSpPr>
              <p:spPr bwMode="auto">
                <a:xfrm>
                  <a:off x="4225" y="1017"/>
                  <a:ext cx="594" cy="48"/>
                </a:xfrm>
                <a:prstGeom prst="rect">
                  <a:avLst/>
                </a:prstGeom>
                <a:solidFill>
                  <a:schemeClr val="tx1"/>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cs typeface="Arial" panose="020B0604020202020204" pitchFamily="34" charset="0"/>
                  </a:endParaRPr>
                </a:p>
              </p:txBody>
            </p:sp>
            <p:grpSp>
              <p:nvGrpSpPr>
                <p:cNvPr id="164088" name="Group 259"/>
                <p:cNvGrpSpPr>
                  <a:grpSpLocks/>
                </p:cNvGrpSpPr>
                <p:nvPr/>
              </p:nvGrpSpPr>
              <p:grpSpPr bwMode="auto">
                <a:xfrm>
                  <a:off x="4747" y="994"/>
                  <a:ext cx="581" cy="134"/>
                  <a:chOff x="614" y="2568"/>
                  <a:chExt cx="725" cy="139"/>
                </a:xfrm>
              </p:grpSpPr>
              <p:sp>
                <p:nvSpPr>
                  <p:cNvPr id="164109" name="AutoShape 260"/>
                  <p:cNvSpPr>
                    <a:spLocks noChangeArrowheads="1"/>
                  </p:cNvSpPr>
                  <p:nvPr/>
                </p:nvSpPr>
                <p:spPr bwMode="auto">
                  <a:xfrm>
                    <a:off x="613" y="2567"/>
                    <a:ext cx="728" cy="136"/>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cs typeface="Arial" panose="020B0604020202020204" pitchFamily="34" charset="0"/>
                    </a:endParaRPr>
                  </a:p>
                </p:txBody>
              </p:sp>
              <p:sp>
                <p:nvSpPr>
                  <p:cNvPr id="164110" name="AutoShape 261"/>
                  <p:cNvSpPr>
                    <a:spLocks noChangeArrowheads="1"/>
                  </p:cNvSpPr>
                  <p:nvPr/>
                </p:nvSpPr>
                <p:spPr bwMode="auto">
                  <a:xfrm>
                    <a:off x="627" y="2586"/>
                    <a:ext cx="693" cy="9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cs typeface="Arial" panose="020B0604020202020204" pitchFamily="34" charset="0"/>
                    </a:endParaRPr>
                  </a:p>
                </p:txBody>
              </p:sp>
            </p:grpSp>
            <p:sp>
              <p:nvSpPr>
                <p:cNvPr id="164089" name="Rectangle 262"/>
                <p:cNvSpPr>
                  <a:spLocks noChangeArrowheads="1"/>
                </p:cNvSpPr>
                <p:nvPr/>
              </p:nvSpPr>
              <p:spPr bwMode="auto">
                <a:xfrm>
                  <a:off x="4219" y="1357"/>
                  <a:ext cx="594" cy="48"/>
                </a:xfrm>
                <a:prstGeom prst="rect">
                  <a:avLst/>
                </a:prstGeom>
                <a:solidFill>
                  <a:schemeClr val="tx1"/>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cs typeface="Arial" panose="020B0604020202020204" pitchFamily="34" charset="0"/>
                  </a:endParaRPr>
                </a:p>
              </p:txBody>
            </p:sp>
            <p:sp>
              <p:nvSpPr>
                <p:cNvPr id="164090" name="Rectangle 263"/>
                <p:cNvSpPr>
                  <a:spLocks noChangeArrowheads="1"/>
                </p:cNvSpPr>
                <p:nvPr/>
              </p:nvSpPr>
              <p:spPr bwMode="auto">
                <a:xfrm>
                  <a:off x="4230" y="1655"/>
                  <a:ext cx="594" cy="42"/>
                </a:xfrm>
                <a:prstGeom prst="rect">
                  <a:avLst/>
                </a:prstGeom>
                <a:solidFill>
                  <a:schemeClr val="tx1"/>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cs typeface="Arial" panose="020B0604020202020204" pitchFamily="34" charset="0"/>
                  </a:endParaRPr>
                </a:p>
              </p:txBody>
            </p:sp>
            <p:grpSp>
              <p:nvGrpSpPr>
                <p:cNvPr id="164091" name="Group 264"/>
                <p:cNvGrpSpPr>
                  <a:grpSpLocks/>
                </p:cNvGrpSpPr>
                <p:nvPr/>
              </p:nvGrpSpPr>
              <p:grpSpPr bwMode="auto">
                <a:xfrm>
                  <a:off x="4735" y="1627"/>
                  <a:ext cx="582" cy="151"/>
                  <a:chOff x="614" y="2568"/>
                  <a:chExt cx="725" cy="139"/>
                </a:xfrm>
              </p:grpSpPr>
              <p:sp>
                <p:nvSpPr>
                  <p:cNvPr id="164107" name="AutoShape 265"/>
                  <p:cNvSpPr>
                    <a:spLocks noChangeArrowheads="1"/>
                  </p:cNvSpPr>
                  <p:nvPr/>
                </p:nvSpPr>
                <p:spPr bwMode="auto">
                  <a:xfrm>
                    <a:off x="614" y="2567"/>
                    <a:ext cx="720" cy="137"/>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cs typeface="Arial" panose="020B0604020202020204" pitchFamily="34" charset="0"/>
                    </a:endParaRPr>
                  </a:p>
                </p:txBody>
              </p:sp>
              <p:sp>
                <p:nvSpPr>
                  <p:cNvPr id="164108" name="AutoShape 266"/>
                  <p:cNvSpPr>
                    <a:spLocks noChangeArrowheads="1"/>
                  </p:cNvSpPr>
                  <p:nvPr/>
                </p:nvSpPr>
                <p:spPr bwMode="auto">
                  <a:xfrm>
                    <a:off x="628" y="2583"/>
                    <a:ext cx="692"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cs typeface="Arial" panose="020B0604020202020204" pitchFamily="34" charset="0"/>
                    </a:endParaRPr>
                  </a:p>
                </p:txBody>
              </p:sp>
            </p:grpSp>
            <p:sp>
              <p:nvSpPr>
                <p:cNvPr id="164092" name="Freeform 267"/>
                <p:cNvSpPr>
                  <a:spLocks/>
                </p:cNvSpPr>
                <p:nvPr/>
              </p:nvSpPr>
              <p:spPr bwMode="auto">
                <a:xfrm>
                  <a:off x="5288" y="1354"/>
                  <a:ext cx="263" cy="188"/>
                </a:xfrm>
                <a:custGeom>
                  <a:avLst/>
                  <a:gdLst>
                    <a:gd name="T0" fmla="*/ 2 w 328"/>
                    <a:gd name="T1" fmla="*/ 0 h 226"/>
                    <a:gd name="T2" fmla="*/ 6 w 328"/>
                    <a:gd name="T3" fmla="*/ 5 h 226"/>
                    <a:gd name="T4" fmla="*/ 6 w 328"/>
                    <a:gd name="T5" fmla="*/ 8 h 226"/>
                    <a:gd name="T6" fmla="*/ 0 w 328"/>
                    <a:gd name="T7" fmla="*/ 3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164093" name="Group 268"/>
                <p:cNvGrpSpPr>
                  <a:grpSpLocks/>
                </p:cNvGrpSpPr>
                <p:nvPr/>
              </p:nvGrpSpPr>
              <p:grpSpPr bwMode="auto">
                <a:xfrm>
                  <a:off x="4739" y="1327"/>
                  <a:ext cx="582" cy="139"/>
                  <a:chOff x="614" y="2568"/>
                  <a:chExt cx="725" cy="139"/>
                </a:xfrm>
              </p:grpSpPr>
              <p:sp>
                <p:nvSpPr>
                  <p:cNvPr id="164105" name="AutoShape 269"/>
                  <p:cNvSpPr>
                    <a:spLocks noChangeArrowheads="1"/>
                  </p:cNvSpPr>
                  <p:nvPr/>
                </p:nvSpPr>
                <p:spPr bwMode="auto">
                  <a:xfrm>
                    <a:off x="616" y="2568"/>
                    <a:ext cx="727" cy="137"/>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cs typeface="Arial" panose="020B0604020202020204" pitchFamily="34" charset="0"/>
                    </a:endParaRPr>
                  </a:p>
                </p:txBody>
              </p:sp>
              <p:sp>
                <p:nvSpPr>
                  <p:cNvPr id="164106" name="AutoShape 270"/>
                  <p:cNvSpPr>
                    <a:spLocks noChangeArrowheads="1"/>
                  </p:cNvSpPr>
                  <p:nvPr/>
                </p:nvSpPr>
                <p:spPr bwMode="auto">
                  <a:xfrm>
                    <a:off x="630" y="2586"/>
                    <a:ext cx="692"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cs typeface="Arial" panose="020B0604020202020204" pitchFamily="34" charset="0"/>
                    </a:endParaRPr>
                  </a:p>
                </p:txBody>
              </p:sp>
            </p:grpSp>
            <p:sp>
              <p:nvSpPr>
                <p:cNvPr id="164094" name="Rectangle 271"/>
                <p:cNvSpPr>
                  <a:spLocks noChangeArrowheads="1"/>
                </p:cNvSpPr>
                <p:nvPr/>
              </p:nvSpPr>
              <p:spPr bwMode="auto">
                <a:xfrm>
                  <a:off x="5251" y="426"/>
                  <a:ext cx="67" cy="2291"/>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cs typeface="Arial" panose="020B0604020202020204" pitchFamily="34" charset="0"/>
                  </a:endParaRPr>
                </a:p>
              </p:txBody>
            </p:sp>
            <p:sp>
              <p:nvSpPr>
                <p:cNvPr id="164095" name="Freeform 272"/>
                <p:cNvSpPr>
                  <a:spLocks/>
                </p:cNvSpPr>
                <p:nvPr/>
              </p:nvSpPr>
              <p:spPr bwMode="auto">
                <a:xfrm>
                  <a:off x="5312" y="1007"/>
                  <a:ext cx="237" cy="213"/>
                </a:xfrm>
                <a:custGeom>
                  <a:avLst/>
                  <a:gdLst>
                    <a:gd name="T0" fmla="*/ 2 w 296"/>
                    <a:gd name="T1" fmla="*/ 0 h 256"/>
                    <a:gd name="T2" fmla="*/ 6 w 296"/>
                    <a:gd name="T3" fmla="*/ 5 h 256"/>
                    <a:gd name="T4" fmla="*/ 6 w 296"/>
                    <a:gd name="T5" fmla="*/ 9 h 256"/>
                    <a:gd name="T6" fmla="*/ 0 w 296"/>
                    <a:gd name="T7" fmla="*/ 3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4096" name="Freeform 273"/>
                <p:cNvSpPr>
                  <a:spLocks/>
                </p:cNvSpPr>
                <p:nvPr/>
              </p:nvSpPr>
              <p:spPr bwMode="auto">
                <a:xfrm>
                  <a:off x="5315" y="680"/>
                  <a:ext cx="244" cy="240"/>
                </a:xfrm>
                <a:custGeom>
                  <a:avLst/>
                  <a:gdLst>
                    <a:gd name="T0" fmla="*/ 0 w 304"/>
                    <a:gd name="T1" fmla="*/ 0 h 288"/>
                    <a:gd name="T2" fmla="*/ 6 w 304"/>
                    <a:gd name="T3" fmla="*/ 7 h 288"/>
                    <a:gd name="T4" fmla="*/ 5 w 304"/>
                    <a:gd name="T5" fmla="*/ 11 h 288"/>
                    <a:gd name="T6" fmla="*/ 2 w 304"/>
                    <a:gd name="T7" fmla="*/ 5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4097" name="Oval 274"/>
                <p:cNvSpPr>
                  <a:spLocks noChangeArrowheads="1"/>
                </p:cNvSpPr>
                <p:nvPr/>
              </p:nvSpPr>
              <p:spPr bwMode="auto">
                <a:xfrm>
                  <a:off x="5515" y="2610"/>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cs typeface="Arial" panose="020B0604020202020204" pitchFamily="34" charset="0"/>
                  </a:endParaRPr>
                </a:p>
              </p:txBody>
            </p:sp>
            <p:sp>
              <p:nvSpPr>
                <p:cNvPr id="164098" name="Freeform 275"/>
                <p:cNvSpPr>
                  <a:spLocks/>
                </p:cNvSpPr>
                <p:nvPr/>
              </p:nvSpPr>
              <p:spPr bwMode="auto">
                <a:xfrm>
                  <a:off x="5302" y="2614"/>
                  <a:ext cx="245" cy="200"/>
                </a:xfrm>
                <a:custGeom>
                  <a:avLst/>
                  <a:gdLst>
                    <a:gd name="T0" fmla="*/ 0 w 306"/>
                    <a:gd name="T1" fmla="*/ 5 h 240"/>
                    <a:gd name="T2" fmla="*/ 2 w 306"/>
                    <a:gd name="T3" fmla="*/ 9 h 240"/>
                    <a:gd name="T4" fmla="*/ 6 w 306"/>
                    <a:gd name="T5" fmla="*/ 5 h 240"/>
                    <a:gd name="T6" fmla="*/ 6 w 306"/>
                    <a:gd name="T7" fmla="*/ 0 h 240"/>
                    <a:gd name="T8" fmla="*/ 0 w 306"/>
                    <a:gd name="T9" fmla="*/ 5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4099" name="AutoShape 276"/>
                <p:cNvSpPr>
                  <a:spLocks noChangeArrowheads="1"/>
                </p:cNvSpPr>
                <p:nvPr/>
              </p:nvSpPr>
              <p:spPr bwMode="auto">
                <a:xfrm>
                  <a:off x="4141" y="2681"/>
                  <a:ext cx="1200" cy="143"/>
                </a:xfrm>
                <a:prstGeom prst="roundRect">
                  <a:avLst>
                    <a:gd name="adj" fmla="val 50000"/>
                  </a:avLst>
                </a:prstGeom>
                <a:solidFill>
                  <a:srgbClr val="DDDDDD"/>
                </a:solidFill>
                <a:ln w="9525">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cs typeface="Arial" panose="020B0604020202020204" pitchFamily="34" charset="0"/>
                  </a:endParaRPr>
                </a:p>
              </p:txBody>
            </p:sp>
            <p:sp>
              <p:nvSpPr>
                <p:cNvPr id="164100" name="AutoShape 277"/>
                <p:cNvSpPr>
                  <a:spLocks noChangeArrowheads="1"/>
                </p:cNvSpPr>
                <p:nvPr/>
              </p:nvSpPr>
              <p:spPr bwMode="auto">
                <a:xfrm>
                  <a:off x="4208" y="2711"/>
                  <a:ext cx="1071" cy="78"/>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cs typeface="Arial" panose="020B0604020202020204" pitchFamily="34" charset="0"/>
                  </a:endParaRPr>
                </a:p>
              </p:txBody>
            </p:sp>
            <p:sp>
              <p:nvSpPr>
                <p:cNvPr id="164101" name="Oval 278"/>
                <p:cNvSpPr>
                  <a:spLocks noChangeArrowheads="1"/>
                </p:cNvSpPr>
                <p:nvPr/>
              </p:nvSpPr>
              <p:spPr bwMode="auto">
                <a:xfrm>
                  <a:off x="4309" y="2383"/>
                  <a:ext cx="157" cy="143"/>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cs typeface="Arial" panose="020B0604020202020204" pitchFamily="34" charset="0"/>
                  </a:endParaRPr>
                </a:p>
              </p:txBody>
            </p:sp>
            <p:sp>
              <p:nvSpPr>
                <p:cNvPr id="164102" name="Oval 279"/>
                <p:cNvSpPr>
                  <a:spLocks noChangeArrowheads="1"/>
                </p:cNvSpPr>
                <p:nvPr/>
              </p:nvSpPr>
              <p:spPr bwMode="auto">
                <a:xfrm>
                  <a:off x="4488" y="2383"/>
                  <a:ext cx="157" cy="143"/>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endParaRPr kumimoji="0" lang="zh-CN" altLang="zh-CN" sz="1800">
                    <a:solidFill>
                      <a:srgbClr val="FF0000"/>
                    </a:solidFill>
                    <a:latin typeface="Arial" panose="020B0604020202020204" pitchFamily="34" charset="0"/>
                    <a:ea typeface="宋体" panose="02010600030101010101" pitchFamily="2" charset="-122"/>
                    <a:cs typeface="Arial" panose="020B0604020202020204" pitchFamily="34" charset="0"/>
                  </a:endParaRPr>
                </a:p>
              </p:txBody>
            </p:sp>
            <p:sp>
              <p:nvSpPr>
                <p:cNvPr id="164103" name="Oval 280"/>
                <p:cNvSpPr>
                  <a:spLocks noChangeArrowheads="1"/>
                </p:cNvSpPr>
                <p:nvPr/>
              </p:nvSpPr>
              <p:spPr bwMode="auto">
                <a:xfrm>
                  <a:off x="4662" y="2377"/>
                  <a:ext cx="157" cy="143"/>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cs typeface="Arial" panose="020B0604020202020204" pitchFamily="34" charset="0"/>
                  </a:endParaRPr>
                </a:p>
              </p:txBody>
            </p:sp>
            <p:sp>
              <p:nvSpPr>
                <p:cNvPr id="164104" name="Rectangle 281"/>
                <p:cNvSpPr>
                  <a:spLocks noChangeArrowheads="1"/>
                </p:cNvSpPr>
                <p:nvPr/>
              </p:nvSpPr>
              <p:spPr bwMode="auto">
                <a:xfrm>
                  <a:off x="5060" y="1834"/>
                  <a:ext cx="84" cy="764"/>
                </a:xfrm>
                <a:prstGeom prst="rect">
                  <a:avLst/>
                </a:prstGeom>
                <a:solidFill>
                  <a:srgbClr val="292929"/>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cs typeface="Arial" panose="020B0604020202020204" pitchFamily="34" charset="0"/>
                  </a:endParaRPr>
                </a:p>
              </p:txBody>
            </p:sp>
          </p:grpSp>
          <p:grpSp>
            <p:nvGrpSpPr>
              <p:cNvPr id="164048" name="Group 249"/>
              <p:cNvGrpSpPr>
                <a:grpSpLocks/>
              </p:cNvGrpSpPr>
              <p:nvPr/>
            </p:nvGrpSpPr>
            <p:grpSpPr bwMode="auto">
              <a:xfrm>
                <a:off x="4638535" y="3965678"/>
                <a:ext cx="365511" cy="637577"/>
                <a:chOff x="4140" y="429"/>
                <a:chExt cx="1425" cy="2396"/>
              </a:xfrm>
            </p:grpSpPr>
            <p:sp>
              <p:nvSpPr>
                <p:cNvPr id="164049" name="Freeform 250"/>
                <p:cNvSpPr>
                  <a:spLocks/>
                </p:cNvSpPr>
                <p:nvPr/>
              </p:nvSpPr>
              <p:spPr bwMode="auto">
                <a:xfrm>
                  <a:off x="5268" y="433"/>
                  <a:ext cx="283" cy="2286"/>
                </a:xfrm>
                <a:custGeom>
                  <a:avLst/>
                  <a:gdLst>
                    <a:gd name="T0" fmla="*/ 2 w 354"/>
                    <a:gd name="T1" fmla="*/ 0 h 2742"/>
                    <a:gd name="T2" fmla="*/ 6 w 354"/>
                    <a:gd name="T3" fmla="*/ 13 h 2742"/>
                    <a:gd name="T4" fmla="*/ 6 w 354"/>
                    <a:gd name="T5" fmla="*/ 99 h 2742"/>
                    <a:gd name="T6" fmla="*/ 0 w 354"/>
                    <a:gd name="T7" fmla="*/ 103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4050" name="Rectangle 251"/>
                <p:cNvSpPr>
                  <a:spLocks noChangeArrowheads="1"/>
                </p:cNvSpPr>
                <p:nvPr/>
              </p:nvSpPr>
              <p:spPr bwMode="auto">
                <a:xfrm>
                  <a:off x="4209" y="427"/>
                  <a:ext cx="1043"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cs typeface="Arial" panose="020B0604020202020204" pitchFamily="34" charset="0"/>
                  </a:endParaRPr>
                </a:p>
              </p:txBody>
            </p:sp>
            <p:sp>
              <p:nvSpPr>
                <p:cNvPr id="164051" name="Freeform 252"/>
                <p:cNvSpPr>
                  <a:spLocks/>
                </p:cNvSpPr>
                <p:nvPr/>
              </p:nvSpPr>
              <p:spPr bwMode="auto">
                <a:xfrm>
                  <a:off x="5321" y="570"/>
                  <a:ext cx="169" cy="2115"/>
                </a:xfrm>
                <a:custGeom>
                  <a:avLst/>
                  <a:gdLst>
                    <a:gd name="T0" fmla="*/ 2 w 211"/>
                    <a:gd name="T1" fmla="*/ 0 h 2537"/>
                    <a:gd name="T2" fmla="*/ 4 w 211"/>
                    <a:gd name="T3" fmla="*/ 9 h 2537"/>
                    <a:gd name="T4" fmla="*/ 2 w 211"/>
                    <a:gd name="T5" fmla="*/ 94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4052" name="Freeform 253"/>
                <p:cNvSpPr>
                  <a:spLocks/>
                </p:cNvSpPr>
                <p:nvPr/>
              </p:nvSpPr>
              <p:spPr bwMode="auto">
                <a:xfrm>
                  <a:off x="5284" y="1640"/>
                  <a:ext cx="263" cy="189"/>
                </a:xfrm>
                <a:custGeom>
                  <a:avLst/>
                  <a:gdLst>
                    <a:gd name="T0" fmla="*/ 2 w 328"/>
                    <a:gd name="T1" fmla="*/ 0 h 226"/>
                    <a:gd name="T2" fmla="*/ 6 w 328"/>
                    <a:gd name="T3" fmla="*/ 6 h 226"/>
                    <a:gd name="T4" fmla="*/ 6 w 328"/>
                    <a:gd name="T5" fmla="*/ 9 h 226"/>
                    <a:gd name="T6" fmla="*/ 0 w 328"/>
                    <a:gd name="T7" fmla="*/ 4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4053" name="Rectangle 254"/>
                <p:cNvSpPr>
                  <a:spLocks noChangeArrowheads="1"/>
                </p:cNvSpPr>
                <p:nvPr/>
              </p:nvSpPr>
              <p:spPr bwMode="auto">
                <a:xfrm>
                  <a:off x="4215" y="690"/>
                  <a:ext cx="594" cy="48"/>
                </a:xfrm>
                <a:prstGeom prst="rect">
                  <a:avLst/>
                </a:prstGeom>
                <a:solidFill>
                  <a:schemeClr val="tx1"/>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cs typeface="Arial" panose="020B0604020202020204" pitchFamily="34" charset="0"/>
                  </a:endParaRPr>
                </a:p>
              </p:txBody>
            </p:sp>
            <p:grpSp>
              <p:nvGrpSpPr>
                <p:cNvPr id="164054" name="Group 255"/>
                <p:cNvGrpSpPr>
                  <a:grpSpLocks/>
                </p:cNvGrpSpPr>
                <p:nvPr/>
              </p:nvGrpSpPr>
              <p:grpSpPr bwMode="auto">
                <a:xfrm>
                  <a:off x="4749" y="668"/>
                  <a:ext cx="581" cy="145"/>
                  <a:chOff x="614" y="2568"/>
                  <a:chExt cx="725" cy="139"/>
                </a:xfrm>
              </p:grpSpPr>
              <p:sp>
                <p:nvSpPr>
                  <p:cNvPr id="164079" name="AutoShape 256"/>
                  <p:cNvSpPr>
                    <a:spLocks noChangeArrowheads="1"/>
                  </p:cNvSpPr>
                  <p:nvPr/>
                </p:nvSpPr>
                <p:spPr bwMode="auto">
                  <a:xfrm>
                    <a:off x="619" y="2566"/>
                    <a:ext cx="721" cy="137"/>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cs typeface="Arial" panose="020B0604020202020204" pitchFamily="34" charset="0"/>
                    </a:endParaRPr>
                  </a:p>
                </p:txBody>
              </p:sp>
              <p:sp>
                <p:nvSpPr>
                  <p:cNvPr id="164080" name="AutoShape 257"/>
                  <p:cNvSpPr>
                    <a:spLocks noChangeArrowheads="1"/>
                  </p:cNvSpPr>
                  <p:nvPr/>
                </p:nvSpPr>
                <p:spPr bwMode="auto">
                  <a:xfrm>
                    <a:off x="633" y="2583"/>
                    <a:ext cx="686"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cs typeface="Arial" panose="020B0604020202020204" pitchFamily="34" charset="0"/>
                    </a:endParaRPr>
                  </a:p>
                </p:txBody>
              </p:sp>
            </p:grpSp>
            <p:sp>
              <p:nvSpPr>
                <p:cNvPr id="164055" name="Rectangle 258"/>
                <p:cNvSpPr>
                  <a:spLocks noChangeArrowheads="1"/>
                </p:cNvSpPr>
                <p:nvPr/>
              </p:nvSpPr>
              <p:spPr bwMode="auto">
                <a:xfrm>
                  <a:off x="4226" y="1018"/>
                  <a:ext cx="594" cy="48"/>
                </a:xfrm>
                <a:prstGeom prst="rect">
                  <a:avLst/>
                </a:prstGeom>
                <a:solidFill>
                  <a:schemeClr val="tx1"/>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cs typeface="Arial" panose="020B0604020202020204" pitchFamily="34" charset="0"/>
                  </a:endParaRPr>
                </a:p>
              </p:txBody>
            </p:sp>
            <p:grpSp>
              <p:nvGrpSpPr>
                <p:cNvPr id="164056" name="Group 259"/>
                <p:cNvGrpSpPr>
                  <a:grpSpLocks/>
                </p:cNvGrpSpPr>
                <p:nvPr/>
              </p:nvGrpSpPr>
              <p:grpSpPr bwMode="auto">
                <a:xfrm>
                  <a:off x="4747" y="994"/>
                  <a:ext cx="581" cy="134"/>
                  <a:chOff x="614" y="2568"/>
                  <a:chExt cx="725" cy="139"/>
                </a:xfrm>
              </p:grpSpPr>
              <p:sp>
                <p:nvSpPr>
                  <p:cNvPr id="164077" name="AutoShape 260"/>
                  <p:cNvSpPr>
                    <a:spLocks noChangeArrowheads="1"/>
                  </p:cNvSpPr>
                  <p:nvPr/>
                </p:nvSpPr>
                <p:spPr bwMode="auto">
                  <a:xfrm>
                    <a:off x="615" y="2568"/>
                    <a:ext cx="728" cy="136"/>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cs typeface="Arial" panose="020B0604020202020204" pitchFamily="34" charset="0"/>
                    </a:endParaRPr>
                  </a:p>
                </p:txBody>
              </p:sp>
              <p:sp>
                <p:nvSpPr>
                  <p:cNvPr id="164078" name="AutoShape 261"/>
                  <p:cNvSpPr>
                    <a:spLocks noChangeArrowheads="1"/>
                  </p:cNvSpPr>
                  <p:nvPr/>
                </p:nvSpPr>
                <p:spPr bwMode="auto">
                  <a:xfrm>
                    <a:off x="629" y="2587"/>
                    <a:ext cx="693" cy="9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cs typeface="Arial" panose="020B0604020202020204" pitchFamily="34" charset="0"/>
                    </a:endParaRPr>
                  </a:p>
                </p:txBody>
              </p:sp>
            </p:grpSp>
            <p:sp>
              <p:nvSpPr>
                <p:cNvPr id="164057" name="Rectangle 262"/>
                <p:cNvSpPr>
                  <a:spLocks noChangeArrowheads="1"/>
                </p:cNvSpPr>
                <p:nvPr/>
              </p:nvSpPr>
              <p:spPr bwMode="auto">
                <a:xfrm>
                  <a:off x="4220" y="1358"/>
                  <a:ext cx="594" cy="48"/>
                </a:xfrm>
                <a:prstGeom prst="rect">
                  <a:avLst/>
                </a:prstGeom>
                <a:solidFill>
                  <a:schemeClr val="tx1"/>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cs typeface="Arial" panose="020B0604020202020204" pitchFamily="34" charset="0"/>
                  </a:endParaRPr>
                </a:p>
              </p:txBody>
            </p:sp>
            <p:sp>
              <p:nvSpPr>
                <p:cNvPr id="164058" name="Rectangle 263"/>
                <p:cNvSpPr>
                  <a:spLocks noChangeArrowheads="1"/>
                </p:cNvSpPr>
                <p:nvPr/>
              </p:nvSpPr>
              <p:spPr bwMode="auto">
                <a:xfrm>
                  <a:off x="4232" y="1656"/>
                  <a:ext cx="594" cy="42"/>
                </a:xfrm>
                <a:prstGeom prst="rect">
                  <a:avLst/>
                </a:prstGeom>
                <a:solidFill>
                  <a:schemeClr val="tx1"/>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cs typeface="Arial" panose="020B0604020202020204" pitchFamily="34" charset="0"/>
                  </a:endParaRPr>
                </a:p>
              </p:txBody>
            </p:sp>
            <p:grpSp>
              <p:nvGrpSpPr>
                <p:cNvPr id="164059" name="Group 264"/>
                <p:cNvGrpSpPr>
                  <a:grpSpLocks/>
                </p:cNvGrpSpPr>
                <p:nvPr/>
              </p:nvGrpSpPr>
              <p:grpSpPr bwMode="auto">
                <a:xfrm>
                  <a:off x="4735" y="1627"/>
                  <a:ext cx="582" cy="151"/>
                  <a:chOff x="614" y="2568"/>
                  <a:chExt cx="725" cy="139"/>
                </a:xfrm>
              </p:grpSpPr>
              <p:sp>
                <p:nvSpPr>
                  <p:cNvPr id="164075" name="AutoShape 265"/>
                  <p:cNvSpPr>
                    <a:spLocks noChangeArrowheads="1"/>
                  </p:cNvSpPr>
                  <p:nvPr/>
                </p:nvSpPr>
                <p:spPr bwMode="auto">
                  <a:xfrm>
                    <a:off x="616" y="2568"/>
                    <a:ext cx="720" cy="137"/>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cs typeface="Arial" panose="020B0604020202020204" pitchFamily="34" charset="0"/>
                    </a:endParaRPr>
                  </a:p>
                </p:txBody>
              </p:sp>
              <p:sp>
                <p:nvSpPr>
                  <p:cNvPr id="164076" name="AutoShape 266"/>
                  <p:cNvSpPr>
                    <a:spLocks noChangeArrowheads="1"/>
                  </p:cNvSpPr>
                  <p:nvPr/>
                </p:nvSpPr>
                <p:spPr bwMode="auto">
                  <a:xfrm>
                    <a:off x="630" y="2584"/>
                    <a:ext cx="692"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cs typeface="Arial" panose="020B0604020202020204" pitchFamily="34" charset="0"/>
                    </a:endParaRPr>
                  </a:p>
                </p:txBody>
              </p:sp>
            </p:grpSp>
            <p:sp>
              <p:nvSpPr>
                <p:cNvPr id="164060" name="Freeform 267"/>
                <p:cNvSpPr>
                  <a:spLocks/>
                </p:cNvSpPr>
                <p:nvPr/>
              </p:nvSpPr>
              <p:spPr bwMode="auto">
                <a:xfrm>
                  <a:off x="5288" y="1354"/>
                  <a:ext cx="263" cy="188"/>
                </a:xfrm>
                <a:custGeom>
                  <a:avLst/>
                  <a:gdLst>
                    <a:gd name="T0" fmla="*/ 2 w 328"/>
                    <a:gd name="T1" fmla="*/ 0 h 226"/>
                    <a:gd name="T2" fmla="*/ 6 w 328"/>
                    <a:gd name="T3" fmla="*/ 5 h 226"/>
                    <a:gd name="T4" fmla="*/ 6 w 328"/>
                    <a:gd name="T5" fmla="*/ 8 h 226"/>
                    <a:gd name="T6" fmla="*/ 0 w 328"/>
                    <a:gd name="T7" fmla="*/ 3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164061" name="Group 268"/>
                <p:cNvGrpSpPr>
                  <a:grpSpLocks/>
                </p:cNvGrpSpPr>
                <p:nvPr/>
              </p:nvGrpSpPr>
              <p:grpSpPr bwMode="auto">
                <a:xfrm>
                  <a:off x="4739" y="1327"/>
                  <a:ext cx="582" cy="139"/>
                  <a:chOff x="614" y="2568"/>
                  <a:chExt cx="725" cy="139"/>
                </a:xfrm>
              </p:grpSpPr>
              <p:sp>
                <p:nvSpPr>
                  <p:cNvPr id="164073" name="AutoShape 269"/>
                  <p:cNvSpPr>
                    <a:spLocks noChangeArrowheads="1"/>
                  </p:cNvSpPr>
                  <p:nvPr/>
                </p:nvSpPr>
                <p:spPr bwMode="auto">
                  <a:xfrm>
                    <a:off x="618" y="2569"/>
                    <a:ext cx="727" cy="137"/>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cs typeface="Arial" panose="020B0604020202020204" pitchFamily="34" charset="0"/>
                    </a:endParaRPr>
                  </a:p>
                </p:txBody>
              </p:sp>
              <p:sp>
                <p:nvSpPr>
                  <p:cNvPr id="164074" name="AutoShape 270"/>
                  <p:cNvSpPr>
                    <a:spLocks noChangeArrowheads="1"/>
                  </p:cNvSpPr>
                  <p:nvPr/>
                </p:nvSpPr>
                <p:spPr bwMode="auto">
                  <a:xfrm>
                    <a:off x="632" y="2587"/>
                    <a:ext cx="692"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cs typeface="Arial" panose="020B0604020202020204" pitchFamily="34" charset="0"/>
                    </a:endParaRPr>
                  </a:p>
                </p:txBody>
              </p:sp>
            </p:grpSp>
            <p:sp>
              <p:nvSpPr>
                <p:cNvPr id="164062" name="Rectangle 271"/>
                <p:cNvSpPr>
                  <a:spLocks noChangeArrowheads="1"/>
                </p:cNvSpPr>
                <p:nvPr/>
              </p:nvSpPr>
              <p:spPr bwMode="auto">
                <a:xfrm>
                  <a:off x="5252" y="427"/>
                  <a:ext cx="67" cy="2291"/>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cs typeface="Arial" panose="020B0604020202020204" pitchFamily="34" charset="0"/>
                  </a:endParaRPr>
                </a:p>
              </p:txBody>
            </p:sp>
            <p:sp>
              <p:nvSpPr>
                <p:cNvPr id="164063" name="Freeform 272"/>
                <p:cNvSpPr>
                  <a:spLocks/>
                </p:cNvSpPr>
                <p:nvPr/>
              </p:nvSpPr>
              <p:spPr bwMode="auto">
                <a:xfrm>
                  <a:off x="5312" y="1007"/>
                  <a:ext cx="237" cy="213"/>
                </a:xfrm>
                <a:custGeom>
                  <a:avLst/>
                  <a:gdLst>
                    <a:gd name="T0" fmla="*/ 2 w 296"/>
                    <a:gd name="T1" fmla="*/ 0 h 256"/>
                    <a:gd name="T2" fmla="*/ 6 w 296"/>
                    <a:gd name="T3" fmla="*/ 5 h 256"/>
                    <a:gd name="T4" fmla="*/ 6 w 296"/>
                    <a:gd name="T5" fmla="*/ 9 h 256"/>
                    <a:gd name="T6" fmla="*/ 0 w 296"/>
                    <a:gd name="T7" fmla="*/ 3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4064" name="Freeform 273"/>
                <p:cNvSpPr>
                  <a:spLocks/>
                </p:cNvSpPr>
                <p:nvPr/>
              </p:nvSpPr>
              <p:spPr bwMode="auto">
                <a:xfrm>
                  <a:off x="5315" y="680"/>
                  <a:ext cx="244" cy="240"/>
                </a:xfrm>
                <a:custGeom>
                  <a:avLst/>
                  <a:gdLst>
                    <a:gd name="T0" fmla="*/ 0 w 304"/>
                    <a:gd name="T1" fmla="*/ 0 h 288"/>
                    <a:gd name="T2" fmla="*/ 6 w 304"/>
                    <a:gd name="T3" fmla="*/ 7 h 288"/>
                    <a:gd name="T4" fmla="*/ 5 w 304"/>
                    <a:gd name="T5" fmla="*/ 11 h 288"/>
                    <a:gd name="T6" fmla="*/ 2 w 304"/>
                    <a:gd name="T7" fmla="*/ 5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4065" name="Oval 274"/>
                <p:cNvSpPr>
                  <a:spLocks noChangeArrowheads="1"/>
                </p:cNvSpPr>
                <p:nvPr/>
              </p:nvSpPr>
              <p:spPr bwMode="auto">
                <a:xfrm>
                  <a:off x="5516"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cs typeface="Arial" panose="020B0604020202020204" pitchFamily="34" charset="0"/>
                  </a:endParaRPr>
                </a:p>
              </p:txBody>
            </p:sp>
            <p:sp>
              <p:nvSpPr>
                <p:cNvPr id="164066" name="Freeform 275"/>
                <p:cNvSpPr>
                  <a:spLocks/>
                </p:cNvSpPr>
                <p:nvPr/>
              </p:nvSpPr>
              <p:spPr bwMode="auto">
                <a:xfrm>
                  <a:off x="5302" y="2614"/>
                  <a:ext cx="245" cy="200"/>
                </a:xfrm>
                <a:custGeom>
                  <a:avLst/>
                  <a:gdLst>
                    <a:gd name="T0" fmla="*/ 0 w 306"/>
                    <a:gd name="T1" fmla="*/ 5 h 240"/>
                    <a:gd name="T2" fmla="*/ 2 w 306"/>
                    <a:gd name="T3" fmla="*/ 9 h 240"/>
                    <a:gd name="T4" fmla="*/ 6 w 306"/>
                    <a:gd name="T5" fmla="*/ 5 h 240"/>
                    <a:gd name="T6" fmla="*/ 6 w 306"/>
                    <a:gd name="T7" fmla="*/ 0 h 240"/>
                    <a:gd name="T8" fmla="*/ 0 w 306"/>
                    <a:gd name="T9" fmla="*/ 5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4067" name="AutoShape 276"/>
                <p:cNvSpPr>
                  <a:spLocks noChangeArrowheads="1"/>
                </p:cNvSpPr>
                <p:nvPr/>
              </p:nvSpPr>
              <p:spPr bwMode="auto">
                <a:xfrm>
                  <a:off x="4142" y="2683"/>
                  <a:ext cx="1200" cy="143"/>
                </a:xfrm>
                <a:prstGeom prst="roundRect">
                  <a:avLst>
                    <a:gd name="adj" fmla="val 50000"/>
                  </a:avLst>
                </a:prstGeom>
                <a:solidFill>
                  <a:srgbClr val="DDDDDD"/>
                </a:solidFill>
                <a:ln w="9525">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cs typeface="Arial" panose="020B0604020202020204" pitchFamily="34" charset="0"/>
                  </a:endParaRPr>
                </a:p>
              </p:txBody>
            </p:sp>
            <p:sp>
              <p:nvSpPr>
                <p:cNvPr id="164068" name="AutoShape 277"/>
                <p:cNvSpPr>
                  <a:spLocks noChangeArrowheads="1"/>
                </p:cNvSpPr>
                <p:nvPr/>
              </p:nvSpPr>
              <p:spPr bwMode="auto">
                <a:xfrm>
                  <a:off x="4209" y="2712"/>
                  <a:ext cx="1071" cy="78"/>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cs typeface="Arial" panose="020B0604020202020204" pitchFamily="34" charset="0"/>
                  </a:endParaRPr>
                </a:p>
              </p:txBody>
            </p:sp>
            <p:sp>
              <p:nvSpPr>
                <p:cNvPr id="164069" name="Oval 278"/>
                <p:cNvSpPr>
                  <a:spLocks noChangeArrowheads="1"/>
                </p:cNvSpPr>
                <p:nvPr/>
              </p:nvSpPr>
              <p:spPr bwMode="auto">
                <a:xfrm>
                  <a:off x="4310" y="2384"/>
                  <a:ext cx="157" cy="143"/>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cs typeface="Arial" panose="020B0604020202020204" pitchFamily="34" charset="0"/>
                  </a:endParaRPr>
                </a:p>
              </p:txBody>
            </p:sp>
            <p:sp>
              <p:nvSpPr>
                <p:cNvPr id="164070" name="Oval 279"/>
                <p:cNvSpPr>
                  <a:spLocks noChangeArrowheads="1"/>
                </p:cNvSpPr>
                <p:nvPr/>
              </p:nvSpPr>
              <p:spPr bwMode="auto">
                <a:xfrm>
                  <a:off x="4489" y="2384"/>
                  <a:ext cx="157" cy="143"/>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endParaRPr kumimoji="0" lang="zh-CN" altLang="zh-CN" sz="1800">
                    <a:solidFill>
                      <a:srgbClr val="FF0000"/>
                    </a:solidFill>
                    <a:latin typeface="Arial" panose="020B0604020202020204" pitchFamily="34" charset="0"/>
                    <a:ea typeface="宋体" panose="02010600030101010101" pitchFamily="2" charset="-122"/>
                    <a:cs typeface="Arial" panose="020B0604020202020204" pitchFamily="34" charset="0"/>
                  </a:endParaRPr>
                </a:p>
              </p:txBody>
            </p:sp>
            <p:sp>
              <p:nvSpPr>
                <p:cNvPr id="164071" name="Oval 280"/>
                <p:cNvSpPr>
                  <a:spLocks noChangeArrowheads="1"/>
                </p:cNvSpPr>
                <p:nvPr/>
              </p:nvSpPr>
              <p:spPr bwMode="auto">
                <a:xfrm>
                  <a:off x="4663" y="2378"/>
                  <a:ext cx="157" cy="143"/>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cs typeface="Arial" panose="020B0604020202020204" pitchFamily="34" charset="0"/>
                  </a:endParaRPr>
                </a:p>
              </p:txBody>
            </p:sp>
            <p:sp>
              <p:nvSpPr>
                <p:cNvPr id="164072" name="Rectangle 281"/>
                <p:cNvSpPr>
                  <a:spLocks noChangeArrowheads="1"/>
                </p:cNvSpPr>
                <p:nvPr/>
              </p:nvSpPr>
              <p:spPr bwMode="auto">
                <a:xfrm>
                  <a:off x="5062" y="1835"/>
                  <a:ext cx="84" cy="764"/>
                </a:xfrm>
                <a:prstGeom prst="rect">
                  <a:avLst/>
                </a:prstGeom>
                <a:solidFill>
                  <a:srgbClr val="292929"/>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cs typeface="Arial" panose="020B0604020202020204" pitchFamily="34" charset="0"/>
                  </a:endParaRPr>
                </a:p>
              </p:txBody>
            </p:sp>
          </p:grpSp>
        </p:grpSp>
        <p:grpSp>
          <p:nvGrpSpPr>
            <p:cNvPr id="163849" name="Group 415"/>
            <p:cNvGrpSpPr>
              <a:grpSpLocks/>
            </p:cNvGrpSpPr>
            <p:nvPr/>
          </p:nvGrpSpPr>
          <p:grpSpPr bwMode="auto">
            <a:xfrm>
              <a:off x="6113006" y="4999274"/>
              <a:ext cx="1698222" cy="1355547"/>
              <a:chOff x="3510611" y="3438810"/>
              <a:chExt cx="1698222" cy="1355547"/>
            </a:xfrm>
          </p:grpSpPr>
          <p:sp>
            <p:nvSpPr>
              <p:cNvPr id="163979" name="Freeform 1287"/>
              <p:cNvSpPr>
                <a:spLocks/>
              </p:cNvSpPr>
              <p:nvPr/>
            </p:nvSpPr>
            <p:spPr bwMode="auto">
              <a:xfrm>
                <a:off x="3510611" y="3438810"/>
                <a:ext cx="1698222" cy="1355547"/>
              </a:xfrm>
              <a:custGeom>
                <a:avLst/>
                <a:gdLst>
                  <a:gd name="T0" fmla="*/ 2147483646 w 10000"/>
                  <a:gd name="T1" fmla="*/ 2147483646 h 10000"/>
                  <a:gd name="T2" fmla="*/ 2147483646 w 10000"/>
                  <a:gd name="T3" fmla="*/ 2147483646 h 10000"/>
                  <a:gd name="T4" fmla="*/ 2147483646 w 10000"/>
                  <a:gd name="T5" fmla="*/ 2147483646 h 10000"/>
                  <a:gd name="T6" fmla="*/ 2147483646 w 10000"/>
                  <a:gd name="T7" fmla="*/ 2147483646 h 10000"/>
                  <a:gd name="T8" fmla="*/ 2147483646 w 10000"/>
                  <a:gd name="T9" fmla="*/ 2147483646 h 10000"/>
                  <a:gd name="T10" fmla="*/ 2147483646 w 10000"/>
                  <a:gd name="T11" fmla="*/ 2147483646 h 10000"/>
                  <a:gd name="T12" fmla="*/ 2147483646 w 10000"/>
                  <a:gd name="T13" fmla="*/ 2147483646 h 10000"/>
                  <a:gd name="T14" fmla="*/ 2147483646 w 10000"/>
                  <a:gd name="T15" fmla="*/ 2147483646 h 10000"/>
                  <a:gd name="T16" fmla="*/ 2147483646 w 10000"/>
                  <a:gd name="T17" fmla="*/ 2147483646 h 10000"/>
                  <a:gd name="T18" fmla="*/ 2147483646 w 10000"/>
                  <a:gd name="T19" fmla="*/ 2147483646 h 10000"/>
                  <a:gd name="T20" fmla="*/ 2147483646 w 10000"/>
                  <a:gd name="T21" fmla="*/ 2147483646 h 10000"/>
                  <a:gd name="T22" fmla="*/ 2147483646 w 10000"/>
                  <a:gd name="T23" fmla="*/ 2147483646 h 10000"/>
                  <a:gd name="T24" fmla="*/ 2147483646 w 10000"/>
                  <a:gd name="T25" fmla="*/ 2147483646 h 10000"/>
                  <a:gd name="T26" fmla="*/ 2147483646 w 10000"/>
                  <a:gd name="T27" fmla="*/ 2147483646 h 10000"/>
                  <a:gd name="T28" fmla="*/ 2147483646 w 10000"/>
                  <a:gd name="T29" fmla="*/ 2147483646 h 10000"/>
                  <a:gd name="T30" fmla="*/ 2147483646 w 10000"/>
                  <a:gd name="T31" fmla="*/ 2147483646 h 10000"/>
                  <a:gd name="T32" fmla="*/ 2147483646 w 10000"/>
                  <a:gd name="T33" fmla="*/ 2147483646 h 10000"/>
                  <a:gd name="T34" fmla="*/ 2147483646 w 10000"/>
                  <a:gd name="T35" fmla="*/ 2147483646 h 1000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000"/>
                  <a:gd name="T55" fmla="*/ 0 h 10000"/>
                  <a:gd name="T56" fmla="*/ 10000 w 10000"/>
                  <a:gd name="T57" fmla="*/ 10000 h 10000"/>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000" h="10000">
                    <a:moveTo>
                      <a:pt x="6270" y="126"/>
                    </a:moveTo>
                    <a:cubicBezTo>
                      <a:pt x="5642" y="245"/>
                      <a:pt x="4469" y="528"/>
                      <a:pt x="3738" y="756"/>
                    </a:cubicBezTo>
                    <a:cubicBezTo>
                      <a:pt x="3007" y="984"/>
                      <a:pt x="2405" y="1322"/>
                      <a:pt x="1887" y="1495"/>
                    </a:cubicBezTo>
                    <a:cubicBezTo>
                      <a:pt x="1369" y="1668"/>
                      <a:pt x="1195" y="1105"/>
                      <a:pt x="629" y="1793"/>
                    </a:cubicBezTo>
                    <a:cubicBezTo>
                      <a:pt x="63" y="2481"/>
                      <a:pt x="218" y="3574"/>
                      <a:pt x="128" y="4417"/>
                    </a:cubicBezTo>
                    <a:cubicBezTo>
                      <a:pt x="39" y="5260"/>
                      <a:pt x="-87" y="6368"/>
                      <a:pt x="89" y="6848"/>
                    </a:cubicBezTo>
                    <a:cubicBezTo>
                      <a:pt x="265" y="7328"/>
                      <a:pt x="491" y="7223"/>
                      <a:pt x="1207" y="7298"/>
                    </a:cubicBezTo>
                    <a:cubicBezTo>
                      <a:pt x="1924" y="7374"/>
                      <a:pt x="3641" y="7133"/>
                      <a:pt x="4406" y="7298"/>
                    </a:cubicBezTo>
                    <a:cubicBezTo>
                      <a:pt x="5171" y="7463"/>
                      <a:pt x="5298" y="7868"/>
                      <a:pt x="5779" y="8288"/>
                    </a:cubicBezTo>
                    <a:cubicBezTo>
                      <a:pt x="6260" y="8709"/>
                      <a:pt x="6848" y="9549"/>
                      <a:pt x="7290" y="9819"/>
                    </a:cubicBezTo>
                    <a:cubicBezTo>
                      <a:pt x="7731" y="10089"/>
                      <a:pt x="8124" y="10014"/>
                      <a:pt x="8448" y="9879"/>
                    </a:cubicBezTo>
                    <a:cubicBezTo>
                      <a:pt x="8771" y="9744"/>
                      <a:pt x="9056" y="9549"/>
                      <a:pt x="9252" y="9008"/>
                    </a:cubicBezTo>
                    <a:cubicBezTo>
                      <a:pt x="9448" y="8469"/>
                      <a:pt x="9537" y="7418"/>
                      <a:pt x="9644" y="6639"/>
                    </a:cubicBezTo>
                    <a:cubicBezTo>
                      <a:pt x="9752" y="5858"/>
                      <a:pt x="9851" y="5168"/>
                      <a:pt x="9899" y="4327"/>
                    </a:cubicBezTo>
                    <a:cubicBezTo>
                      <a:pt x="9949" y="3486"/>
                      <a:pt x="10076" y="2256"/>
                      <a:pt x="9939" y="1566"/>
                    </a:cubicBezTo>
                    <a:cubicBezTo>
                      <a:pt x="9802" y="876"/>
                      <a:pt x="9478" y="471"/>
                      <a:pt x="9075" y="216"/>
                    </a:cubicBezTo>
                    <a:cubicBezTo>
                      <a:pt x="8674" y="-39"/>
                      <a:pt x="7997" y="20"/>
                      <a:pt x="7525" y="5"/>
                    </a:cubicBezTo>
                    <a:cubicBezTo>
                      <a:pt x="7055" y="-9"/>
                      <a:pt x="6898" y="5"/>
                      <a:pt x="6270" y="126"/>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163980" name="Group 249"/>
              <p:cNvGrpSpPr>
                <a:grpSpLocks/>
              </p:cNvGrpSpPr>
              <p:nvPr/>
            </p:nvGrpSpPr>
            <p:grpSpPr bwMode="auto">
              <a:xfrm>
                <a:off x="3696664" y="3737375"/>
                <a:ext cx="365511" cy="637577"/>
                <a:chOff x="4140" y="429"/>
                <a:chExt cx="1425" cy="2396"/>
              </a:xfrm>
            </p:grpSpPr>
            <p:sp>
              <p:nvSpPr>
                <p:cNvPr id="164014" name="Freeform 250"/>
                <p:cNvSpPr>
                  <a:spLocks/>
                </p:cNvSpPr>
                <p:nvPr/>
              </p:nvSpPr>
              <p:spPr bwMode="auto">
                <a:xfrm>
                  <a:off x="5268" y="433"/>
                  <a:ext cx="283" cy="2286"/>
                </a:xfrm>
                <a:custGeom>
                  <a:avLst/>
                  <a:gdLst>
                    <a:gd name="T0" fmla="*/ 2 w 354"/>
                    <a:gd name="T1" fmla="*/ 0 h 2742"/>
                    <a:gd name="T2" fmla="*/ 6 w 354"/>
                    <a:gd name="T3" fmla="*/ 13 h 2742"/>
                    <a:gd name="T4" fmla="*/ 6 w 354"/>
                    <a:gd name="T5" fmla="*/ 99 h 2742"/>
                    <a:gd name="T6" fmla="*/ 0 w 354"/>
                    <a:gd name="T7" fmla="*/ 103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4015" name="Rectangle 251"/>
                <p:cNvSpPr>
                  <a:spLocks noChangeArrowheads="1"/>
                </p:cNvSpPr>
                <p:nvPr/>
              </p:nvSpPr>
              <p:spPr bwMode="auto">
                <a:xfrm>
                  <a:off x="4203" y="427"/>
                  <a:ext cx="1052"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cs typeface="Arial" panose="020B0604020202020204" pitchFamily="34" charset="0"/>
                  </a:endParaRPr>
                </a:p>
              </p:txBody>
            </p:sp>
            <p:sp>
              <p:nvSpPr>
                <p:cNvPr id="164016" name="Freeform 252"/>
                <p:cNvSpPr>
                  <a:spLocks/>
                </p:cNvSpPr>
                <p:nvPr/>
              </p:nvSpPr>
              <p:spPr bwMode="auto">
                <a:xfrm>
                  <a:off x="5321" y="570"/>
                  <a:ext cx="169" cy="2115"/>
                </a:xfrm>
                <a:custGeom>
                  <a:avLst/>
                  <a:gdLst>
                    <a:gd name="T0" fmla="*/ 2 w 211"/>
                    <a:gd name="T1" fmla="*/ 0 h 2537"/>
                    <a:gd name="T2" fmla="*/ 4 w 211"/>
                    <a:gd name="T3" fmla="*/ 9 h 2537"/>
                    <a:gd name="T4" fmla="*/ 2 w 211"/>
                    <a:gd name="T5" fmla="*/ 94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4017" name="Freeform 253"/>
                <p:cNvSpPr>
                  <a:spLocks/>
                </p:cNvSpPr>
                <p:nvPr/>
              </p:nvSpPr>
              <p:spPr bwMode="auto">
                <a:xfrm>
                  <a:off x="5284" y="1640"/>
                  <a:ext cx="263" cy="189"/>
                </a:xfrm>
                <a:custGeom>
                  <a:avLst/>
                  <a:gdLst>
                    <a:gd name="T0" fmla="*/ 2 w 328"/>
                    <a:gd name="T1" fmla="*/ 0 h 226"/>
                    <a:gd name="T2" fmla="*/ 6 w 328"/>
                    <a:gd name="T3" fmla="*/ 6 h 226"/>
                    <a:gd name="T4" fmla="*/ 6 w 328"/>
                    <a:gd name="T5" fmla="*/ 9 h 226"/>
                    <a:gd name="T6" fmla="*/ 0 w 328"/>
                    <a:gd name="T7" fmla="*/ 4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4018" name="Rectangle 254"/>
                <p:cNvSpPr>
                  <a:spLocks noChangeArrowheads="1"/>
                </p:cNvSpPr>
                <p:nvPr/>
              </p:nvSpPr>
              <p:spPr bwMode="auto">
                <a:xfrm>
                  <a:off x="4215" y="690"/>
                  <a:ext cx="594" cy="48"/>
                </a:xfrm>
                <a:prstGeom prst="rect">
                  <a:avLst/>
                </a:prstGeom>
                <a:solidFill>
                  <a:schemeClr val="tx1"/>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cs typeface="Arial" panose="020B0604020202020204" pitchFamily="34" charset="0"/>
                  </a:endParaRPr>
                </a:p>
              </p:txBody>
            </p:sp>
            <p:grpSp>
              <p:nvGrpSpPr>
                <p:cNvPr id="164019" name="Group 255"/>
                <p:cNvGrpSpPr>
                  <a:grpSpLocks/>
                </p:cNvGrpSpPr>
                <p:nvPr/>
              </p:nvGrpSpPr>
              <p:grpSpPr bwMode="auto">
                <a:xfrm>
                  <a:off x="4749" y="668"/>
                  <a:ext cx="581" cy="145"/>
                  <a:chOff x="614" y="2568"/>
                  <a:chExt cx="725" cy="139"/>
                </a:xfrm>
              </p:grpSpPr>
              <p:sp>
                <p:nvSpPr>
                  <p:cNvPr id="164044" name="AutoShape 256"/>
                  <p:cNvSpPr>
                    <a:spLocks noChangeArrowheads="1"/>
                  </p:cNvSpPr>
                  <p:nvPr/>
                </p:nvSpPr>
                <p:spPr bwMode="auto">
                  <a:xfrm>
                    <a:off x="612" y="2566"/>
                    <a:ext cx="726" cy="137"/>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cs typeface="Arial" panose="020B0604020202020204" pitchFamily="34" charset="0"/>
                    </a:endParaRPr>
                  </a:p>
                </p:txBody>
              </p:sp>
              <p:sp>
                <p:nvSpPr>
                  <p:cNvPr id="164045" name="AutoShape 257"/>
                  <p:cNvSpPr>
                    <a:spLocks noChangeArrowheads="1"/>
                  </p:cNvSpPr>
                  <p:nvPr/>
                </p:nvSpPr>
                <p:spPr bwMode="auto">
                  <a:xfrm>
                    <a:off x="627" y="2583"/>
                    <a:ext cx="695"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cs typeface="Arial" panose="020B0604020202020204" pitchFamily="34" charset="0"/>
                    </a:endParaRPr>
                  </a:p>
                </p:txBody>
              </p:sp>
            </p:grpSp>
            <p:sp>
              <p:nvSpPr>
                <p:cNvPr id="164020" name="Rectangle 258"/>
                <p:cNvSpPr>
                  <a:spLocks noChangeArrowheads="1"/>
                </p:cNvSpPr>
                <p:nvPr/>
              </p:nvSpPr>
              <p:spPr bwMode="auto">
                <a:xfrm>
                  <a:off x="4227" y="1018"/>
                  <a:ext cx="594" cy="48"/>
                </a:xfrm>
                <a:prstGeom prst="rect">
                  <a:avLst/>
                </a:prstGeom>
                <a:solidFill>
                  <a:schemeClr val="tx1"/>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cs typeface="Arial" panose="020B0604020202020204" pitchFamily="34" charset="0"/>
                  </a:endParaRPr>
                </a:p>
              </p:txBody>
            </p:sp>
            <p:grpSp>
              <p:nvGrpSpPr>
                <p:cNvPr id="164021" name="Group 259"/>
                <p:cNvGrpSpPr>
                  <a:grpSpLocks/>
                </p:cNvGrpSpPr>
                <p:nvPr/>
              </p:nvGrpSpPr>
              <p:grpSpPr bwMode="auto">
                <a:xfrm>
                  <a:off x="4747" y="994"/>
                  <a:ext cx="581" cy="134"/>
                  <a:chOff x="614" y="2568"/>
                  <a:chExt cx="725" cy="139"/>
                </a:xfrm>
              </p:grpSpPr>
              <p:sp>
                <p:nvSpPr>
                  <p:cNvPr id="164042" name="AutoShape 260"/>
                  <p:cNvSpPr>
                    <a:spLocks noChangeArrowheads="1"/>
                  </p:cNvSpPr>
                  <p:nvPr/>
                </p:nvSpPr>
                <p:spPr bwMode="auto">
                  <a:xfrm>
                    <a:off x="614" y="2568"/>
                    <a:ext cx="726" cy="136"/>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cs typeface="Arial" panose="020B0604020202020204" pitchFamily="34" charset="0"/>
                    </a:endParaRPr>
                  </a:p>
                </p:txBody>
              </p:sp>
              <p:sp>
                <p:nvSpPr>
                  <p:cNvPr id="164043" name="AutoShape 261"/>
                  <p:cNvSpPr>
                    <a:spLocks noChangeArrowheads="1"/>
                  </p:cNvSpPr>
                  <p:nvPr/>
                </p:nvSpPr>
                <p:spPr bwMode="auto">
                  <a:xfrm>
                    <a:off x="630" y="2587"/>
                    <a:ext cx="695" cy="9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cs typeface="Arial" panose="020B0604020202020204" pitchFamily="34" charset="0"/>
                    </a:endParaRPr>
                  </a:p>
                </p:txBody>
              </p:sp>
            </p:grpSp>
            <p:sp>
              <p:nvSpPr>
                <p:cNvPr id="164022" name="Rectangle 262"/>
                <p:cNvSpPr>
                  <a:spLocks noChangeArrowheads="1"/>
                </p:cNvSpPr>
                <p:nvPr/>
              </p:nvSpPr>
              <p:spPr bwMode="auto">
                <a:xfrm>
                  <a:off x="4215" y="1358"/>
                  <a:ext cx="594" cy="48"/>
                </a:xfrm>
                <a:prstGeom prst="rect">
                  <a:avLst/>
                </a:prstGeom>
                <a:solidFill>
                  <a:schemeClr val="tx1"/>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cs typeface="Arial" panose="020B0604020202020204" pitchFamily="34" charset="0"/>
                  </a:endParaRPr>
                </a:p>
              </p:txBody>
            </p:sp>
            <p:sp>
              <p:nvSpPr>
                <p:cNvPr id="164023" name="Rectangle 263"/>
                <p:cNvSpPr>
                  <a:spLocks noChangeArrowheads="1"/>
                </p:cNvSpPr>
                <p:nvPr/>
              </p:nvSpPr>
              <p:spPr bwMode="auto">
                <a:xfrm>
                  <a:off x="4227" y="1656"/>
                  <a:ext cx="600" cy="42"/>
                </a:xfrm>
                <a:prstGeom prst="rect">
                  <a:avLst/>
                </a:prstGeom>
                <a:solidFill>
                  <a:schemeClr val="tx1"/>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cs typeface="Arial" panose="020B0604020202020204" pitchFamily="34" charset="0"/>
                  </a:endParaRPr>
                </a:p>
              </p:txBody>
            </p:sp>
            <p:grpSp>
              <p:nvGrpSpPr>
                <p:cNvPr id="164024" name="Group 264"/>
                <p:cNvGrpSpPr>
                  <a:grpSpLocks/>
                </p:cNvGrpSpPr>
                <p:nvPr/>
              </p:nvGrpSpPr>
              <p:grpSpPr bwMode="auto">
                <a:xfrm>
                  <a:off x="4735" y="1627"/>
                  <a:ext cx="582" cy="151"/>
                  <a:chOff x="614" y="2568"/>
                  <a:chExt cx="725" cy="139"/>
                </a:xfrm>
              </p:grpSpPr>
              <p:sp>
                <p:nvSpPr>
                  <p:cNvPr id="164040" name="AutoShape 265"/>
                  <p:cNvSpPr>
                    <a:spLocks noChangeArrowheads="1"/>
                  </p:cNvSpPr>
                  <p:nvPr/>
                </p:nvSpPr>
                <p:spPr bwMode="auto">
                  <a:xfrm>
                    <a:off x="614" y="2567"/>
                    <a:ext cx="717" cy="137"/>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cs typeface="Arial" panose="020B0604020202020204" pitchFamily="34" charset="0"/>
                    </a:endParaRPr>
                  </a:p>
                </p:txBody>
              </p:sp>
              <p:sp>
                <p:nvSpPr>
                  <p:cNvPr id="164041" name="AutoShape 266"/>
                  <p:cNvSpPr>
                    <a:spLocks noChangeArrowheads="1"/>
                  </p:cNvSpPr>
                  <p:nvPr/>
                </p:nvSpPr>
                <p:spPr bwMode="auto">
                  <a:xfrm>
                    <a:off x="629" y="2584"/>
                    <a:ext cx="686"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cs typeface="Arial" panose="020B0604020202020204" pitchFamily="34" charset="0"/>
                    </a:endParaRPr>
                  </a:p>
                </p:txBody>
              </p:sp>
            </p:grpSp>
            <p:sp>
              <p:nvSpPr>
                <p:cNvPr id="164025" name="Freeform 267"/>
                <p:cNvSpPr>
                  <a:spLocks/>
                </p:cNvSpPr>
                <p:nvPr/>
              </p:nvSpPr>
              <p:spPr bwMode="auto">
                <a:xfrm>
                  <a:off x="5288" y="1354"/>
                  <a:ext cx="263" cy="188"/>
                </a:xfrm>
                <a:custGeom>
                  <a:avLst/>
                  <a:gdLst>
                    <a:gd name="T0" fmla="*/ 2 w 328"/>
                    <a:gd name="T1" fmla="*/ 0 h 226"/>
                    <a:gd name="T2" fmla="*/ 6 w 328"/>
                    <a:gd name="T3" fmla="*/ 5 h 226"/>
                    <a:gd name="T4" fmla="*/ 6 w 328"/>
                    <a:gd name="T5" fmla="*/ 8 h 226"/>
                    <a:gd name="T6" fmla="*/ 0 w 328"/>
                    <a:gd name="T7" fmla="*/ 3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164026" name="Group 268"/>
                <p:cNvGrpSpPr>
                  <a:grpSpLocks/>
                </p:cNvGrpSpPr>
                <p:nvPr/>
              </p:nvGrpSpPr>
              <p:grpSpPr bwMode="auto">
                <a:xfrm>
                  <a:off x="4739" y="1327"/>
                  <a:ext cx="582" cy="139"/>
                  <a:chOff x="614" y="2568"/>
                  <a:chExt cx="725" cy="139"/>
                </a:xfrm>
              </p:grpSpPr>
              <p:sp>
                <p:nvSpPr>
                  <p:cNvPr id="164038" name="AutoShape 269"/>
                  <p:cNvSpPr>
                    <a:spLocks noChangeArrowheads="1"/>
                  </p:cNvSpPr>
                  <p:nvPr/>
                </p:nvSpPr>
                <p:spPr bwMode="auto">
                  <a:xfrm>
                    <a:off x="617" y="2569"/>
                    <a:ext cx="725" cy="137"/>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cs typeface="Arial" panose="020B0604020202020204" pitchFamily="34" charset="0"/>
                    </a:endParaRPr>
                  </a:p>
                </p:txBody>
              </p:sp>
              <p:sp>
                <p:nvSpPr>
                  <p:cNvPr id="164039" name="AutoShape 270"/>
                  <p:cNvSpPr>
                    <a:spLocks noChangeArrowheads="1"/>
                  </p:cNvSpPr>
                  <p:nvPr/>
                </p:nvSpPr>
                <p:spPr bwMode="auto">
                  <a:xfrm>
                    <a:off x="632" y="2587"/>
                    <a:ext cx="694"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cs typeface="Arial" panose="020B0604020202020204" pitchFamily="34" charset="0"/>
                    </a:endParaRPr>
                  </a:p>
                </p:txBody>
              </p:sp>
            </p:grpSp>
            <p:sp>
              <p:nvSpPr>
                <p:cNvPr id="164027" name="Rectangle 271"/>
                <p:cNvSpPr>
                  <a:spLocks noChangeArrowheads="1"/>
                </p:cNvSpPr>
                <p:nvPr/>
              </p:nvSpPr>
              <p:spPr bwMode="auto">
                <a:xfrm>
                  <a:off x="5249" y="427"/>
                  <a:ext cx="68" cy="2291"/>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cs typeface="Arial" panose="020B0604020202020204" pitchFamily="34" charset="0"/>
                  </a:endParaRPr>
                </a:p>
              </p:txBody>
            </p:sp>
            <p:sp>
              <p:nvSpPr>
                <p:cNvPr id="164028" name="Freeform 272"/>
                <p:cNvSpPr>
                  <a:spLocks/>
                </p:cNvSpPr>
                <p:nvPr/>
              </p:nvSpPr>
              <p:spPr bwMode="auto">
                <a:xfrm>
                  <a:off x="5312" y="1007"/>
                  <a:ext cx="237" cy="213"/>
                </a:xfrm>
                <a:custGeom>
                  <a:avLst/>
                  <a:gdLst>
                    <a:gd name="T0" fmla="*/ 2 w 296"/>
                    <a:gd name="T1" fmla="*/ 0 h 256"/>
                    <a:gd name="T2" fmla="*/ 6 w 296"/>
                    <a:gd name="T3" fmla="*/ 5 h 256"/>
                    <a:gd name="T4" fmla="*/ 6 w 296"/>
                    <a:gd name="T5" fmla="*/ 9 h 256"/>
                    <a:gd name="T6" fmla="*/ 0 w 296"/>
                    <a:gd name="T7" fmla="*/ 3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4029" name="Freeform 273"/>
                <p:cNvSpPr>
                  <a:spLocks/>
                </p:cNvSpPr>
                <p:nvPr/>
              </p:nvSpPr>
              <p:spPr bwMode="auto">
                <a:xfrm>
                  <a:off x="5315" y="680"/>
                  <a:ext cx="244" cy="240"/>
                </a:xfrm>
                <a:custGeom>
                  <a:avLst/>
                  <a:gdLst>
                    <a:gd name="T0" fmla="*/ 0 w 304"/>
                    <a:gd name="T1" fmla="*/ 0 h 288"/>
                    <a:gd name="T2" fmla="*/ 6 w 304"/>
                    <a:gd name="T3" fmla="*/ 7 h 288"/>
                    <a:gd name="T4" fmla="*/ 5 w 304"/>
                    <a:gd name="T5" fmla="*/ 11 h 288"/>
                    <a:gd name="T6" fmla="*/ 2 w 304"/>
                    <a:gd name="T7" fmla="*/ 5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4030" name="Oval 274"/>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cs typeface="Arial" panose="020B0604020202020204" pitchFamily="34" charset="0"/>
                  </a:endParaRPr>
                </a:p>
              </p:txBody>
            </p:sp>
            <p:sp>
              <p:nvSpPr>
                <p:cNvPr id="164031" name="Freeform 275"/>
                <p:cNvSpPr>
                  <a:spLocks/>
                </p:cNvSpPr>
                <p:nvPr/>
              </p:nvSpPr>
              <p:spPr bwMode="auto">
                <a:xfrm>
                  <a:off x="5302" y="2614"/>
                  <a:ext cx="245" cy="200"/>
                </a:xfrm>
                <a:custGeom>
                  <a:avLst/>
                  <a:gdLst>
                    <a:gd name="T0" fmla="*/ 0 w 306"/>
                    <a:gd name="T1" fmla="*/ 5 h 240"/>
                    <a:gd name="T2" fmla="*/ 2 w 306"/>
                    <a:gd name="T3" fmla="*/ 9 h 240"/>
                    <a:gd name="T4" fmla="*/ 6 w 306"/>
                    <a:gd name="T5" fmla="*/ 5 h 240"/>
                    <a:gd name="T6" fmla="*/ 6 w 306"/>
                    <a:gd name="T7" fmla="*/ 0 h 240"/>
                    <a:gd name="T8" fmla="*/ 0 w 306"/>
                    <a:gd name="T9" fmla="*/ 5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4032" name="AutoShape 276"/>
                <p:cNvSpPr>
                  <a:spLocks noChangeArrowheads="1"/>
                </p:cNvSpPr>
                <p:nvPr/>
              </p:nvSpPr>
              <p:spPr bwMode="auto">
                <a:xfrm>
                  <a:off x="4141" y="2682"/>
                  <a:ext cx="1201" cy="143"/>
                </a:xfrm>
                <a:prstGeom prst="roundRect">
                  <a:avLst>
                    <a:gd name="adj" fmla="val 50000"/>
                  </a:avLst>
                </a:prstGeom>
                <a:solidFill>
                  <a:srgbClr val="DDDDDD"/>
                </a:solidFill>
                <a:ln w="9525">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cs typeface="Arial" panose="020B0604020202020204" pitchFamily="34" charset="0"/>
                  </a:endParaRPr>
                </a:p>
              </p:txBody>
            </p:sp>
            <p:sp>
              <p:nvSpPr>
                <p:cNvPr id="164033" name="AutoShape 277"/>
                <p:cNvSpPr>
                  <a:spLocks noChangeArrowheads="1"/>
                </p:cNvSpPr>
                <p:nvPr/>
              </p:nvSpPr>
              <p:spPr bwMode="auto">
                <a:xfrm>
                  <a:off x="4203" y="2712"/>
                  <a:ext cx="1077" cy="78"/>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cs typeface="Arial" panose="020B0604020202020204" pitchFamily="34" charset="0"/>
                  </a:endParaRPr>
                </a:p>
              </p:txBody>
            </p:sp>
            <p:sp>
              <p:nvSpPr>
                <p:cNvPr id="164034" name="Oval 278"/>
                <p:cNvSpPr>
                  <a:spLocks noChangeArrowheads="1"/>
                </p:cNvSpPr>
                <p:nvPr/>
              </p:nvSpPr>
              <p:spPr bwMode="auto">
                <a:xfrm>
                  <a:off x="4308" y="2384"/>
                  <a:ext cx="161" cy="143"/>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cs typeface="Arial" panose="020B0604020202020204" pitchFamily="34" charset="0"/>
                  </a:endParaRPr>
                </a:p>
              </p:txBody>
            </p:sp>
            <p:sp>
              <p:nvSpPr>
                <p:cNvPr id="164035" name="Oval 279"/>
                <p:cNvSpPr>
                  <a:spLocks noChangeArrowheads="1"/>
                </p:cNvSpPr>
                <p:nvPr/>
              </p:nvSpPr>
              <p:spPr bwMode="auto">
                <a:xfrm>
                  <a:off x="4487" y="2384"/>
                  <a:ext cx="161" cy="143"/>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endParaRPr kumimoji="0" lang="zh-CN" altLang="zh-CN" sz="1800">
                    <a:solidFill>
                      <a:srgbClr val="FF0000"/>
                    </a:solidFill>
                    <a:latin typeface="Arial" panose="020B0604020202020204" pitchFamily="34" charset="0"/>
                    <a:ea typeface="宋体" panose="02010600030101010101" pitchFamily="2" charset="-122"/>
                    <a:cs typeface="Arial" panose="020B0604020202020204" pitchFamily="34" charset="0"/>
                  </a:endParaRPr>
                </a:p>
              </p:txBody>
            </p:sp>
            <p:sp>
              <p:nvSpPr>
                <p:cNvPr id="164036" name="Oval 280"/>
                <p:cNvSpPr>
                  <a:spLocks noChangeArrowheads="1"/>
                </p:cNvSpPr>
                <p:nvPr/>
              </p:nvSpPr>
              <p:spPr bwMode="auto">
                <a:xfrm>
                  <a:off x="4661" y="2378"/>
                  <a:ext cx="161" cy="143"/>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cs typeface="Arial" panose="020B0604020202020204" pitchFamily="34" charset="0"/>
                  </a:endParaRPr>
                </a:p>
              </p:txBody>
            </p:sp>
            <p:sp>
              <p:nvSpPr>
                <p:cNvPr id="164037" name="Rectangle 281"/>
                <p:cNvSpPr>
                  <a:spLocks noChangeArrowheads="1"/>
                </p:cNvSpPr>
                <p:nvPr/>
              </p:nvSpPr>
              <p:spPr bwMode="auto">
                <a:xfrm>
                  <a:off x="5063" y="1835"/>
                  <a:ext cx="87" cy="764"/>
                </a:xfrm>
                <a:prstGeom prst="rect">
                  <a:avLst/>
                </a:prstGeom>
                <a:solidFill>
                  <a:srgbClr val="292929"/>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cs typeface="Arial" panose="020B0604020202020204" pitchFamily="34" charset="0"/>
                  </a:endParaRPr>
                </a:p>
              </p:txBody>
            </p:sp>
          </p:grpSp>
          <p:grpSp>
            <p:nvGrpSpPr>
              <p:cNvPr id="163981" name="Group 249"/>
              <p:cNvGrpSpPr>
                <a:grpSpLocks/>
              </p:cNvGrpSpPr>
              <p:nvPr/>
            </p:nvGrpSpPr>
            <p:grpSpPr bwMode="auto">
              <a:xfrm>
                <a:off x="4638535" y="3965678"/>
                <a:ext cx="365511" cy="637577"/>
                <a:chOff x="4140" y="429"/>
                <a:chExt cx="1425" cy="2396"/>
              </a:xfrm>
            </p:grpSpPr>
            <p:sp>
              <p:nvSpPr>
                <p:cNvPr id="163982" name="Freeform 250"/>
                <p:cNvSpPr>
                  <a:spLocks/>
                </p:cNvSpPr>
                <p:nvPr/>
              </p:nvSpPr>
              <p:spPr bwMode="auto">
                <a:xfrm>
                  <a:off x="5268" y="433"/>
                  <a:ext cx="283" cy="2286"/>
                </a:xfrm>
                <a:custGeom>
                  <a:avLst/>
                  <a:gdLst>
                    <a:gd name="T0" fmla="*/ 2 w 354"/>
                    <a:gd name="T1" fmla="*/ 0 h 2742"/>
                    <a:gd name="T2" fmla="*/ 6 w 354"/>
                    <a:gd name="T3" fmla="*/ 13 h 2742"/>
                    <a:gd name="T4" fmla="*/ 6 w 354"/>
                    <a:gd name="T5" fmla="*/ 99 h 2742"/>
                    <a:gd name="T6" fmla="*/ 0 w 354"/>
                    <a:gd name="T7" fmla="*/ 103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983" name="Rectangle 251"/>
                <p:cNvSpPr>
                  <a:spLocks noChangeArrowheads="1"/>
                </p:cNvSpPr>
                <p:nvPr/>
              </p:nvSpPr>
              <p:spPr bwMode="auto">
                <a:xfrm>
                  <a:off x="4201" y="428"/>
                  <a:ext cx="1052"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cs typeface="Arial" panose="020B0604020202020204" pitchFamily="34" charset="0"/>
                  </a:endParaRPr>
                </a:p>
              </p:txBody>
            </p:sp>
            <p:sp>
              <p:nvSpPr>
                <p:cNvPr id="163984" name="Freeform 252"/>
                <p:cNvSpPr>
                  <a:spLocks/>
                </p:cNvSpPr>
                <p:nvPr/>
              </p:nvSpPr>
              <p:spPr bwMode="auto">
                <a:xfrm>
                  <a:off x="5321" y="570"/>
                  <a:ext cx="169" cy="2115"/>
                </a:xfrm>
                <a:custGeom>
                  <a:avLst/>
                  <a:gdLst>
                    <a:gd name="T0" fmla="*/ 2 w 211"/>
                    <a:gd name="T1" fmla="*/ 0 h 2537"/>
                    <a:gd name="T2" fmla="*/ 4 w 211"/>
                    <a:gd name="T3" fmla="*/ 9 h 2537"/>
                    <a:gd name="T4" fmla="*/ 2 w 211"/>
                    <a:gd name="T5" fmla="*/ 94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985" name="Freeform 253"/>
                <p:cNvSpPr>
                  <a:spLocks/>
                </p:cNvSpPr>
                <p:nvPr/>
              </p:nvSpPr>
              <p:spPr bwMode="auto">
                <a:xfrm>
                  <a:off x="5284" y="1640"/>
                  <a:ext cx="263" cy="189"/>
                </a:xfrm>
                <a:custGeom>
                  <a:avLst/>
                  <a:gdLst>
                    <a:gd name="T0" fmla="*/ 2 w 328"/>
                    <a:gd name="T1" fmla="*/ 0 h 226"/>
                    <a:gd name="T2" fmla="*/ 6 w 328"/>
                    <a:gd name="T3" fmla="*/ 6 h 226"/>
                    <a:gd name="T4" fmla="*/ 6 w 328"/>
                    <a:gd name="T5" fmla="*/ 9 h 226"/>
                    <a:gd name="T6" fmla="*/ 0 w 328"/>
                    <a:gd name="T7" fmla="*/ 4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986" name="Rectangle 254"/>
                <p:cNvSpPr>
                  <a:spLocks noChangeArrowheads="1"/>
                </p:cNvSpPr>
                <p:nvPr/>
              </p:nvSpPr>
              <p:spPr bwMode="auto">
                <a:xfrm>
                  <a:off x="4213" y="691"/>
                  <a:ext cx="594" cy="48"/>
                </a:xfrm>
                <a:prstGeom prst="rect">
                  <a:avLst/>
                </a:prstGeom>
                <a:solidFill>
                  <a:schemeClr val="tx1"/>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cs typeface="Arial" panose="020B0604020202020204" pitchFamily="34" charset="0"/>
                  </a:endParaRPr>
                </a:p>
              </p:txBody>
            </p:sp>
            <p:grpSp>
              <p:nvGrpSpPr>
                <p:cNvPr id="163987" name="Group 255"/>
                <p:cNvGrpSpPr>
                  <a:grpSpLocks/>
                </p:cNvGrpSpPr>
                <p:nvPr/>
              </p:nvGrpSpPr>
              <p:grpSpPr bwMode="auto">
                <a:xfrm>
                  <a:off x="4749" y="668"/>
                  <a:ext cx="581" cy="145"/>
                  <a:chOff x="614" y="2568"/>
                  <a:chExt cx="725" cy="139"/>
                </a:xfrm>
              </p:grpSpPr>
              <p:sp>
                <p:nvSpPr>
                  <p:cNvPr id="164012" name="AutoShape 256"/>
                  <p:cNvSpPr>
                    <a:spLocks noChangeArrowheads="1"/>
                  </p:cNvSpPr>
                  <p:nvPr/>
                </p:nvSpPr>
                <p:spPr bwMode="auto">
                  <a:xfrm>
                    <a:off x="609" y="2567"/>
                    <a:ext cx="726" cy="137"/>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cs typeface="Arial" panose="020B0604020202020204" pitchFamily="34" charset="0"/>
                    </a:endParaRPr>
                  </a:p>
                </p:txBody>
              </p:sp>
              <p:sp>
                <p:nvSpPr>
                  <p:cNvPr id="164013" name="AutoShape 257"/>
                  <p:cNvSpPr>
                    <a:spLocks noChangeArrowheads="1"/>
                  </p:cNvSpPr>
                  <p:nvPr/>
                </p:nvSpPr>
                <p:spPr bwMode="auto">
                  <a:xfrm>
                    <a:off x="625" y="2584"/>
                    <a:ext cx="695"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cs typeface="Arial" panose="020B0604020202020204" pitchFamily="34" charset="0"/>
                    </a:endParaRPr>
                  </a:p>
                </p:txBody>
              </p:sp>
            </p:grpSp>
            <p:sp>
              <p:nvSpPr>
                <p:cNvPr id="163988" name="Rectangle 258"/>
                <p:cNvSpPr>
                  <a:spLocks noChangeArrowheads="1"/>
                </p:cNvSpPr>
                <p:nvPr/>
              </p:nvSpPr>
              <p:spPr bwMode="auto">
                <a:xfrm>
                  <a:off x="4225" y="1019"/>
                  <a:ext cx="594" cy="48"/>
                </a:xfrm>
                <a:prstGeom prst="rect">
                  <a:avLst/>
                </a:prstGeom>
                <a:solidFill>
                  <a:schemeClr val="tx1"/>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cs typeface="Arial" panose="020B0604020202020204" pitchFamily="34" charset="0"/>
                  </a:endParaRPr>
                </a:p>
              </p:txBody>
            </p:sp>
            <p:grpSp>
              <p:nvGrpSpPr>
                <p:cNvPr id="163989" name="Group 259"/>
                <p:cNvGrpSpPr>
                  <a:grpSpLocks/>
                </p:cNvGrpSpPr>
                <p:nvPr/>
              </p:nvGrpSpPr>
              <p:grpSpPr bwMode="auto">
                <a:xfrm>
                  <a:off x="4747" y="994"/>
                  <a:ext cx="581" cy="134"/>
                  <a:chOff x="614" y="2568"/>
                  <a:chExt cx="725" cy="139"/>
                </a:xfrm>
              </p:grpSpPr>
              <p:sp>
                <p:nvSpPr>
                  <p:cNvPr id="164010" name="AutoShape 260"/>
                  <p:cNvSpPr>
                    <a:spLocks noChangeArrowheads="1"/>
                  </p:cNvSpPr>
                  <p:nvPr/>
                </p:nvSpPr>
                <p:spPr bwMode="auto">
                  <a:xfrm>
                    <a:off x="612" y="2569"/>
                    <a:ext cx="726" cy="136"/>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cs typeface="Arial" panose="020B0604020202020204" pitchFamily="34" charset="0"/>
                    </a:endParaRPr>
                  </a:p>
                </p:txBody>
              </p:sp>
              <p:sp>
                <p:nvSpPr>
                  <p:cNvPr id="164011" name="AutoShape 261"/>
                  <p:cNvSpPr>
                    <a:spLocks noChangeArrowheads="1"/>
                  </p:cNvSpPr>
                  <p:nvPr/>
                </p:nvSpPr>
                <p:spPr bwMode="auto">
                  <a:xfrm>
                    <a:off x="627" y="2588"/>
                    <a:ext cx="695" cy="9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cs typeface="Arial" panose="020B0604020202020204" pitchFamily="34" charset="0"/>
                    </a:endParaRPr>
                  </a:p>
                </p:txBody>
              </p:sp>
            </p:grpSp>
            <p:sp>
              <p:nvSpPr>
                <p:cNvPr id="163990" name="Rectangle 262"/>
                <p:cNvSpPr>
                  <a:spLocks noChangeArrowheads="1"/>
                </p:cNvSpPr>
                <p:nvPr/>
              </p:nvSpPr>
              <p:spPr bwMode="auto">
                <a:xfrm>
                  <a:off x="4213" y="1359"/>
                  <a:ext cx="594" cy="48"/>
                </a:xfrm>
                <a:prstGeom prst="rect">
                  <a:avLst/>
                </a:prstGeom>
                <a:solidFill>
                  <a:schemeClr val="tx1"/>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cs typeface="Arial" panose="020B0604020202020204" pitchFamily="34" charset="0"/>
                  </a:endParaRPr>
                </a:p>
              </p:txBody>
            </p:sp>
            <p:sp>
              <p:nvSpPr>
                <p:cNvPr id="163991" name="Rectangle 263"/>
                <p:cNvSpPr>
                  <a:spLocks noChangeArrowheads="1"/>
                </p:cNvSpPr>
                <p:nvPr/>
              </p:nvSpPr>
              <p:spPr bwMode="auto">
                <a:xfrm>
                  <a:off x="4225" y="1657"/>
                  <a:ext cx="600" cy="42"/>
                </a:xfrm>
                <a:prstGeom prst="rect">
                  <a:avLst/>
                </a:prstGeom>
                <a:solidFill>
                  <a:schemeClr val="tx1"/>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cs typeface="Arial" panose="020B0604020202020204" pitchFamily="34" charset="0"/>
                  </a:endParaRPr>
                </a:p>
              </p:txBody>
            </p:sp>
            <p:grpSp>
              <p:nvGrpSpPr>
                <p:cNvPr id="163992" name="Group 264"/>
                <p:cNvGrpSpPr>
                  <a:grpSpLocks/>
                </p:cNvGrpSpPr>
                <p:nvPr/>
              </p:nvGrpSpPr>
              <p:grpSpPr bwMode="auto">
                <a:xfrm>
                  <a:off x="4735" y="1627"/>
                  <a:ext cx="582" cy="151"/>
                  <a:chOff x="614" y="2568"/>
                  <a:chExt cx="725" cy="139"/>
                </a:xfrm>
              </p:grpSpPr>
              <p:sp>
                <p:nvSpPr>
                  <p:cNvPr id="164008" name="AutoShape 265"/>
                  <p:cNvSpPr>
                    <a:spLocks noChangeArrowheads="1"/>
                  </p:cNvSpPr>
                  <p:nvPr/>
                </p:nvSpPr>
                <p:spPr bwMode="auto">
                  <a:xfrm>
                    <a:off x="611" y="2568"/>
                    <a:ext cx="717" cy="137"/>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cs typeface="Arial" panose="020B0604020202020204" pitchFamily="34" charset="0"/>
                    </a:endParaRPr>
                  </a:p>
                </p:txBody>
              </p:sp>
              <p:sp>
                <p:nvSpPr>
                  <p:cNvPr id="164009" name="AutoShape 266"/>
                  <p:cNvSpPr>
                    <a:spLocks noChangeArrowheads="1"/>
                  </p:cNvSpPr>
                  <p:nvPr/>
                </p:nvSpPr>
                <p:spPr bwMode="auto">
                  <a:xfrm>
                    <a:off x="627" y="2585"/>
                    <a:ext cx="686"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cs typeface="Arial" panose="020B0604020202020204" pitchFamily="34" charset="0"/>
                    </a:endParaRPr>
                  </a:p>
                </p:txBody>
              </p:sp>
            </p:grpSp>
            <p:sp>
              <p:nvSpPr>
                <p:cNvPr id="163993" name="Freeform 267"/>
                <p:cNvSpPr>
                  <a:spLocks/>
                </p:cNvSpPr>
                <p:nvPr/>
              </p:nvSpPr>
              <p:spPr bwMode="auto">
                <a:xfrm>
                  <a:off x="5288" y="1354"/>
                  <a:ext cx="263" cy="188"/>
                </a:xfrm>
                <a:custGeom>
                  <a:avLst/>
                  <a:gdLst>
                    <a:gd name="T0" fmla="*/ 2 w 328"/>
                    <a:gd name="T1" fmla="*/ 0 h 226"/>
                    <a:gd name="T2" fmla="*/ 6 w 328"/>
                    <a:gd name="T3" fmla="*/ 5 h 226"/>
                    <a:gd name="T4" fmla="*/ 6 w 328"/>
                    <a:gd name="T5" fmla="*/ 8 h 226"/>
                    <a:gd name="T6" fmla="*/ 0 w 328"/>
                    <a:gd name="T7" fmla="*/ 3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163994" name="Group 268"/>
                <p:cNvGrpSpPr>
                  <a:grpSpLocks/>
                </p:cNvGrpSpPr>
                <p:nvPr/>
              </p:nvGrpSpPr>
              <p:grpSpPr bwMode="auto">
                <a:xfrm>
                  <a:off x="4739" y="1327"/>
                  <a:ext cx="582" cy="139"/>
                  <a:chOff x="614" y="2568"/>
                  <a:chExt cx="725" cy="139"/>
                </a:xfrm>
              </p:grpSpPr>
              <p:sp>
                <p:nvSpPr>
                  <p:cNvPr id="164006" name="AutoShape 269"/>
                  <p:cNvSpPr>
                    <a:spLocks noChangeArrowheads="1"/>
                  </p:cNvSpPr>
                  <p:nvPr/>
                </p:nvSpPr>
                <p:spPr bwMode="auto">
                  <a:xfrm>
                    <a:off x="614" y="2570"/>
                    <a:ext cx="725" cy="137"/>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cs typeface="Arial" panose="020B0604020202020204" pitchFamily="34" charset="0"/>
                    </a:endParaRPr>
                  </a:p>
                </p:txBody>
              </p:sp>
              <p:sp>
                <p:nvSpPr>
                  <p:cNvPr id="164007" name="AutoShape 270"/>
                  <p:cNvSpPr>
                    <a:spLocks noChangeArrowheads="1"/>
                  </p:cNvSpPr>
                  <p:nvPr/>
                </p:nvSpPr>
                <p:spPr bwMode="auto">
                  <a:xfrm>
                    <a:off x="629" y="2588"/>
                    <a:ext cx="694"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cs typeface="Arial" panose="020B0604020202020204" pitchFamily="34" charset="0"/>
                    </a:endParaRPr>
                  </a:p>
                </p:txBody>
              </p:sp>
            </p:grpSp>
            <p:sp>
              <p:nvSpPr>
                <p:cNvPr id="163995" name="Rectangle 271"/>
                <p:cNvSpPr>
                  <a:spLocks noChangeArrowheads="1"/>
                </p:cNvSpPr>
                <p:nvPr/>
              </p:nvSpPr>
              <p:spPr bwMode="auto">
                <a:xfrm>
                  <a:off x="5246" y="428"/>
                  <a:ext cx="68" cy="2291"/>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cs typeface="Arial" panose="020B0604020202020204" pitchFamily="34" charset="0"/>
                  </a:endParaRPr>
                </a:p>
              </p:txBody>
            </p:sp>
            <p:sp>
              <p:nvSpPr>
                <p:cNvPr id="163996" name="Freeform 272"/>
                <p:cNvSpPr>
                  <a:spLocks/>
                </p:cNvSpPr>
                <p:nvPr/>
              </p:nvSpPr>
              <p:spPr bwMode="auto">
                <a:xfrm>
                  <a:off x="5312" y="1007"/>
                  <a:ext cx="237" cy="213"/>
                </a:xfrm>
                <a:custGeom>
                  <a:avLst/>
                  <a:gdLst>
                    <a:gd name="T0" fmla="*/ 2 w 296"/>
                    <a:gd name="T1" fmla="*/ 0 h 256"/>
                    <a:gd name="T2" fmla="*/ 6 w 296"/>
                    <a:gd name="T3" fmla="*/ 5 h 256"/>
                    <a:gd name="T4" fmla="*/ 6 w 296"/>
                    <a:gd name="T5" fmla="*/ 9 h 256"/>
                    <a:gd name="T6" fmla="*/ 0 w 296"/>
                    <a:gd name="T7" fmla="*/ 3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997" name="Freeform 273"/>
                <p:cNvSpPr>
                  <a:spLocks/>
                </p:cNvSpPr>
                <p:nvPr/>
              </p:nvSpPr>
              <p:spPr bwMode="auto">
                <a:xfrm>
                  <a:off x="5315" y="680"/>
                  <a:ext cx="244" cy="240"/>
                </a:xfrm>
                <a:custGeom>
                  <a:avLst/>
                  <a:gdLst>
                    <a:gd name="T0" fmla="*/ 0 w 304"/>
                    <a:gd name="T1" fmla="*/ 0 h 288"/>
                    <a:gd name="T2" fmla="*/ 6 w 304"/>
                    <a:gd name="T3" fmla="*/ 7 h 288"/>
                    <a:gd name="T4" fmla="*/ 5 w 304"/>
                    <a:gd name="T5" fmla="*/ 11 h 288"/>
                    <a:gd name="T6" fmla="*/ 2 w 304"/>
                    <a:gd name="T7" fmla="*/ 5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998" name="Oval 274"/>
                <p:cNvSpPr>
                  <a:spLocks noChangeArrowheads="1"/>
                </p:cNvSpPr>
                <p:nvPr/>
              </p:nvSpPr>
              <p:spPr bwMode="auto">
                <a:xfrm>
                  <a:off x="5513" y="2612"/>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cs typeface="Arial" panose="020B0604020202020204" pitchFamily="34" charset="0"/>
                  </a:endParaRPr>
                </a:p>
              </p:txBody>
            </p:sp>
            <p:sp>
              <p:nvSpPr>
                <p:cNvPr id="163999" name="Freeform 275"/>
                <p:cNvSpPr>
                  <a:spLocks/>
                </p:cNvSpPr>
                <p:nvPr/>
              </p:nvSpPr>
              <p:spPr bwMode="auto">
                <a:xfrm>
                  <a:off x="5302" y="2614"/>
                  <a:ext cx="245" cy="200"/>
                </a:xfrm>
                <a:custGeom>
                  <a:avLst/>
                  <a:gdLst>
                    <a:gd name="T0" fmla="*/ 0 w 306"/>
                    <a:gd name="T1" fmla="*/ 5 h 240"/>
                    <a:gd name="T2" fmla="*/ 2 w 306"/>
                    <a:gd name="T3" fmla="*/ 9 h 240"/>
                    <a:gd name="T4" fmla="*/ 6 w 306"/>
                    <a:gd name="T5" fmla="*/ 5 h 240"/>
                    <a:gd name="T6" fmla="*/ 6 w 306"/>
                    <a:gd name="T7" fmla="*/ 0 h 240"/>
                    <a:gd name="T8" fmla="*/ 0 w 306"/>
                    <a:gd name="T9" fmla="*/ 5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4000" name="AutoShape 276"/>
                <p:cNvSpPr>
                  <a:spLocks noChangeArrowheads="1"/>
                </p:cNvSpPr>
                <p:nvPr/>
              </p:nvSpPr>
              <p:spPr bwMode="auto">
                <a:xfrm>
                  <a:off x="4139" y="2684"/>
                  <a:ext cx="1201" cy="143"/>
                </a:xfrm>
                <a:prstGeom prst="roundRect">
                  <a:avLst>
                    <a:gd name="adj" fmla="val 50000"/>
                  </a:avLst>
                </a:prstGeom>
                <a:solidFill>
                  <a:srgbClr val="DDDDDD"/>
                </a:solidFill>
                <a:ln w="9525">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cs typeface="Arial" panose="020B0604020202020204" pitchFamily="34" charset="0"/>
                  </a:endParaRPr>
                </a:p>
              </p:txBody>
            </p:sp>
            <p:sp>
              <p:nvSpPr>
                <p:cNvPr id="164001" name="AutoShape 277"/>
                <p:cNvSpPr>
                  <a:spLocks noChangeArrowheads="1"/>
                </p:cNvSpPr>
                <p:nvPr/>
              </p:nvSpPr>
              <p:spPr bwMode="auto">
                <a:xfrm>
                  <a:off x="4201" y="2713"/>
                  <a:ext cx="1077" cy="78"/>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cs typeface="Arial" panose="020B0604020202020204" pitchFamily="34" charset="0"/>
                  </a:endParaRPr>
                </a:p>
              </p:txBody>
            </p:sp>
            <p:sp>
              <p:nvSpPr>
                <p:cNvPr id="164002" name="Oval 278"/>
                <p:cNvSpPr>
                  <a:spLocks noChangeArrowheads="1"/>
                </p:cNvSpPr>
                <p:nvPr/>
              </p:nvSpPr>
              <p:spPr bwMode="auto">
                <a:xfrm>
                  <a:off x="4306" y="2385"/>
                  <a:ext cx="161" cy="143"/>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cs typeface="Arial" panose="020B0604020202020204" pitchFamily="34" charset="0"/>
                  </a:endParaRPr>
                </a:p>
              </p:txBody>
            </p:sp>
            <p:sp>
              <p:nvSpPr>
                <p:cNvPr id="164003" name="Oval 279"/>
                <p:cNvSpPr>
                  <a:spLocks noChangeArrowheads="1"/>
                </p:cNvSpPr>
                <p:nvPr/>
              </p:nvSpPr>
              <p:spPr bwMode="auto">
                <a:xfrm>
                  <a:off x="4485" y="2385"/>
                  <a:ext cx="161" cy="143"/>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endParaRPr kumimoji="0" lang="zh-CN" altLang="zh-CN" sz="1800">
                    <a:solidFill>
                      <a:srgbClr val="FF0000"/>
                    </a:solidFill>
                    <a:latin typeface="Arial" panose="020B0604020202020204" pitchFamily="34" charset="0"/>
                    <a:ea typeface="宋体" panose="02010600030101010101" pitchFamily="2" charset="-122"/>
                    <a:cs typeface="Arial" panose="020B0604020202020204" pitchFamily="34" charset="0"/>
                  </a:endParaRPr>
                </a:p>
              </p:txBody>
            </p:sp>
            <p:sp>
              <p:nvSpPr>
                <p:cNvPr id="164004" name="Oval 280"/>
                <p:cNvSpPr>
                  <a:spLocks noChangeArrowheads="1"/>
                </p:cNvSpPr>
                <p:nvPr/>
              </p:nvSpPr>
              <p:spPr bwMode="auto">
                <a:xfrm>
                  <a:off x="4659" y="2379"/>
                  <a:ext cx="161" cy="143"/>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cs typeface="Arial" panose="020B0604020202020204" pitchFamily="34" charset="0"/>
                  </a:endParaRPr>
                </a:p>
              </p:txBody>
            </p:sp>
            <p:sp>
              <p:nvSpPr>
                <p:cNvPr id="164005" name="Rectangle 281"/>
                <p:cNvSpPr>
                  <a:spLocks noChangeArrowheads="1"/>
                </p:cNvSpPr>
                <p:nvPr/>
              </p:nvSpPr>
              <p:spPr bwMode="auto">
                <a:xfrm>
                  <a:off x="5061" y="1836"/>
                  <a:ext cx="87" cy="764"/>
                </a:xfrm>
                <a:prstGeom prst="rect">
                  <a:avLst/>
                </a:prstGeom>
                <a:solidFill>
                  <a:srgbClr val="292929"/>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cs typeface="Arial" panose="020B0604020202020204" pitchFamily="34" charset="0"/>
                  </a:endParaRPr>
                </a:p>
              </p:txBody>
            </p:sp>
          </p:grpSp>
        </p:grpSp>
        <p:cxnSp>
          <p:nvCxnSpPr>
            <p:cNvPr id="163850" name="Straight Arrow Connector 484"/>
            <p:cNvCxnSpPr>
              <a:cxnSpLocks noChangeShapeType="1"/>
            </p:cNvCxnSpPr>
            <p:nvPr/>
          </p:nvCxnSpPr>
          <p:spPr bwMode="auto">
            <a:xfrm>
              <a:off x="1084578" y="3909684"/>
              <a:ext cx="1804883" cy="1489092"/>
            </a:xfrm>
            <a:prstGeom prst="straightConnector1">
              <a:avLst/>
            </a:prstGeom>
            <a:noFill/>
            <a:ln w="25400">
              <a:solidFill>
                <a:schemeClr val="tx1"/>
              </a:solidFill>
              <a:round/>
              <a:headEnd type="triangle" w="med" len="med"/>
              <a:tailEnd type="triangle" w="med" len="med"/>
            </a:ln>
            <a:extLst>
              <a:ext uri="{909E8E84-426E-40DD-AFC4-6F175D3DCCD1}">
                <a14:hiddenFill xmlns:a14="http://schemas.microsoft.com/office/drawing/2010/main">
                  <a:noFill/>
                </a14:hiddenFill>
              </a:ext>
            </a:extLst>
          </p:spPr>
        </p:cxnSp>
        <p:grpSp>
          <p:nvGrpSpPr>
            <p:cNvPr id="163851" name="Group 61440"/>
            <p:cNvGrpSpPr>
              <a:grpSpLocks/>
            </p:cNvGrpSpPr>
            <p:nvPr/>
          </p:nvGrpSpPr>
          <p:grpSpPr bwMode="auto">
            <a:xfrm>
              <a:off x="1471823" y="4151999"/>
              <a:ext cx="317511" cy="369332"/>
              <a:chOff x="1614533" y="4280420"/>
              <a:chExt cx="317511" cy="369332"/>
            </a:xfrm>
          </p:grpSpPr>
          <p:sp>
            <p:nvSpPr>
              <p:cNvPr id="163977" name="Oval 486"/>
              <p:cNvSpPr>
                <a:spLocks noChangeArrowheads="1"/>
              </p:cNvSpPr>
              <p:nvPr/>
            </p:nvSpPr>
            <p:spPr bwMode="auto">
              <a:xfrm>
                <a:off x="1628337" y="4321838"/>
                <a:ext cx="303707" cy="303707"/>
              </a:xfrm>
              <a:prstGeom prst="ellipse">
                <a:avLst/>
              </a:prstGeom>
              <a:solidFill>
                <a:schemeClr val="bg1"/>
              </a:solidFill>
              <a:ln w="15875">
                <a:solidFill>
                  <a:schemeClr val="tx1"/>
                </a:solidFill>
                <a:round/>
                <a:headEnd/>
                <a:tailEnd/>
              </a:ln>
            </p:spPr>
            <p:txBody>
              <a:bodyPr wrap="none"/>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163978" name="TextBox 487"/>
              <p:cNvSpPr txBox="1">
                <a:spLocks noChangeArrowheads="1"/>
              </p:cNvSpPr>
              <p:nvPr/>
            </p:nvSpPr>
            <p:spPr bwMode="auto">
              <a:xfrm>
                <a:off x="1614533" y="4280420"/>
                <a:ext cx="31304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a:latin typeface="Arial" panose="020B0604020202020204" pitchFamily="34" charset="0"/>
                    <a:ea typeface="宋体" panose="02010600030101010101" pitchFamily="2" charset="-122"/>
                    <a:cs typeface="Arial" panose="020B0604020202020204" pitchFamily="34" charset="0"/>
                  </a:rPr>
                  <a:t>1</a:t>
                </a:r>
              </a:p>
            </p:txBody>
          </p:sp>
        </p:grpSp>
        <p:sp>
          <p:nvSpPr>
            <p:cNvPr id="163852" name="TextBox 488"/>
            <p:cNvSpPr txBox="1">
              <a:spLocks noChangeArrowheads="1"/>
            </p:cNvSpPr>
            <p:nvPr/>
          </p:nvSpPr>
          <p:spPr bwMode="auto">
            <a:xfrm>
              <a:off x="506451" y="4630837"/>
              <a:ext cx="2033747" cy="6463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a:latin typeface="Arial Narrow" panose="020B0606020202030204" pitchFamily="34" charset="0"/>
                  <a:ea typeface="宋体" panose="02010600030101010101" pitchFamily="2" charset="-122"/>
                </a:rPr>
                <a:t>1. Bob</a:t>
              </a:r>
              <a:r>
                <a:rPr kumimoji="0" lang="zh-CN" altLang="en-US" sz="1800">
                  <a:latin typeface="Arial Narrow" panose="020B0606020202030204" pitchFamily="34" charset="0"/>
                  <a:ea typeface="宋体" panose="02010600030101010101" pitchFamily="2" charset="-122"/>
                </a:rPr>
                <a:t>管理自己</a:t>
              </a:r>
              <a:endParaRPr kumimoji="0" lang="en-US" altLang="zh-CN" sz="1800">
                <a:latin typeface="Arial Narrow" panose="020B0606020202030204" pitchFamily="34" charset="0"/>
                <a:ea typeface="宋体" panose="02010600030101010101" pitchFamily="2" charset="-122"/>
              </a:endParaRPr>
            </a:p>
            <a:p>
              <a:pPr eaLnBrk="1" hangingPunct="1">
                <a:spcBef>
                  <a:spcPct val="0"/>
                </a:spcBef>
                <a:buClrTx/>
                <a:buSzTx/>
                <a:buFontTx/>
                <a:buNone/>
              </a:pPr>
              <a:r>
                <a:rPr kumimoji="0" lang="zh-CN" altLang="en-US" sz="1800">
                  <a:latin typeface="Arial Narrow" panose="020B0606020202030204" pitchFamily="34" charset="0"/>
                  <a:ea typeface="宋体" panose="02010600030101010101" pitchFamily="2" charset="-122"/>
                </a:rPr>
                <a:t>的</a:t>
              </a:r>
              <a:r>
                <a:rPr kumimoji="0" lang="en-US" altLang="zh-CN" sz="1800">
                  <a:latin typeface="Arial Narrow" panose="020B0606020202030204" pitchFamily="34" charset="0"/>
                  <a:ea typeface="宋体" panose="02010600030101010101" pitchFamily="2" charset="-122"/>
                </a:rPr>
                <a:t> Netflix</a:t>
              </a:r>
              <a:r>
                <a:rPr kumimoji="0" lang="zh-CN" altLang="en-US" sz="1800">
                  <a:latin typeface="Arial Narrow" panose="020B0606020202030204" pitchFamily="34" charset="0"/>
                  <a:ea typeface="宋体" panose="02010600030101010101" pitchFamily="2" charset="-122"/>
                </a:rPr>
                <a:t>帐号</a:t>
              </a:r>
              <a:endParaRPr kumimoji="0" lang="en-US" altLang="zh-CN" sz="1800">
                <a:latin typeface="Arial Narrow" panose="020B0606020202030204" pitchFamily="34" charset="0"/>
                <a:ea typeface="宋体" panose="02010600030101010101" pitchFamily="2" charset="-122"/>
              </a:endParaRPr>
            </a:p>
          </p:txBody>
        </p:sp>
        <p:sp>
          <p:nvSpPr>
            <p:cNvPr id="163853" name="TextBox 490"/>
            <p:cNvSpPr txBox="1">
              <a:spLocks noChangeArrowheads="1"/>
            </p:cNvSpPr>
            <p:nvPr/>
          </p:nvSpPr>
          <p:spPr bwMode="auto">
            <a:xfrm>
              <a:off x="154421" y="2614823"/>
              <a:ext cx="2033747" cy="6463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a:latin typeface="Arial Narrow" panose="020B0606020202030204" pitchFamily="34" charset="0"/>
                  <a:ea typeface="宋体" panose="02010600030101010101" pitchFamily="2" charset="-122"/>
                </a:rPr>
                <a:t>Netflix</a:t>
              </a:r>
              <a:r>
                <a:rPr kumimoji="0" lang="zh-CN" altLang="en-US" sz="1800">
                  <a:latin typeface="Arial Narrow" panose="020B0606020202030204" pitchFamily="34" charset="0"/>
                  <a:ea typeface="宋体" panose="02010600030101010101" pitchFamily="2" charset="-122"/>
                </a:rPr>
                <a:t>登记</a:t>
              </a:r>
              <a:r>
                <a:rPr kumimoji="0" lang="en-US" altLang="zh-CN" sz="1800">
                  <a:latin typeface="Arial Narrow" panose="020B0606020202030204" pitchFamily="34" charset="0"/>
                  <a:ea typeface="宋体" panose="02010600030101010101" pitchFamily="2" charset="-122"/>
                </a:rPr>
                <a:t>/</a:t>
              </a:r>
              <a:r>
                <a:rPr kumimoji="0" lang="zh-CN" altLang="en-US" sz="1800">
                  <a:latin typeface="Arial Narrow" panose="020B0606020202030204" pitchFamily="34" charset="0"/>
                  <a:ea typeface="宋体" panose="02010600030101010101" pitchFamily="2" charset="-122"/>
                </a:rPr>
                <a:t>计费服务器</a:t>
              </a:r>
              <a:endParaRPr kumimoji="0" lang="en-US" altLang="zh-CN" sz="1800">
                <a:latin typeface="Arial Narrow" panose="020B0606020202030204" pitchFamily="34" charset="0"/>
                <a:ea typeface="宋体" panose="02010600030101010101" pitchFamily="2" charset="-122"/>
              </a:endParaRPr>
            </a:p>
          </p:txBody>
        </p:sp>
        <p:sp>
          <p:nvSpPr>
            <p:cNvPr id="163854" name="Freeform 1287"/>
            <p:cNvSpPr>
              <a:spLocks/>
            </p:cNvSpPr>
            <p:nvPr/>
          </p:nvSpPr>
          <p:spPr bwMode="auto">
            <a:xfrm>
              <a:off x="2266011" y="1575222"/>
              <a:ext cx="3133006" cy="1506865"/>
            </a:xfrm>
            <a:custGeom>
              <a:avLst/>
              <a:gdLst>
                <a:gd name="T0" fmla="*/ 2147483646 w 10000"/>
                <a:gd name="T1" fmla="*/ 2147483646 h 10000"/>
                <a:gd name="T2" fmla="*/ 2147483646 w 10000"/>
                <a:gd name="T3" fmla="*/ 2147483646 h 10000"/>
                <a:gd name="T4" fmla="*/ 2147483646 w 10000"/>
                <a:gd name="T5" fmla="*/ 2147483646 h 10000"/>
                <a:gd name="T6" fmla="*/ 2147483646 w 10000"/>
                <a:gd name="T7" fmla="*/ 2147483646 h 10000"/>
                <a:gd name="T8" fmla="*/ 2147483646 w 10000"/>
                <a:gd name="T9" fmla="*/ 2147483646 h 10000"/>
                <a:gd name="T10" fmla="*/ 2147483646 w 10000"/>
                <a:gd name="T11" fmla="*/ 2147483646 h 10000"/>
                <a:gd name="T12" fmla="*/ 2147483646 w 10000"/>
                <a:gd name="T13" fmla="*/ 2147483646 h 10000"/>
                <a:gd name="T14" fmla="*/ 2147483646 w 10000"/>
                <a:gd name="T15" fmla="*/ 2147483646 h 10000"/>
                <a:gd name="T16" fmla="*/ 2147483646 w 10000"/>
                <a:gd name="T17" fmla="*/ 2147483646 h 10000"/>
                <a:gd name="T18" fmla="*/ 2147483646 w 10000"/>
                <a:gd name="T19" fmla="*/ 2147483646 h 10000"/>
                <a:gd name="T20" fmla="*/ 2147483646 w 10000"/>
                <a:gd name="T21" fmla="*/ 2147483646 h 10000"/>
                <a:gd name="T22" fmla="*/ 2147483646 w 10000"/>
                <a:gd name="T23" fmla="*/ 2147483646 h 10000"/>
                <a:gd name="T24" fmla="*/ 2147483646 w 10000"/>
                <a:gd name="T25" fmla="*/ 2147483646 h 10000"/>
                <a:gd name="T26" fmla="*/ 2147483646 w 10000"/>
                <a:gd name="T27" fmla="*/ 2147483646 h 10000"/>
                <a:gd name="T28" fmla="*/ 2147483646 w 10000"/>
                <a:gd name="T29" fmla="*/ 2147483646 h 10000"/>
                <a:gd name="T30" fmla="*/ 2147483646 w 10000"/>
                <a:gd name="T31" fmla="*/ 2147483646 h 10000"/>
                <a:gd name="T32" fmla="*/ 2147483646 w 10000"/>
                <a:gd name="T33" fmla="*/ 2147483646 h 10000"/>
                <a:gd name="T34" fmla="*/ 2147483646 w 10000"/>
                <a:gd name="T35" fmla="*/ 2147483646 h 1000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000"/>
                <a:gd name="T55" fmla="*/ 0 h 10000"/>
                <a:gd name="T56" fmla="*/ 10000 w 10000"/>
                <a:gd name="T57" fmla="*/ 10000 h 10000"/>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000" h="10000">
                  <a:moveTo>
                    <a:pt x="6270" y="126"/>
                  </a:moveTo>
                  <a:cubicBezTo>
                    <a:pt x="5642" y="245"/>
                    <a:pt x="4469" y="528"/>
                    <a:pt x="3738" y="756"/>
                  </a:cubicBezTo>
                  <a:cubicBezTo>
                    <a:pt x="3007" y="984"/>
                    <a:pt x="2405" y="1322"/>
                    <a:pt x="1887" y="1495"/>
                  </a:cubicBezTo>
                  <a:cubicBezTo>
                    <a:pt x="1369" y="1668"/>
                    <a:pt x="1195" y="1105"/>
                    <a:pt x="629" y="1793"/>
                  </a:cubicBezTo>
                  <a:cubicBezTo>
                    <a:pt x="63" y="2481"/>
                    <a:pt x="218" y="3574"/>
                    <a:pt x="128" y="4417"/>
                  </a:cubicBezTo>
                  <a:cubicBezTo>
                    <a:pt x="39" y="5260"/>
                    <a:pt x="-87" y="6368"/>
                    <a:pt x="89" y="6848"/>
                  </a:cubicBezTo>
                  <a:cubicBezTo>
                    <a:pt x="265" y="7328"/>
                    <a:pt x="491" y="7223"/>
                    <a:pt x="1207" y="7298"/>
                  </a:cubicBezTo>
                  <a:cubicBezTo>
                    <a:pt x="1924" y="7374"/>
                    <a:pt x="3641" y="7133"/>
                    <a:pt x="4406" y="7298"/>
                  </a:cubicBezTo>
                  <a:cubicBezTo>
                    <a:pt x="5171" y="7463"/>
                    <a:pt x="5298" y="7868"/>
                    <a:pt x="5779" y="8288"/>
                  </a:cubicBezTo>
                  <a:cubicBezTo>
                    <a:pt x="6260" y="8709"/>
                    <a:pt x="6848" y="9549"/>
                    <a:pt x="7290" y="9819"/>
                  </a:cubicBezTo>
                  <a:cubicBezTo>
                    <a:pt x="7731" y="10089"/>
                    <a:pt x="8124" y="10014"/>
                    <a:pt x="8448" y="9879"/>
                  </a:cubicBezTo>
                  <a:cubicBezTo>
                    <a:pt x="8771" y="9744"/>
                    <a:pt x="9056" y="9549"/>
                    <a:pt x="9252" y="9008"/>
                  </a:cubicBezTo>
                  <a:cubicBezTo>
                    <a:pt x="9448" y="8469"/>
                    <a:pt x="9537" y="7418"/>
                    <a:pt x="9644" y="6639"/>
                  </a:cubicBezTo>
                  <a:cubicBezTo>
                    <a:pt x="9752" y="5858"/>
                    <a:pt x="9851" y="5168"/>
                    <a:pt x="9899" y="4327"/>
                  </a:cubicBezTo>
                  <a:cubicBezTo>
                    <a:pt x="9949" y="3486"/>
                    <a:pt x="10076" y="2256"/>
                    <a:pt x="9939" y="1566"/>
                  </a:cubicBezTo>
                  <a:cubicBezTo>
                    <a:pt x="9802" y="876"/>
                    <a:pt x="9478" y="471"/>
                    <a:pt x="9075" y="216"/>
                  </a:cubicBezTo>
                  <a:cubicBezTo>
                    <a:pt x="8674" y="-39"/>
                    <a:pt x="7997" y="20"/>
                    <a:pt x="7525" y="5"/>
                  </a:cubicBezTo>
                  <a:cubicBezTo>
                    <a:pt x="7055" y="-9"/>
                    <a:pt x="6898" y="5"/>
                    <a:pt x="6270" y="126"/>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163855" name="Group 249"/>
            <p:cNvGrpSpPr>
              <a:grpSpLocks/>
            </p:cNvGrpSpPr>
            <p:nvPr/>
          </p:nvGrpSpPr>
          <p:grpSpPr bwMode="auto">
            <a:xfrm>
              <a:off x="2511660" y="1938896"/>
              <a:ext cx="365511" cy="637577"/>
              <a:chOff x="4140" y="429"/>
              <a:chExt cx="1425" cy="2396"/>
            </a:xfrm>
          </p:grpSpPr>
          <p:sp>
            <p:nvSpPr>
              <p:cNvPr id="163945" name="Freeform 250"/>
              <p:cNvSpPr>
                <a:spLocks/>
              </p:cNvSpPr>
              <p:nvPr/>
            </p:nvSpPr>
            <p:spPr bwMode="auto">
              <a:xfrm>
                <a:off x="5268" y="433"/>
                <a:ext cx="283" cy="2286"/>
              </a:xfrm>
              <a:custGeom>
                <a:avLst/>
                <a:gdLst>
                  <a:gd name="T0" fmla="*/ 2 w 354"/>
                  <a:gd name="T1" fmla="*/ 0 h 2742"/>
                  <a:gd name="T2" fmla="*/ 6 w 354"/>
                  <a:gd name="T3" fmla="*/ 13 h 2742"/>
                  <a:gd name="T4" fmla="*/ 6 w 354"/>
                  <a:gd name="T5" fmla="*/ 99 h 2742"/>
                  <a:gd name="T6" fmla="*/ 0 w 354"/>
                  <a:gd name="T7" fmla="*/ 103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946" name="Rectangle 251"/>
              <p:cNvSpPr>
                <a:spLocks noChangeArrowheads="1"/>
              </p:cNvSpPr>
              <p:nvPr/>
            </p:nvSpPr>
            <p:spPr bwMode="auto">
              <a:xfrm>
                <a:off x="4202" y="432"/>
                <a:ext cx="1052" cy="2279"/>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cs typeface="Arial" panose="020B0604020202020204" pitchFamily="34" charset="0"/>
                </a:endParaRPr>
              </a:p>
            </p:txBody>
          </p:sp>
          <p:sp>
            <p:nvSpPr>
              <p:cNvPr id="163947" name="Freeform 252"/>
              <p:cNvSpPr>
                <a:spLocks/>
              </p:cNvSpPr>
              <p:nvPr/>
            </p:nvSpPr>
            <p:spPr bwMode="auto">
              <a:xfrm>
                <a:off x="5321" y="570"/>
                <a:ext cx="169" cy="2115"/>
              </a:xfrm>
              <a:custGeom>
                <a:avLst/>
                <a:gdLst>
                  <a:gd name="T0" fmla="*/ 2 w 211"/>
                  <a:gd name="T1" fmla="*/ 0 h 2537"/>
                  <a:gd name="T2" fmla="*/ 4 w 211"/>
                  <a:gd name="T3" fmla="*/ 9 h 2537"/>
                  <a:gd name="T4" fmla="*/ 2 w 211"/>
                  <a:gd name="T5" fmla="*/ 94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948" name="Freeform 253"/>
              <p:cNvSpPr>
                <a:spLocks/>
              </p:cNvSpPr>
              <p:nvPr/>
            </p:nvSpPr>
            <p:spPr bwMode="auto">
              <a:xfrm>
                <a:off x="5284" y="1640"/>
                <a:ext cx="263" cy="189"/>
              </a:xfrm>
              <a:custGeom>
                <a:avLst/>
                <a:gdLst>
                  <a:gd name="T0" fmla="*/ 2 w 328"/>
                  <a:gd name="T1" fmla="*/ 0 h 226"/>
                  <a:gd name="T2" fmla="*/ 6 w 328"/>
                  <a:gd name="T3" fmla="*/ 6 h 226"/>
                  <a:gd name="T4" fmla="*/ 6 w 328"/>
                  <a:gd name="T5" fmla="*/ 9 h 226"/>
                  <a:gd name="T6" fmla="*/ 0 w 328"/>
                  <a:gd name="T7" fmla="*/ 4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949" name="Rectangle 254"/>
              <p:cNvSpPr>
                <a:spLocks noChangeArrowheads="1"/>
              </p:cNvSpPr>
              <p:nvPr/>
            </p:nvSpPr>
            <p:spPr bwMode="auto">
              <a:xfrm>
                <a:off x="4214" y="694"/>
                <a:ext cx="594" cy="48"/>
              </a:xfrm>
              <a:prstGeom prst="rect">
                <a:avLst/>
              </a:prstGeom>
              <a:solidFill>
                <a:schemeClr val="tx1"/>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cs typeface="Arial" panose="020B0604020202020204" pitchFamily="34" charset="0"/>
                </a:endParaRPr>
              </a:p>
            </p:txBody>
          </p:sp>
          <p:grpSp>
            <p:nvGrpSpPr>
              <p:cNvPr id="163950" name="Group 255"/>
              <p:cNvGrpSpPr>
                <a:grpSpLocks/>
              </p:cNvGrpSpPr>
              <p:nvPr/>
            </p:nvGrpSpPr>
            <p:grpSpPr bwMode="auto">
              <a:xfrm>
                <a:off x="4749" y="668"/>
                <a:ext cx="581" cy="145"/>
                <a:chOff x="614" y="2568"/>
                <a:chExt cx="725" cy="139"/>
              </a:xfrm>
            </p:grpSpPr>
            <p:sp>
              <p:nvSpPr>
                <p:cNvPr id="163975" name="AutoShape 256"/>
                <p:cNvSpPr>
                  <a:spLocks noChangeArrowheads="1"/>
                </p:cNvSpPr>
                <p:nvPr/>
              </p:nvSpPr>
              <p:spPr bwMode="auto">
                <a:xfrm>
                  <a:off x="611" y="2570"/>
                  <a:ext cx="726" cy="137"/>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cs typeface="Arial" panose="020B0604020202020204" pitchFamily="34" charset="0"/>
                  </a:endParaRPr>
                </a:p>
              </p:txBody>
            </p:sp>
            <p:sp>
              <p:nvSpPr>
                <p:cNvPr id="163976" name="AutoShape 257"/>
                <p:cNvSpPr>
                  <a:spLocks noChangeArrowheads="1"/>
                </p:cNvSpPr>
                <p:nvPr/>
              </p:nvSpPr>
              <p:spPr bwMode="auto">
                <a:xfrm>
                  <a:off x="627" y="2588"/>
                  <a:ext cx="695"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cs typeface="Arial" panose="020B0604020202020204" pitchFamily="34" charset="0"/>
                  </a:endParaRPr>
                </a:p>
              </p:txBody>
            </p:sp>
          </p:grpSp>
          <p:sp>
            <p:nvSpPr>
              <p:cNvPr id="163951" name="Rectangle 258"/>
              <p:cNvSpPr>
                <a:spLocks noChangeArrowheads="1"/>
              </p:cNvSpPr>
              <p:nvPr/>
            </p:nvSpPr>
            <p:spPr bwMode="auto">
              <a:xfrm>
                <a:off x="4227" y="1023"/>
                <a:ext cx="594" cy="48"/>
              </a:xfrm>
              <a:prstGeom prst="rect">
                <a:avLst/>
              </a:prstGeom>
              <a:solidFill>
                <a:schemeClr val="tx1"/>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cs typeface="Arial" panose="020B0604020202020204" pitchFamily="34" charset="0"/>
                </a:endParaRPr>
              </a:p>
            </p:txBody>
          </p:sp>
          <p:grpSp>
            <p:nvGrpSpPr>
              <p:cNvPr id="163952" name="Group 259"/>
              <p:cNvGrpSpPr>
                <a:grpSpLocks/>
              </p:cNvGrpSpPr>
              <p:nvPr/>
            </p:nvGrpSpPr>
            <p:grpSpPr bwMode="auto">
              <a:xfrm>
                <a:off x="4747" y="994"/>
                <a:ext cx="581" cy="134"/>
                <a:chOff x="614" y="2568"/>
                <a:chExt cx="725" cy="139"/>
              </a:xfrm>
            </p:grpSpPr>
            <p:sp>
              <p:nvSpPr>
                <p:cNvPr id="163973" name="AutoShape 260"/>
                <p:cNvSpPr>
                  <a:spLocks noChangeArrowheads="1"/>
                </p:cNvSpPr>
                <p:nvPr/>
              </p:nvSpPr>
              <p:spPr bwMode="auto">
                <a:xfrm>
                  <a:off x="614" y="2573"/>
                  <a:ext cx="726" cy="136"/>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cs typeface="Arial" panose="020B0604020202020204" pitchFamily="34" charset="0"/>
                  </a:endParaRPr>
                </a:p>
              </p:txBody>
            </p:sp>
            <p:sp>
              <p:nvSpPr>
                <p:cNvPr id="163974" name="AutoShape 261"/>
                <p:cNvSpPr>
                  <a:spLocks noChangeArrowheads="1"/>
                </p:cNvSpPr>
                <p:nvPr/>
              </p:nvSpPr>
              <p:spPr bwMode="auto">
                <a:xfrm>
                  <a:off x="629" y="2591"/>
                  <a:ext cx="695" cy="9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cs typeface="Arial" panose="020B0604020202020204" pitchFamily="34" charset="0"/>
                  </a:endParaRPr>
                </a:p>
              </p:txBody>
            </p:sp>
          </p:grpSp>
          <p:sp>
            <p:nvSpPr>
              <p:cNvPr id="163953" name="Rectangle 262"/>
              <p:cNvSpPr>
                <a:spLocks noChangeArrowheads="1"/>
              </p:cNvSpPr>
              <p:nvPr/>
            </p:nvSpPr>
            <p:spPr bwMode="auto">
              <a:xfrm>
                <a:off x="4214" y="1357"/>
                <a:ext cx="594" cy="48"/>
              </a:xfrm>
              <a:prstGeom prst="rect">
                <a:avLst/>
              </a:prstGeom>
              <a:solidFill>
                <a:schemeClr val="tx1"/>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cs typeface="Arial" panose="020B0604020202020204" pitchFamily="34" charset="0"/>
                </a:endParaRPr>
              </a:p>
            </p:txBody>
          </p:sp>
          <p:sp>
            <p:nvSpPr>
              <p:cNvPr id="163954" name="Rectangle 263"/>
              <p:cNvSpPr>
                <a:spLocks noChangeArrowheads="1"/>
              </p:cNvSpPr>
              <p:nvPr/>
            </p:nvSpPr>
            <p:spPr bwMode="auto">
              <a:xfrm>
                <a:off x="4227" y="1655"/>
                <a:ext cx="600" cy="48"/>
              </a:xfrm>
              <a:prstGeom prst="rect">
                <a:avLst/>
              </a:prstGeom>
              <a:solidFill>
                <a:schemeClr val="tx1"/>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cs typeface="Arial" panose="020B0604020202020204" pitchFamily="34" charset="0"/>
                </a:endParaRPr>
              </a:p>
            </p:txBody>
          </p:sp>
          <p:grpSp>
            <p:nvGrpSpPr>
              <p:cNvPr id="163955" name="Group 264"/>
              <p:cNvGrpSpPr>
                <a:grpSpLocks/>
              </p:cNvGrpSpPr>
              <p:nvPr/>
            </p:nvGrpSpPr>
            <p:grpSpPr bwMode="auto">
              <a:xfrm>
                <a:off x="4735" y="1627"/>
                <a:ext cx="582" cy="151"/>
                <a:chOff x="614" y="2568"/>
                <a:chExt cx="725" cy="139"/>
              </a:xfrm>
            </p:grpSpPr>
            <p:sp>
              <p:nvSpPr>
                <p:cNvPr id="163971" name="AutoShape 265"/>
                <p:cNvSpPr>
                  <a:spLocks noChangeArrowheads="1"/>
                </p:cNvSpPr>
                <p:nvPr/>
              </p:nvSpPr>
              <p:spPr bwMode="auto">
                <a:xfrm>
                  <a:off x="613" y="2572"/>
                  <a:ext cx="717" cy="137"/>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cs typeface="Arial" panose="020B0604020202020204" pitchFamily="34" charset="0"/>
                  </a:endParaRPr>
                </a:p>
              </p:txBody>
            </p:sp>
            <p:sp>
              <p:nvSpPr>
                <p:cNvPr id="163972" name="AutoShape 266"/>
                <p:cNvSpPr>
                  <a:spLocks noChangeArrowheads="1"/>
                </p:cNvSpPr>
                <p:nvPr/>
              </p:nvSpPr>
              <p:spPr bwMode="auto">
                <a:xfrm>
                  <a:off x="629" y="2588"/>
                  <a:ext cx="686"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cs typeface="Arial" panose="020B0604020202020204" pitchFamily="34" charset="0"/>
                  </a:endParaRPr>
                </a:p>
              </p:txBody>
            </p:sp>
          </p:grpSp>
          <p:sp>
            <p:nvSpPr>
              <p:cNvPr id="163956" name="Freeform 267"/>
              <p:cNvSpPr>
                <a:spLocks/>
              </p:cNvSpPr>
              <p:nvPr/>
            </p:nvSpPr>
            <p:spPr bwMode="auto">
              <a:xfrm>
                <a:off x="5288" y="1354"/>
                <a:ext cx="263" cy="188"/>
              </a:xfrm>
              <a:custGeom>
                <a:avLst/>
                <a:gdLst>
                  <a:gd name="T0" fmla="*/ 2 w 328"/>
                  <a:gd name="T1" fmla="*/ 0 h 226"/>
                  <a:gd name="T2" fmla="*/ 6 w 328"/>
                  <a:gd name="T3" fmla="*/ 5 h 226"/>
                  <a:gd name="T4" fmla="*/ 6 w 328"/>
                  <a:gd name="T5" fmla="*/ 8 h 226"/>
                  <a:gd name="T6" fmla="*/ 0 w 328"/>
                  <a:gd name="T7" fmla="*/ 3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163957" name="Group 268"/>
              <p:cNvGrpSpPr>
                <a:grpSpLocks/>
              </p:cNvGrpSpPr>
              <p:nvPr/>
            </p:nvGrpSpPr>
            <p:grpSpPr bwMode="auto">
              <a:xfrm>
                <a:off x="4739" y="1327"/>
                <a:ext cx="582" cy="139"/>
                <a:chOff x="614" y="2568"/>
                <a:chExt cx="725" cy="139"/>
              </a:xfrm>
            </p:grpSpPr>
            <p:sp>
              <p:nvSpPr>
                <p:cNvPr id="163969" name="AutoShape 269"/>
                <p:cNvSpPr>
                  <a:spLocks noChangeArrowheads="1"/>
                </p:cNvSpPr>
                <p:nvPr/>
              </p:nvSpPr>
              <p:spPr bwMode="auto">
                <a:xfrm>
                  <a:off x="616" y="2568"/>
                  <a:ext cx="725" cy="143"/>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cs typeface="Arial" panose="020B0604020202020204" pitchFamily="34" charset="0"/>
                  </a:endParaRPr>
                </a:p>
              </p:txBody>
            </p:sp>
            <p:sp>
              <p:nvSpPr>
                <p:cNvPr id="163970" name="AutoShape 270"/>
                <p:cNvSpPr>
                  <a:spLocks noChangeArrowheads="1"/>
                </p:cNvSpPr>
                <p:nvPr/>
              </p:nvSpPr>
              <p:spPr bwMode="auto">
                <a:xfrm>
                  <a:off x="631" y="2586"/>
                  <a:ext cx="694" cy="11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cs typeface="Arial" panose="020B0604020202020204" pitchFamily="34" charset="0"/>
                  </a:endParaRPr>
                </a:p>
              </p:txBody>
            </p:sp>
          </p:grpSp>
          <p:sp>
            <p:nvSpPr>
              <p:cNvPr id="163958" name="Rectangle 271"/>
              <p:cNvSpPr>
                <a:spLocks noChangeArrowheads="1"/>
              </p:cNvSpPr>
              <p:nvPr/>
            </p:nvSpPr>
            <p:spPr bwMode="auto">
              <a:xfrm>
                <a:off x="5248" y="432"/>
                <a:ext cx="68"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cs typeface="Arial" panose="020B0604020202020204" pitchFamily="34" charset="0"/>
                </a:endParaRPr>
              </a:p>
            </p:txBody>
          </p:sp>
          <p:sp>
            <p:nvSpPr>
              <p:cNvPr id="163959" name="Freeform 272"/>
              <p:cNvSpPr>
                <a:spLocks/>
              </p:cNvSpPr>
              <p:nvPr/>
            </p:nvSpPr>
            <p:spPr bwMode="auto">
              <a:xfrm>
                <a:off x="5312" y="1007"/>
                <a:ext cx="237" cy="213"/>
              </a:xfrm>
              <a:custGeom>
                <a:avLst/>
                <a:gdLst>
                  <a:gd name="T0" fmla="*/ 2 w 296"/>
                  <a:gd name="T1" fmla="*/ 0 h 256"/>
                  <a:gd name="T2" fmla="*/ 6 w 296"/>
                  <a:gd name="T3" fmla="*/ 5 h 256"/>
                  <a:gd name="T4" fmla="*/ 6 w 296"/>
                  <a:gd name="T5" fmla="*/ 9 h 256"/>
                  <a:gd name="T6" fmla="*/ 0 w 296"/>
                  <a:gd name="T7" fmla="*/ 3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960" name="Freeform 273"/>
              <p:cNvSpPr>
                <a:spLocks/>
              </p:cNvSpPr>
              <p:nvPr/>
            </p:nvSpPr>
            <p:spPr bwMode="auto">
              <a:xfrm>
                <a:off x="5315" y="680"/>
                <a:ext cx="244" cy="240"/>
              </a:xfrm>
              <a:custGeom>
                <a:avLst/>
                <a:gdLst>
                  <a:gd name="T0" fmla="*/ 0 w 304"/>
                  <a:gd name="T1" fmla="*/ 0 h 288"/>
                  <a:gd name="T2" fmla="*/ 6 w 304"/>
                  <a:gd name="T3" fmla="*/ 7 h 288"/>
                  <a:gd name="T4" fmla="*/ 5 w 304"/>
                  <a:gd name="T5" fmla="*/ 11 h 288"/>
                  <a:gd name="T6" fmla="*/ 2 w 304"/>
                  <a:gd name="T7" fmla="*/ 5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961" name="Oval 274"/>
              <p:cNvSpPr>
                <a:spLocks noChangeArrowheads="1"/>
              </p:cNvSpPr>
              <p:nvPr/>
            </p:nvSpPr>
            <p:spPr bwMode="auto">
              <a:xfrm>
                <a:off x="5514" y="2609"/>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cs typeface="Arial" panose="020B0604020202020204" pitchFamily="34" charset="0"/>
                </a:endParaRPr>
              </a:p>
            </p:txBody>
          </p:sp>
          <p:sp>
            <p:nvSpPr>
              <p:cNvPr id="163962" name="Freeform 275"/>
              <p:cNvSpPr>
                <a:spLocks/>
              </p:cNvSpPr>
              <p:nvPr/>
            </p:nvSpPr>
            <p:spPr bwMode="auto">
              <a:xfrm>
                <a:off x="5302" y="2614"/>
                <a:ext cx="245" cy="200"/>
              </a:xfrm>
              <a:custGeom>
                <a:avLst/>
                <a:gdLst>
                  <a:gd name="T0" fmla="*/ 0 w 306"/>
                  <a:gd name="T1" fmla="*/ 5 h 240"/>
                  <a:gd name="T2" fmla="*/ 2 w 306"/>
                  <a:gd name="T3" fmla="*/ 9 h 240"/>
                  <a:gd name="T4" fmla="*/ 6 w 306"/>
                  <a:gd name="T5" fmla="*/ 5 h 240"/>
                  <a:gd name="T6" fmla="*/ 6 w 306"/>
                  <a:gd name="T7" fmla="*/ 0 h 240"/>
                  <a:gd name="T8" fmla="*/ 0 w 306"/>
                  <a:gd name="T9" fmla="*/ 5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963" name="AutoShape 276"/>
              <p:cNvSpPr>
                <a:spLocks noChangeArrowheads="1"/>
              </p:cNvSpPr>
              <p:nvPr/>
            </p:nvSpPr>
            <p:spPr bwMode="auto">
              <a:xfrm>
                <a:off x="4140" y="2681"/>
                <a:ext cx="1201" cy="143"/>
              </a:xfrm>
              <a:prstGeom prst="roundRect">
                <a:avLst>
                  <a:gd name="adj" fmla="val 50000"/>
                </a:avLst>
              </a:prstGeom>
              <a:solidFill>
                <a:srgbClr val="DDDDDD"/>
              </a:solidFill>
              <a:ln w="9525">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cs typeface="Arial" panose="020B0604020202020204" pitchFamily="34" charset="0"/>
                </a:endParaRPr>
              </a:p>
            </p:txBody>
          </p:sp>
          <p:sp>
            <p:nvSpPr>
              <p:cNvPr id="163964" name="AutoShape 277"/>
              <p:cNvSpPr>
                <a:spLocks noChangeArrowheads="1"/>
              </p:cNvSpPr>
              <p:nvPr/>
            </p:nvSpPr>
            <p:spPr bwMode="auto">
              <a:xfrm>
                <a:off x="4202" y="2711"/>
                <a:ext cx="1077" cy="78"/>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cs typeface="Arial" panose="020B0604020202020204" pitchFamily="34" charset="0"/>
                </a:endParaRPr>
              </a:p>
            </p:txBody>
          </p:sp>
          <p:sp>
            <p:nvSpPr>
              <p:cNvPr id="163965" name="Oval 278"/>
              <p:cNvSpPr>
                <a:spLocks noChangeArrowheads="1"/>
              </p:cNvSpPr>
              <p:nvPr/>
            </p:nvSpPr>
            <p:spPr bwMode="auto">
              <a:xfrm>
                <a:off x="4307" y="2383"/>
                <a:ext cx="161" cy="143"/>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cs typeface="Arial" panose="020B0604020202020204" pitchFamily="34" charset="0"/>
                </a:endParaRPr>
              </a:p>
            </p:txBody>
          </p:sp>
          <p:sp>
            <p:nvSpPr>
              <p:cNvPr id="163966" name="Oval 279"/>
              <p:cNvSpPr>
                <a:spLocks noChangeArrowheads="1"/>
              </p:cNvSpPr>
              <p:nvPr/>
            </p:nvSpPr>
            <p:spPr bwMode="auto">
              <a:xfrm>
                <a:off x="4487" y="2383"/>
                <a:ext cx="161" cy="143"/>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endParaRPr kumimoji="0" lang="zh-CN" altLang="zh-CN" sz="1800">
                  <a:solidFill>
                    <a:srgbClr val="FF0000"/>
                  </a:solidFill>
                  <a:latin typeface="Arial" panose="020B0604020202020204" pitchFamily="34" charset="0"/>
                  <a:ea typeface="宋体" panose="02010600030101010101" pitchFamily="2" charset="-122"/>
                  <a:cs typeface="Arial" panose="020B0604020202020204" pitchFamily="34" charset="0"/>
                </a:endParaRPr>
              </a:p>
            </p:txBody>
          </p:sp>
          <p:sp>
            <p:nvSpPr>
              <p:cNvPr id="163967" name="Oval 280"/>
              <p:cNvSpPr>
                <a:spLocks noChangeArrowheads="1"/>
              </p:cNvSpPr>
              <p:nvPr/>
            </p:nvSpPr>
            <p:spPr bwMode="auto">
              <a:xfrm>
                <a:off x="4660" y="2383"/>
                <a:ext cx="161" cy="137"/>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cs typeface="Arial" panose="020B0604020202020204" pitchFamily="34" charset="0"/>
                </a:endParaRPr>
              </a:p>
            </p:txBody>
          </p:sp>
          <p:sp>
            <p:nvSpPr>
              <p:cNvPr id="163968" name="Rectangle 281"/>
              <p:cNvSpPr>
                <a:spLocks noChangeArrowheads="1"/>
              </p:cNvSpPr>
              <p:nvPr/>
            </p:nvSpPr>
            <p:spPr bwMode="auto">
              <a:xfrm>
                <a:off x="5062" y="1834"/>
                <a:ext cx="87" cy="764"/>
              </a:xfrm>
              <a:prstGeom prst="rect">
                <a:avLst/>
              </a:prstGeom>
              <a:solidFill>
                <a:srgbClr val="292929"/>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cs typeface="Arial" panose="020B0604020202020204" pitchFamily="34" charset="0"/>
                </a:endParaRPr>
              </a:p>
            </p:txBody>
          </p:sp>
        </p:grpSp>
        <p:grpSp>
          <p:nvGrpSpPr>
            <p:cNvPr id="163856" name="Group 249"/>
            <p:cNvGrpSpPr>
              <a:grpSpLocks/>
            </p:cNvGrpSpPr>
            <p:nvPr/>
          </p:nvGrpSpPr>
          <p:grpSpPr bwMode="auto">
            <a:xfrm>
              <a:off x="3948428" y="2105565"/>
              <a:ext cx="365511" cy="637577"/>
              <a:chOff x="4140" y="429"/>
              <a:chExt cx="1425" cy="2396"/>
            </a:xfrm>
          </p:grpSpPr>
          <p:sp>
            <p:nvSpPr>
              <p:cNvPr id="163913" name="Freeform 250"/>
              <p:cNvSpPr>
                <a:spLocks/>
              </p:cNvSpPr>
              <p:nvPr/>
            </p:nvSpPr>
            <p:spPr bwMode="auto">
              <a:xfrm>
                <a:off x="5268" y="433"/>
                <a:ext cx="283" cy="2286"/>
              </a:xfrm>
              <a:custGeom>
                <a:avLst/>
                <a:gdLst>
                  <a:gd name="T0" fmla="*/ 2 w 354"/>
                  <a:gd name="T1" fmla="*/ 0 h 2742"/>
                  <a:gd name="T2" fmla="*/ 6 w 354"/>
                  <a:gd name="T3" fmla="*/ 13 h 2742"/>
                  <a:gd name="T4" fmla="*/ 6 w 354"/>
                  <a:gd name="T5" fmla="*/ 99 h 2742"/>
                  <a:gd name="T6" fmla="*/ 0 w 354"/>
                  <a:gd name="T7" fmla="*/ 103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914" name="Rectangle 251"/>
              <p:cNvSpPr>
                <a:spLocks noChangeArrowheads="1"/>
              </p:cNvSpPr>
              <p:nvPr/>
            </p:nvSpPr>
            <p:spPr bwMode="auto">
              <a:xfrm>
                <a:off x="4201" y="432"/>
                <a:ext cx="1052" cy="2279"/>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cs typeface="Arial" panose="020B0604020202020204" pitchFamily="34" charset="0"/>
                </a:endParaRPr>
              </a:p>
            </p:txBody>
          </p:sp>
          <p:sp>
            <p:nvSpPr>
              <p:cNvPr id="163915" name="Freeform 252"/>
              <p:cNvSpPr>
                <a:spLocks/>
              </p:cNvSpPr>
              <p:nvPr/>
            </p:nvSpPr>
            <p:spPr bwMode="auto">
              <a:xfrm>
                <a:off x="5321" y="570"/>
                <a:ext cx="169" cy="2115"/>
              </a:xfrm>
              <a:custGeom>
                <a:avLst/>
                <a:gdLst>
                  <a:gd name="T0" fmla="*/ 2 w 211"/>
                  <a:gd name="T1" fmla="*/ 0 h 2537"/>
                  <a:gd name="T2" fmla="*/ 4 w 211"/>
                  <a:gd name="T3" fmla="*/ 9 h 2537"/>
                  <a:gd name="T4" fmla="*/ 2 w 211"/>
                  <a:gd name="T5" fmla="*/ 94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916" name="Freeform 253"/>
              <p:cNvSpPr>
                <a:spLocks/>
              </p:cNvSpPr>
              <p:nvPr/>
            </p:nvSpPr>
            <p:spPr bwMode="auto">
              <a:xfrm>
                <a:off x="5284" y="1640"/>
                <a:ext cx="263" cy="189"/>
              </a:xfrm>
              <a:custGeom>
                <a:avLst/>
                <a:gdLst>
                  <a:gd name="T0" fmla="*/ 2 w 328"/>
                  <a:gd name="T1" fmla="*/ 0 h 226"/>
                  <a:gd name="T2" fmla="*/ 6 w 328"/>
                  <a:gd name="T3" fmla="*/ 6 h 226"/>
                  <a:gd name="T4" fmla="*/ 6 w 328"/>
                  <a:gd name="T5" fmla="*/ 9 h 226"/>
                  <a:gd name="T6" fmla="*/ 0 w 328"/>
                  <a:gd name="T7" fmla="*/ 4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917" name="Rectangle 254"/>
              <p:cNvSpPr>
                <a:spLocks noChangeArrowheads="1"/>
              </p:cNvSpPr>
              <p:nvPr/>
            </p:nvSpPr>
            <p:spPr bwMode="auto">
              <a:xfrm>
                <a:off x="4214" y="694"/>
                <a:ext cx="594" cy="48"/>
              </a:xfrm>
              <a:prstGeom prst="rect">
                <a:avLst/>
              </a:prstGeom>
              <a:solidFill>
                <a:schemeClr val="tx1"/>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cs typeface="Arial" panose="020B0604020202020204" pitchFamily="34" charset="0"/>
                </a:endParaRPr>
              </a:p>
            </p:txBody>
          </p:sp>
          <p:grpSp>
            <p:nvGrpSpPr>
              <p:cNvPr id="163918" name="Group 255"/>
              <p:cNvGrpSpPr>
                <a:grpSpLocks/>
              </p:cNvGrpSpPr>
              <p:nvPr/>
            </p:nvGrpSpPr>
            <p:grpSpPr bwMode="auto">
              <a:xfrm>
                <a:off x="4749" y="668"/>
                <a:ext cx="581" cy="145"/>
                <a:chOff x="614" y="2568"/>
                <a:chExt cx="725" cy="139"/>
              </a:xfrm>
            </p:grpSpPr>
            <p:sp>
              <p:nvSpPr>
                <p:cNvPr id="163943" name="AutoShape 256"/>
                <p:cNvSpPr>
                  <a:spLocks noChangeArrowheads="1"/>
                </p:cNvSpPr>
                <p:nvPr/>
              </p:nvSpPr>
              <p:spPr bwMode="auto">
                <a:xfrm>
                  <a:off x="610" y="2571"/>
                  <a:ext cx="726" cy="137"/>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cs typeface="Arial" panose="020B0604020202020204" pitchFamily="34" charset="0"/>
                  </a:endParaRPr>
                </a:p>
              </p:txBody>
            </p:sp>
            <p:sp>
              <p:nvSpPr>
                <p:cNvPr id="163944" name="AutoShape 257"/>
                <p:cNvSpPr>
                  <a:spLocks noChangeArrowheads="1"/>
                </p:cNvSpPr>
                <p:nvPr/>
              </p:nvSpPr>
              <p:spPr bwMode="auto">
                <a:xfrm>
                  <a:off x="626" y="2588"/>
                  <a:ext cx="695"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cs typeface="Arial" panose="020B0604020202020204" pitchFamily="34" charset="0"/>
                  </a:endParaRPr>
                </a:p>
              </p:txBody>
            </p:sp>
          </p:grpSp>
          <p:sp>
            <p:nvSpPr>
              <p:cNvPr id="163919" name="Rectangle 258"/>
              <p:cNvSpPr>
                <a:spLocks noChangeArrowheads="1"/>
              </p:cNvSpPr>
              <p:nvPr/>
            </p:nvSpPr>
            <p:spPr bwMode="auto">
              <a:xfrm>
                <a:off x="4226" y="1023"/>
                <a:ext cx="594" cy="48"/>
              </a:xfrm>
              <a:prstGeom prst="rect">
                <a:avLst/>
              </a:prstGeom>
              <a:solidFill>
                <a:schemeClr val="tx1"/>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cs typeface="Arial" panose="020B0604020202020204" pitchFamily="34" charset="0"/>
                </a:endParaRPr>
              </a:p>
            </p:txBody>
          </p:sp>
          <p:grpSp>
            <p:nvGrpSpPr>
              <p:cNvPr id="163920" name="Group 259"/>
              <p:cNvGrpSpPr>
                <a:grpSpLocks/>
              </p:cNvGrpSpPr>
              <p:nvPr/>
            </p:nvGrpSpPr>
            <p:grpSpPr bwMode="auto">
              <a:xfrm>
                <a:off x="4747" y="994"/>
                <a:ext cx="581" cy="134"/>
                <a:chOff x="614" y="2568"/>
                <a:chExt cx="725" cy="139"/>
              </a:xfrm>
            </p:grpSpPr>
            <p:sp>
              <p:nvSpPr>
                <p:cNvPr id="163941" name="AutoShape 260"/>
                <p:cNvSpPr>
                  <a:spLocks noChangeArrowheads="1"/>
                </p:cNvSpPr>
                <p:nvPr/>
              </p:nvSpPr>
              <p:spPr bwMode="auto">
                <a:xfrm>
                  <a:off x="613" y="2573"/>
                  <a:ext cx="726" cy="136"/>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cs typeface="Arial" panose="020B0604020202020204" pitchFamily="34" charset="0"/>
                  </a:endParaRPr>
                </a:p>
              </p:txBody>
            </p:sp>
            <p:sp>
              <p:nvSpPr>
                <p:cNvPr id="163942" name="AutoShape 261"/>
                <p:cNvSpPr>
                  <a:spLocks noChangeArrowheads="1"/>
                </p:cNvSpPr>
                <p:nvPr/>
              </p:nvSpPr>
              <p:spPr bwMode="auto">
                <a:xfrm>
                  <a:off x="628" y="2591"/>
                  <a:ext cx="695" cy="9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cs typeface="Arial" panose="020B0604020202020204" pitchFamily="34" charset="0"/>
                  </a:endParaRPr>
                </a:p>
              </p:txBody>
            </p:sp>
          </p:grpSp>
          <p:sp>
            <p:nvSpPr>
              <p:cNvPr id="163921" name="Rectangle 262"/>
              <p:cNvSpPr>
                <a:spLocks noChangeArrowheads="1"/>
              </p:cNvSpPr>
              <p:nvPr/>
            </p:nvSpPr>
            <p:spPr bwMode="auto">
              <a:xfrm>
                <a:off x="4214" y="1357"/>
                <a:ext cx="594" cy="48"/>
              </a:xfrm>
              <a:prstGeom prst="rect">
                <a:avLst/>
              </a:prstGeom>
              <a:solidFill>
                <a:schemeClr val="tx1"/>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cs typeface="Arial" panose="020B0604020202020204" pitchFamily="34" charset="0"/>
                </a:endParaRPr>
              </a:p>
            </p:txBody>
          </p:sp>
          <p:sp>
            <p:nvSpPr>
              <p:cNvPr id="163922" name="Rectangle 263"/>
              <p:cNvSpPr>
                <a:spLocks noChangeArrowheads="1"/>
              </p:cNvSpPr>
              <p:nvPr/>
            </p:nvSpPr>
            <p:spPr bwMode="auto">
              <a:xfrm>
                <a:off x="4226" y="1655"/>
                <a:ext cx="600" cy="48"/>
              </a:xfrm>
              <a:prstGeom prst="rect">
                <a:avLst/>
              </a:prstGeom>
              <a:solidFill>
                <a:schemeClr val="tx1"/>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cs typeface="Arial" panose="020B0604020202020204" pitchFamily="34" charset="0"/>
                </a:endParaRPr>
              </a:p>
            </p:txBody>
          </p:sp>
          <p:grpSp>
            <p:nvGrpSpPr>
              <p:cNvPr id="163923" name="Group 264"/>
              <p:cNvGrpSpPr>
                <a:grpSpLocks/>
              </p:cNvGrpSpPr>
              <p:nvPr/>
            </p:nvGrpSpPr>
            <p:grpSpPr bwMode="auto">
              <a:xfrm>
                <a:off x="4735" y="1627"/>
                <a:ext cx="582" cy="151"/>
                <a:chOff x="614" y="2568"/>
                <a:chExt cx="725" cy="139"/>
              </a:xfrm>
            </p:grpSpPr>
            <p:sp>
              <p:nvSpPr>
                <p:cNvPr id="163939" name="AutoShape 265"/>
                <p:cNvSpPr>
                  <a:spLocks noChangeArrowheads="1"/>
                </p:cNvSpPr>
                <p:nvPr/>
              </p:nvSpPr>
              <p:spPr bwMode="auto">
                <a:xfrm>
                  <a:off x="612" y="2572"/>
                  <a:ext cx="717" cy="137"/>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cs typeface="Arial" panose="020B0604020202020204" pitchFamily="34" charset="0"/>
                  </a:endParaRPr>
                </a:p>
              </p:txBody>
            </p:sp>
            <p:sp>
              <p:nvSpPr>
                <p:cNvPr id="163940" name="AutoShape 266"/>
                <p:cNvSpPr>
                  <a:spLocks noChangeArrowheads="1"/>
                </p:cNvSpPr>
                <p:nvPr/>
              </p:nvSpPr>
              <p:spPr bwMode="auto">
                <a:xfrm>
                  <a:off x="628" y="2588"/>
                  <a:ext cx="686"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cs typeface="Arial" panose="020B0604020202020204" pitchFamily="34" charset="0"/>
                  </a:endParaRPr>
                </a:p>
              </p:txBody>
            </p:sp>
          </p:grpSp>
          <p:sp>
            <p:nvSpPr>
              <p:cNvPr id="163924" name="Freeform 267"/>
              <p:cNvSpPr>
                <a:spLocks/>
              </p:cNvSpPr>
              <p:nvPr/>
            </p:nvSpPr>
            <p:spPr bwMode="auto">
              <a:xfrm>
                <a:off x="5288" y="1354"/>
                <a:ext cx="263" cy="188"/>
              </a:xfrm>
              <a:custGeom>
                <a:avLst/>
                <a:gdLst>
                  <a:gd name="T0" fmla="*/ 2 w 328"/>
                  <a:gd name="T1" fmla="*/ 0 h 226"/>
                  <a:gd name="T2" fmla="*/ 6 w 328"/>
                  <a:gd name="T3" fmla="*/ 5 h 226"/>
                  <a:gd name="T4" fmla="*/ 6 w 328"/>
                  <a:gd name="T5" fmla="*/ 8 h 226"/>
                  <a:gd name="T6" fmla="*/ 0 w 328"/>
                  <a:gd name="T7" fmla="*/ 3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163925" name="Group 268"/>
              <p:cNvGrpSpPr>
                <a:grpSpLocks/>
              </p:cNvGrpSpPr>
              <p:nvPr/>
            </p:nvGrpSpPr>
            <p:grpSpPr bwMode="auto">
              <a:xfrm>
                <a:off x="4739" y="1327"/>
                <a:ext cx="582" cy="139"/>
                <a:chOff x="614" y="2568"/>
                <a:chExt cx="725" cy="139"/>
              </a:xfrm>
            </p:grpSpPr>
            <p:sp>
              <p:nvSpPr>
                <p:cNvPr id="163937" name="AutoShape 269"/>
                <p:cNvSpPr>
                  <a:spLocks noChangeArrowheads="1"/>
                </p:cNvSpPr>
                <p:nvPr/>
              </p:nvSpPr>
              <p:spPr bwMode="auto">
                <a:xfrm>
                  <a:off x="615" y="2568"/>
                  <a:ext cx="725" cy="143"/>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cs typeface="Arial" panose="020B0604020202020204" pitchFamily="34" charset="0"/>
                  </a:endParaRPr>
                </a:p>
              </p:txBody>
            </p:sp>
            <p:sp>
              <p:nvSpPr>
                <p:cNvPr id="163938" name="AutoShape 270"/>
                <p:cNvSpPr>
                  <a:spLocks noChangeArrowheads="1"/>
                </p:cNvSpPr>
                <p:nvPr/>
              </p:nvSpPr>
              <p:spPr bwMode="auto">
                <a:xfrm>
                  <a:off x="631" y="2586"/>
                  <a:ext cx="694" cy="11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cs typeface="Arial" panose="020B0604020202020204" pitchFamily="34" charset="0"/>
                  </a:endParaRPr>
                </a:p>
              </p:txBody>
            </p:sp>
          </p:grpSp>
          <p:sp>
            <p:nvSpPr>
              <p:cNvPr id="163926" name="Rectangle 271"/>
              <p:cNvSpPr>
                <a:spLocks noChangeArrowheads="1"/>
              </p:cNvSpPr>
              <p:nvPr/>
            </p:nvSpPr>
            <p:spPr bwMode="auto">
              <a:xfrm>
                <a:off x="5247" y="432"/>
                <a:ext cx="68"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cs typeface="Arial" panose="020B0604020202020204" pitchFamily="34" charset="0"/>
                </a:endParaRPr>
              </a:p>
            </p:txBody>
          </p:sp>
          <p:sp>
            <p:nvSpPr>
              <p:cNvPr id="163927" name="Freeform 272"/>
              <p:cNvSpPr>
                <a:spLocks/>
              </p:cNvSpPr>
              <p:nvPr/>
            </p:nvSpPr>
            <p:spPr bwMode="auto">
              <a:xfrm>
                <a:off x="5312" y="1007"/>
                <a:ext cx="237" cy="213"/>
              </a:xfrm>
              <a:custGeom>
                <a:avLst/>
                <a:gdLst>
                  <a:gd name="T0" fmla="*/ 2 w 296"/>
                  <a:gd name="T1" fmla="*/ 0 h 256"/>
                  <a:gd name="T2" fmla="*/ 6 w 296"/>
                  <a:gd name="T3" fmla="*/ 5 h 256"/>
                  <a:gd name="T4" fmla="*/ 6 w 296"/>
                  <a:gd name="T5" fmla="*/ 9 h 256"/>
                  <a:gd name="T6" fmla="*/ 0 w 296"/>
                  <a:gd name="T7" fmla="*/ 3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928" name="Freeform 273"/>
              <p:cNvSpPr>
                <a:spLocks/>
              </p:cNvSpPr>
              <p:nvPr/>
            </p:nvSpPr>
            <p:spPr bwMode="auto">
              <a:xfrm>
                <a:off x="5315" y="680"/>
                <a:ext cx="244" cy="240"/>
              </a:xfrm>
              <a:custGeom>
                <a:avLst/>
                <a:gdLst>
                  <a:gd name="T0" fmla="*/ 0 w 304"/>
                  <a:gd name="T1" fmla="*/ 0 h 288"/>
                  <a:gd name="T2" fmla="*/ 6 w 304"/>
                  <a:gd name="T3" fmla="*/ 7 h 288"/>
                  <a:gd name="T4" fmla="*/ 5 w 304"/>
                  <a:gd name="T5" fmla="*/ 11 h 288"/>
                  <a:gd name="T6" fmla="*/ 2 w 304"/>
                  <a:gd name="T7" fmla="*/ 5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929" name="Oval 274"/>
              <p:cNvSpPr>
                <a:spLocks noChangeArrowheads="1"/>
              </p:cNvSpPr>
              <p:nvPr/>
            </p:nvSpPr>
            <p:spPr bwMode="auto">
              <a:xfrm>
                <a:off x="5513" y="2610"/>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cs typeface="Arial" panose="020B0604020202020204" pitchFamily="34" charset="0"/>
                </a:endParaRPr>
              </a:p>
            </p:txBody>
          </p:sp>
          <p:sp>
            <p:nvSpPr>
              <p:cNvPr id="163930" name="Freeform 275"/>
              <p:cNvSpPr>
                <a:spLocks/>
              </p:cNvSpPr>
              <p:nvPr/>
            </p:nvSpPr>
            <p:spPr bwMode="auto">
              <a:xfrm>
                <a:off x="5302" y="2614"/>
                <a:ext cx="245" cy="200"/>
              </a:xfrm>
              <a:custGeom>
                <a:avLst/>
                <a:gdLst>
                  <a:gd name="T0" fmla="*/ 0 w 306"/>
                  <a:gd name="T1" fmla="*/ 5 h 240"/>
                  <a:gd name="T2" fmla="*/ 2 w 306"/>
                  <a:gd name="T3" fmla="*/ 9 h 240"/>
                  <a:gd name="T4" fmla="*/ 6 w 306"/>
                  <a:gd name="T5" fmla="*/ 5 h 240"/>
                  <a:gd name="T6" fmla="*/ 6 w 306"/>
                  <a:gd name="T7" fmla="*/ 0 h 240"/>
                  <a:gd name="T8" fmla="*/ 0 w 306"/>
                  <a:gd name="T9" fmla="*/ 5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931" name="AutoShape 276"/>
              <p:cNvSpPr>
                <a:spLocks noChangeArrowheads="1"/>
              </p:cNvSpPr>
              <p:nvPr/>
            </p:nvSpPr>
            <p:spPr bwMode="auto">
              <a:xfrm>
                <a:off x="4140" y="2681"/>
                <a:ext cx="1201" cy="143"/>
              </a:xfrm>
              <a:prstGeom prst="roundRect">
                <a:avLst>
                  <a:gd name="adj" fmla="val 50000"/>
                </a:avLst>
              </a:prstGeom>
              <a:solidFill>
                <a:srgbClr val="DDDDDD"/>
              </a:solidFill>
              <a:ln w="9525">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cs typeface="Arial" panose="020B0604020202020204" pitchFamily="34" charset="0"/>
                </a:endParaRPr>
              </a:p>
            </p:txBody>
          </p:sp>
          <p:sp>
            <p:nvSpPr>
              <p:cNvPr id="163932" name="AutoShape 277"/>
              <p:cNvSpPr>
                <a:spLocks noChangeArrowheads="1"/>
              </p:cNvSpPr>
              <p:nvPr/>
            </p:nvSpPr>
            <p:spPr bwMode="auto">
              <a:xfrm>
                <a:off x="4201" y="2711"/>
                <a:ext cx="1077" cy="78"/>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cs typeface="Arial" panose="020B0604020202020204" pitchFamily="34" charset="0"/>
                </a:endParaRPr>
              </a:p>
            </p:txBody>
          </p:sp>
          <p:sp>
            <p:nvSpPr>
              <p:cNvPr id="163933" name="Oval 278"/>
              <p:cNvSpPr>
                <a:spLocks noChangeArrowheads="1"/>
              </p:cNvSpPr>
              <p:nvPr/>
            </p:nvSpPr>
            <p:spPr bwMode="auto">
              <a:xfrm>
                <a:off x="4307" y="2383"/>
                <a:ext cx="161" cy="143"/>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cs typeface="Arial" panose="020B0604020202020204" pitchFamily="34" charset="0"/>
                </a:endParaRPr>
              </a:p>
            </p:txBody>
          </p:sp>
          <p:sp>
            <p:nvSpPr>
              <p:cNvPr id="163934" name="Oval 279"/>
              <p:cNvSpPr>
                <a:spLocks noChangeArrowheads="1"/>
              </p:cNvSpPr>
              <p:nvPr/>
            </p:nvSpPr>
            <p:spPr bwMode="auto">
              <a:xfrm>
                <a:off x="4486" y="2383"/>
                <a:ext cx="161" cy="143"/>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endParaRPr kumimoji="0" lang="zh-CN" altLang="zh-CN" sz="1800">
                  <a:solidFill>
                    <a:srgbClr val="FF0000"/>
                  </a:solidFill>
                  <a:latin typeface="Arial" panose="020B0604020202020204" pitchFamily="34" charset="0"/>
                  <a:ea typeface="宋体" panose="02010600030101010101" pitchFamily="2" charset="-122"/>
                  <a:cs typeface="Arial" panose="020B0604020202020204" pitchFamily="34" charset="0"/>
                </a:endParaRPr>
              </a:p>
            </p:txBody>
          </p:sp>
          <p:sp>
            <p:nvSpPr>
              <p:cNvPr id="163935" name="Oval 280"/>
              <p:cNvSpPr>
                <a:spLocks noChangeArrowheads="1"/>
              </p:cNvSpPr>
              <p:nvPr/>
            </p:nvSpPr>
            <p:spPr bwMode="auto">
              <a:xfrm>
                <a:off x="4659" y="2383"/>
                <a:ext cx="161" cy="137"/>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cs typeface="Arial" panose="020B0604020202020204" pitchFamily="34" charset="0"/>
                </a:endParaRPr>
              </a:p>
            </p:txBody>
          </p:sp>
          <p:sp>
            <p:nvSpPr>
              <p:cNvPr id="163936" name="Rectangle 281"/>
              <p:cNvSpPr>
                <a:spLocks noChangeArrowheads="1"/>
              </p:cNvSpPr>
              <p:nvPr/>
            </p:nvSpPr>
            <p:spPr bwMode="auto">
              <a:xfrm>
                <a:off x="5062" y="1834"/>
                <a:ext cx="87" cy="764"/>
              </a:xfrm>
              <a:prstGeom prst="rect">
                <a:avLst/>
              </a:prstGeom>
              <a:solidFill>
                <a:srgbClr val="292929"/>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cs typeface="Arial" panose="020B0604020202020204" pitchFamily="34" charset="0"/>
                </a:endParaRPr>
              </a:p>
            </p:txBody>
          </p:sp>
        </p:grpSp>
        <p:grpSp>
          <p:nvGrpSpPr>
            <p:cNvPr id="163857" name="Group 249"/>
            <p:cNvGrpSpPr>
              <a:grpSpLocks/>
            </p:cNvGrpSpPr>
            <p:nvPr/>
          </p:nvGrpSpPr>
          <p:grpSpPr bwMode="auto">
            <a:xfrm>
              <a:off x="4486140" y="2372117"/>
              <a:ext cx="365511" cy="637577"/>
              <a:chOff x="4140" y="429"/>
              <a:chExt cx="1425" cy="2396"/>
            </a:xfrm>
          </p:grpSpPr>
          <p:sp>
            <p:nvSpPr>
              <p:cNvPr id="163881" name="Freeform 250"/>
              <p:cNvSpPr>
                <a:spLocks/>
              </p:cNvSpPr>
              <p:nvPr/>
            </p:nvSpPr>
            <p:spPr bwMode="auto">
              <a:xfrm>
                <a:off x="5268" y="433"/>
                <a:ext cx="283" cy="2286"/>
              </a:xfrm>
              <a:custGeom>
                <a:avLst/>
                <a:gdLst>
                  <a:gd name="T0" fmla="*/ 2 w 354"/>
                  <a:gd name="T1" fmla="*/ 0 h 2742"/>
                  <a:gd name="T2" fmla="*/ 6 w 354"/>
                  <a:gd name="T3" fmla="*/ 13 h 2742"/>
                  <a:gd name="T4" fmla="*/ 6 w 354"/>
                  <a:gd name="T5" fmla="*/ 99 h 2742"/>
                  <a:gd name="T6" fmla="*/ 0 w 354"/>
                  <a:gd name="T7" fmla="*/ 103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82" name="Rectangle 251"/>
              <p:cNvSpPr>
                <a:spLocks noChangeArrowheads="1"/>
              </p:cNvSpPr>
              <p:nvPr/>
            </p:nvSpPr>
            <p:spPr bwMode="auto">
              <a:xfrm>
                <a:off x="4203" y="427"/>
                <a:ext cx="1052"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cs typeface="Arial" panose="020B0604020202020204" pitchFamily="34" charset="0"/>
                </a:endParaRPr>
              </a:p>
            </p:txBody>
          </p:sp>
          <p:sp>
            <p:nvSpPr>
              <p:cNvPr id="163883" name="Freeform 252"/>
              <p:cNvSpPr>
                <a:spLocks/>
              </p:cNvSpPr>
              <p:nvPr/>
            </p:nvSpPr>
            <p:spPr bwMode="auto">
              <a:xfrm>
                <a:off x="5321" y="570"/>
                <a:ext cx="169" cy="2115"/>
              </a:xfrm>
              <a:custGeom>
                <a:avLst/>
                <a:gdLst>
                  <a:gd name="T0" fmla="*/ 2 w 211"/>
                  <a:gd name="T1" fmla="*/ 0 h 2537"/>
                  <a:gd name="T2" fmla="*/ 4 w 211"/>
                  <a:gd name="T3" fmla="*/ 9 h 2537"/>
                  <a:gd name="T4" fmla="*/ 2 w 211"/>
                  <a:gd name="T5" fmla="*/ 94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84" name="Freeform 253"/>
              <p:cNvSpPr>
                <a:spLocks/>
              </p:cNvSpPr>
              <p:nvPr/>
            </p:nvSpPr>
            <p:spPr bwMode="auto">
              <a:xfrm>
                <a:off x="5284" y="1640"/>
                <a:ext cx="263" cy="189"/>
              </a:xfrm>
              <a:custGeom>
                <a:avLst/>
                <a:gdLst>
                  <a:gd name="T0" fmla="*/ 2 w 328"/>
                  <a:gd name="T1" fmla="*/ 0 h 226"/>
                  <a:gd name="T2" fmla="*/ 6 w 328"/>
                  <a:gd name="T3" fmla="*/ 6 h 226"/>
                  <a:gd name="T4" fmla="*/ 6 w 328"/>
                  <a:gd name="T5" fmla="*/ 9 h 226"/>
                  <a:gd name="T6" fmla="*/ 0 w 328"/>
                  <a:gd name="T7" fmla="*/ 4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85" name="Rectangle 254"/>
              <p:cNvSpPr>
                <a:spLocks noChangeArrowheads="1"/>
              </p:cNvSpPr>
              <p:nvPr/>
            </p:nvSpPr>
            <p:spPr bwMode="auto">
              <a:xfrm>
                <a:off x="4215" y="689"/>
                <a:ext cx="594" cy="48"/>
              </a:xfrm>
              <a:prstGeom prst="rect">
                <a:avLst/>
              </a:prstGeom>
              <a:solidFill>
                <a:schemeClr val="tx1"/>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cs typeface="Arial" panose="020B0604020202020204" pitchFamily="34" charset="0"/>
                </a:endParaRPr>
              </a:p>
            </p:txBody>
          </p:sp>
          <p:grpSp>
            <p:nvGrpSpPr>
              <p:cNvPr id="163886" name="Group 255"/>
              <p:cNvGrpSpPr>
                <a:grpSpLocks/>
              </p:cNvGrpSpPr>
              <p:nvPr/>
            </p:nvGrpSpPr>
            <p:grpSpPr bwMode="auto">
              <a:xfrm>
                <a:off x="4749" y="668"/>
                <a:ext cx="581" cy="145"/>
                <a:chOff x="614" y="2568"/>
                <a:chExt cx="725" cy="139"/>
              </a:xfrm>
            </p:grpSpPr>
            <p:sp>
              <p:nvSpPr>
                <p:cNvPr id="163911" name="AutoShape 256"/>
                <p:cNvSpPr>
                  <a:spLocks noChangeArrowheads="1"/>
                </p:cNvSpPr>
                <p:nvPr/>
              </p:nvSpPr>
              <p:spPr bwMode="auto">
                <a:xfrm>
                  <a:off x="612" y="2565"/>
                  <a:ext cx="726" cy="137"/>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cs typeface="Arial" panose="020B0604020202020204" pitchFamily="34" charset="0"/>
                  </a:endParaRPr>
                </a:p>
              </p:txBody>
            </p:sp>
            <p:sp>
              <p:nvSpPr>
                <p:cNvPr id="163912" name="AutoShape 257"/>
                <p:cNvSpPr>
                  <a:spLocks noChangeArrowheads="1"/>
                </p:cNvSpPr>
                <p:nvPr/>
              </p:nvSpPr>
              <p:spPr bwMode="auto">
                <a:xfrm>
                  <a:off x="628" y="2583"/>
                  <a:ext cx="695"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cs typeface="Arial" panose="020B0604020202020204" pitchFamily="34" charset="0"/>
                  </a:endParaRPr>
                </a:p>
              </p:txBody>
            </p:sp>
          </p:grpSp>
          <p:sp>
            <p:nvSpPr>
              <p:cNvPr id="163887" name="Rectangle 258"/>
              <p:cNvSpPr>
                <a:spLocks noChangeArrowheads="1"/>
              </p:cNvSpPr>
              <p:nvPr/>
            </p:nvSpPr>
            <p:spPr bwMode="auto">
              <a:xfrm>
                <a:off x="4228" y="1017"/>
                <a:ext cx="594" cy="48"/>
              </a:xfrm>
              <a:prstGeom prst="rect">
                <a:avLst/>
              </a:prstGeom>
              <a:solidFill>
                <a:schemeClr val="tx1"/>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cs typeface="Arial" panose="020B0604020202020204" pitchFamily="34" charset="0"/>
                </a:endParaRPr>
              </a:p>
            </p:txBody>
          </p:sp>
          <p:grpSp>
            <p:nvGrpSpPr>
              <p:cNvPr id="163888" name="Group 259"/>
              <p:cNvGrpSpPr>
                <a:grpSpLocks/>
              </p:cNvGrpSpPr>
              <p:nvPr/>
            </p:nvGrpSpPr>
            <p:grpSpPr bwMode="auto">
              <a:xfrm>
                <a:off x="4747" y="994"/>
                <a:ext cx="581" cy="134"/>
                <a:chOff x="614" y="2568"/>
                <a:chExt cx="725" cy="139"/>
              </a:xfrm>
            </p:grpSpPr>
            <p:sp>
              <p:nvSpPr>
                <p:cNvPr id="163909" name="AutoShape 260"/>
                <p:cNvSpPr>
                  <a:spLocks noChangeArrowheads="1"/>
                </p:cNvSpPr>
                <p:nvPr/>
              </p:nvSpPr>
              <p:spPr bwMode="auto">
                <a:xfrm>
                  <a:off x="615" y="2567"/>
                  <a:ext cx="726" cy="136"/>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cs typeface="Arial" panose="020B0604020202020204" pitchFamily="34" charset="0"/>
                  </a:endParaRPr>
                </a:p>
              </p:txBody>
            </p:sp>
            <p:sp>
              <p:nvSpPr>
                <p:cNvPr id="163910" name="AutoShape 261"/>
                <p:cNvSpPr>
                  <a:spLocks noChangeArrowheads="1"/>
                </p:cNvSpPr>
                <p:nvPr/>
              </p:nvSpPr>
              <p:spPr bwMode="auto">
                <a:xfrm>
                  <a:off x="630" y="2586"/>
                  <a:ext cx="695" cy="9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cs typeface="Arial" panose="020B0604020202020204" pitchFamily="34" charset="0"/>
                  </a:endParaRPr>
                </a:p>
              </p:txBody>
            </p:sp>
          </p:grpSp>
          <p:sp>
            <p:nvSpPr>
              <p:cNvPr id="163889" name="Rectangle 262"/>
              <p:cNvSpPr>
                <a:spLocks noChangeArrowheads="1"/>
              </p:cNvSpPr>
              <p:nvPr/>
            </p:nvSpPr>
            <p:spPr bwMode="auto">
              <a:xfrm>
                <a:off x="4215" y="1357"/>
                <a:ext cx="594" cy="48"/>
              </a:xfrm>
              <a:prstGeom prst="rect">
                <a:avLst/>
              </a:prstGeom>
              <a:solidFill>
                <a:schemeClr val="tx1"/>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cs typeface="Arial" panose="020B0604020202020204" pitchFamily="34" charset="0"/>
                </a:endParaRPr>
              </a:p>
            </p:txBody>
          </p:sp>
          <p:sp>
            <p:nvSpPr>
              <p:cNvPr id="163890" name="Rectangle 263"/>
              <p:cNvSpPr>
                <a:spLocks noChangeArrowheads="1"/>
              </p:cNvSpPr>
              <p:nvPr/>
            </p:nvSpPr>
            <p:spPr bwMode="auto">
              <a:xfrm>
                <a:off x="4228" y="1656"/>
                <a:ext cx="600" cy="42"/>
              </a:xfrm>
              <a:prstGeom prst="rect">
                <a:avLst/>
              </a:prstGeom>
              <a:solidFill>
                <a:schemeClr val="tx1"/>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cs typeface="Arial" panose="020B0604020202020204" pitchFamily="34" charset="0"/>
                </a:endParaRPr>
              </a:p>
            </p:txBody>
          </p:sp>
          <p:grpSp>
            <p:nvGrpSpPr>
              <p:cNvPr id="163891" name="Group 264"/>
              <p:cNvGrpSpPr>
                <a:grpSpLocks/>
              </p:cNvGrpSpPr>
              <p:nvPr/>
            </p:nvGrpSpPr>
            <p:grpSpPr bwMode="auto">
              <a:xfrm>
                <a:off x="4735" y="1627"/>
                <a:ext cx="582" cy="151"/>
                <a:chOff x="614" y="2568"/>
                <a:chExt cx="725" cy="139"/>
              </a:xfrm>
            </p:grpSpPr>
            <p:sp>
              <p:nvSpPr>
                <p:cNvPr id="163907" name="AutoShape 265"/>
                <p:cNvSpPr>
                  <a:spLocks noChangeArrowheads="1"/>
                </p:cNvSpPr>
                <p:nvPr/>
              </p:nvSpPr>
              <p:spPr bwMode="auto">
                <a:xfrm>
                  <a:off x="614" y="2567"/>
                  <a:ext cx="717" cy="137"/>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cs typeface="Arial" panose="020B0604020202020204" pitchFamily="34" charset="0"/>
                  </a:endParaRPr>
                </a:p>
              </p:txBody>
            </p:sp>
            <p:sp>
              <p:nvSpPr>
                <p:cNvPr id="163908" name="AutoShape 266"/>
                <p:cNvSpPr>
                  <a:spLocks noChangeArrowheads="1"/>
                </p:cNvSpPr>
                <p:nvPr/>
              </p:nvSpPr>
              <p:spPr bwMode="auto">
                <a:xfrm>
                  <a:off x="630" y="2583"/>
                  <a:ext cx="686"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cs typeface="Arial" panose="020B0604020202020204" pitchFamily="34" charset="0"/>
                  </a:endParaRPr>
                </a:p>
              </p:txBody>
            </p:sp>
          </p:grpSp>
          <p:sp>
            <p:nvSpPr>
              <p:cNvPr id="163892" name="Freeform 267"/>
              <p:cNvSpPr>
                <a:spLocks/>
              </p:cNvSpPr>
              <p:nvPr/>
            </p:nvSpPr>
            <p:spPr bwMode="auto">
              <a:xfrm>
                <a:off x="5288" y="1354"/>
                <a:ext cx="263" cy="188"/>
              </a:xfrm>
              <a:custGeom>
                <a:avLst/>
                <a:gdLst>
                  <a:gd name="T0" fmla="*/ 2 w 328"/>
                  <a:gd name="T1" fmla="*/ 0 h 226"/>
                  <a:gd name="T2" fmla="*/ 6 w 328"/>
                  <a:gd name="T3" fmla="*/ 5 h 226"/>
                  <a:gd name="T4" fmla="*/ 6 w 328"/>
                  <a:gd name="T5" fmla="*/ 8 h 226"/>
                  <a:gd name="T6" fmla="*/ 0 w 328"/>
                  <a:gd name="T7" fmla="*/ 3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163893" name="Group 268"/>
              <p:cNvGrpSpPr>
                <a:grpSpLocks/>
              </p:cNvGrpSpPr>
              <p:nvPr/>
            </p:nvGrpSpPr>
            <p:grpSpPr bwMode="auto">
              <a:xfrm>
                <a:off x="4739" y="1327"/>
                <a:ext cx="582" cy="139"/>
                <a:chOff x="614" y="2568"/>
                <a:chExt cx="725" cy="139"/>
              </a:xfrm>
            </p:grpSpPr>
            <p:sp>
              <p:nvSpPr>
                <p:cNvPr id="163905" name="AutoShape 269"/>
                <p:cNvSpPr>
                  <a:spLocks noChangeArrowheads="1"/>
                </p:cNvSpPr>
                <p:nvPr/>
              </p:nvSpPr>
              <p:spPr bwMode="auto">
                <a:xfrm>
                  <a:off x="617" y="2568"/>
                  <a:ext cx="725" cy="137"/>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cs typeface="Arial" panose="020B0604020202020204" pitchFamily="34" charset="0"/>
                  </a:endParaRPr>
                </a:p>
              </p:txBody>
            </p:sp>
            <p:sp>
              <p:nvSpPr>
                <p:cNvPr id="163906" name="AutoShape 270"/>
                <p:cNvSpPr>
                  <a:spLocks noChangeArrowheads="1"/>
                </p:cNvSpPr>
                <p:nvPr/>
              </p:nvSpPr>
              <p:spPr bwMode="auto">
                <a:xfrm>
                  <a:off x="633" y="2586"/>
                  <a:ext cx="694"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cs typeface="Arial" panose="020B0604020202020204" pitchFamily="34" charset="0"/>
                  </a:endParaRPr>
                </a:p>
              </p:txBody>
            </p:sp>
          </p:grpSp>
          <p:sp>
            <p:nvSpPr>
              <p:cNvPr id="163894" name="Rectangle 271"/>
              <p:cNvSpPr>
                <a:spLocks noChangeArrowheads="1"/>
              </p:cNvSpPr>
              <p:nvPr/>
            </p:nvSpPr>
            <p:spPr bwMode="auto">
              <a:xfrm>
                <a:off x="5249" y="427"/>
                <a:ext cx="68" cy="2291"/>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cs typeface="Arial" panose="020B0604020202020204" pitchFamily="34" charset="0"/>
                </a:endParaRPr>
              </a:p>
            </p:txBody>
          </p:sp>
          <p:sp>
            <p:nvSpPr>
              <p:cNvPr id="163895" name="Freeform 272"/>
              <p:cNvSpPr>
                <a:spLocks/>
              </p:cNvSpPr>
              <p:nvPr/>
            </p:nvSpPr>
            <p:spPr bwMode="auto">
              <a:xfrm>
                <a:off x="5312" y="1007"/>
                <a:ext cx="237" cy="213"/>
              </a:xfrm>
              <a:custGeom>
                <a:avLst/>
                <a:gdLst>
                  <a:gd name="T0" fmla="*/ 2 w 296"/>
                  <a:gd name="T1" fmla="*/ 0 h 256"/>
                  <a:gd name="T2" fmla="*/ 6 w 296"/>
                  <a:gd name="T3" fmla="*/ 5 h 256"/>
                  <a:gd name="T4" fmla="*/ 6 w 296"/>
                  <a:gd name="T5" fmla="*/ 9 h 256"/>
                  <a:gd name="T6" fmla="*/ 0 w 296"/>
                  <a:gd name="T7" fmla="*/ 3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96" name="Freeform 273"/>
              <p:cNvSpPr>
                <a:spLocks/>
              </p:cNvSpPr>
              <p:nvPr/>
            </p:nvSpPr>
            <p:spPr bwMode="auto">
              <a:xfrm>
                <a:off x="5315" y="680"/>
                <a:ext cx="244" cy="240"/>
              </a:xfrm>
              <a:custGeom>
                <a:avLst/>
                <a:gdLst>
                  <a:gd name="T0" fmla="*/ 0 w 304"/>
                  <a:gd name="T1" fmla="*/ 0 h 288"/>
                  <a:gd name="T2" fmla="*/ 6 w 304"/>
                  <a:gd name="T3" fmla="*/ 7 h 288"/>
                  <a:gd name="T4" fmla="*/ 5 w 304"/>
                  <a:gd name="T5" fmla="*/ 11 h 288"/>
                  <a:gd name="T6" fmla="*/ 2 w 304"/>
                  <a:gd name="T7" fmla="*/ 5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97" name="Oval 274"/>
              <p:cNvSpPr>
                <a:spLocks noChangeArrowheads="1"/>
              </p:cNvSpPr>
              <p:nvPr/>
            </p:nvSpPr>
            <p:spPr bwMode="auto">
              <a:xfrm>
                <a:off x="5515" y="2610"/>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cs typeface="Arial" panose="020B0604020202020204" pitchFamily="34" charset="0"/>
                </a:endParaRPr>
              </a:p>
            </p:txBody>
          </p:sp>
          <p:sp>
            <p:nvSpPr>
              <p:cNvPr id="163898" name="Freeform 275"/>
              <p:cNvSpPr>
                <a:spLocks/>
              </p:cNvSpPr>
              <p:nvPr/>
            </p:nvSpPr>
            <p:spPr bwMode="auto">
              <a:xfrm>
                <a:off x="5302" y="2614"/>
                <a:ext cx="245" cy="200"/>
              </a:xfrm>
              <a:custGeom>
                <a:avLst/>
                <a:gdLst>
                  <a:gd name="T0" fmla="*/ 0 w 306"/>
                  <a:gd name="T1" fmla="*/ 5 h 240"/>
                  <a:gd name="T2" fmla="*/ 2 w 306"/>
                  <a:gd name="T3" fmla="*/ 9 h 240"/>
                  <a:gd name="T4" fmla="*/ 6 w 306"/>
                  <a:gd name="T5" fmla="*/ 5 h 240"/>
                  <a:gd name="T6" fmla="*/ 6 w 306"/>
                  <a:gd name="T7" fmla="*/ 0 h 240"/>
                  <a:gd name="T8" fmla="*/ 0 w 306"/>
                  <a:gd name="T9" fmla="*/ 5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99" name="AutoShape 276"/>
              <p:cNvSpPr>
                <a:spLocks noChangeArrowheads="1"/>
              </p:cNvSpPr>
              <p:nvPr/>
            </p:nvSpPr>
            <p:spPr bwMode="auto">
              <a:xfrm>
                <a:off x="4141" y="2682"/>
                <a:ext cx="1201" cy="143"/>
              </a:xfrm>
              <a:prstGeom prst="roundRect">
                <a:avLst>
                  <a:gd name="adj" fmla="val 50000"/>
                </a:avLst>
              </a:prstGeom>
              <a:solidFill>
                <a:srgbClr val="DDDDDD"/>
              </a:solidFill>
              <a:ln w="9525">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cs typeface="Arial" panose="020B0604020202020204" pitchFamily="34" charset="0"/>
                </a:endParaRPr>
              </a:p>
            </p:txBody>
          </p:sp>
          <p:sp>
            <p:nvSpPr>
              <p:cNvPr id="163900" name="AutoShape 277"/>
              <p:cNvSpPr>
                <a:spLocks noChangeArrowheads="1"/>
              </p:cNvSpPr>
              <p:nvPr/>
            </p:nvSpPr>
            <p:spPr bwMode="auto">
              <a:xfrm>
                <a:off x="4203" y="2712"/>
                <a:ext cx="1077" cy="78"/>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cs typeface="Arial" panose="020B0604020202020204" pitchFamily="34" charset="0"/>
                </a:endParaRPr>
              </a:p>
            </p:txBody>
          </p:sp>
          <p:sp>
            <p:nvSpPr>
              <p:cNvPr id="163901" name="Oval 278"/>
              <p:cNvSpPr>
                <a:spLocks noChangeArrowheads="1"/>
              </p:cNvSpPr>
              <p:nvPr/>
            </p:nvSpPr>
            <p:spPr bwMode="auto">
              <a:xfrm>
                <a:off x="4308" y="2383"/>
                <a:ext cx="161" cy="143"/>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cs typeface="Arial" panose="020B0604020202020204" pitchFamily="34" charset="0"/>
                </a:endParaRPr>
              </a:p>
            </p:txBody>
          </p:sp>
          <p:sp>
            <p:nvSpPr>
              <p:cNvPr id="163902" name="Oval 279"/>
              <p:cNvSpPr>
                <a:spLocks noChangeArrowheads="1"/>
              </p:cNvSpPr>
              <p:nvPr/>
            </p:nvSpPr>
            <p:spPr bwMode="auto">
              <a:xfrm>
                <a:off x="4488" y="2383"/>
                <a:ext cx="161" cy="143"/>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endParaRPr kumimoji="0" lang="zh-CN" altLang="zh-CN" sz="1800">
                  <a:solidFill>
                    <a:srgbClr val="FF0000"/>
                  </a:solidFill>
                  <a:latin typeface="Arial" panose="020B0604020202020204" pitchFamily="34" charset="0"/>
                  <a:ea typeface="宋体" panose="02010600030101010101" pitchFamily="2" charset="-122"/>
                  <a:cs typeface="Arial" panose="020B0604020202020204" pitchFamily="34" charset="0"/>
                </a:endParaRPr>
              </a:p>
            </p:txBody>
          </p:sp>
          <p:sp>
            <p:nvSpPr>
              <p:cNvPr id="163903" name="Oval 280"/>
              <p:cNvSpPr>
                <a:spLocks noChangeArrowheads="1"/>
              </p:cNvSpPr>
              <p:nvPr/>
            </p:nvSpPr>
            <p:spPr bwMode="auto">
              <a:xfrm>
                <a:off x="4661" y="2377"/>
                <a:ext cx="161" cy="143"/>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cs typeface="Arial" panose="020B0604020202020204" pitchFamily="34" charset="0"/>
                </a:endParaRPr>
              </a:p>
            </p:txBody>
          </p:sp>
          <p:sp>
            <p:nvSpPr>
              <p:cNvPr id="163904" name="Rectangle 281"/>
              <p:cNvSpPr>
                <a:spLocks noChangeArrowheads="1"/>
              </p:cNvSpPr>
              <p:nvPr/>
            </p:nvSpPr>
            <p:spPr bwMode="auto">
              <a:xfrm>
                <a:off x="5063" y="1835"/>
                <a:ext cx="87" cy="764"/>
              </a:xfrm>
              <a:prstGeom prst="rect">
                <a:avLst/>
              </a:prstGeom>
              <a:solidFill>
                <a:srgbClr val="292929"/>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cs typeface="Arial" panose="020B0604020202020204" pitchFamily="34" charset="0"/>
                </a:endParaRPr>
              </a:p>
            </p:txBody>
          </p:sp>
        </p:grpSp>
        <p:sp>
          <p:nvSpPr>
            <p:cNvPr id="163858" name="TextBox 491"/>
            <p:cNvSpPr txBox="1">
              <a:spLocks noChangeArrowheads="1"/>
            </p:cNvSpPr>
            <p:nvPr/>
          </p:nvSpPr>
          <p:spPr bwMode="auto">
            <a:xfrm>
              <a:off x="3094580" y="1710862"/>
              <a:ext cx="1500616" cy="3693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a:latin typeface="Arial Narrow" panose="020B0606020202030204" pitchFamily="34" charset="0"/>
                  <a:ea typeface="宋体" panose="02010600030101010101" pitchFamily="2" charset="-122"/>
                </a:rPr>
                <a:t>Amazon</a:t>
              </a:r>
              <a:r>
                <a:rPr kumimoji="0" lang="zh-CN" altLang="en-US" sz="1800">
                  <a:latin typeface="Arial Narrow" panose="020B0606020202030204" pitchFamily="34" charset="0"/>
                  <a:ea typeface="宋体" panose="02010600030101010101" pitchFamily="2" charset="-122"/>
                </a:rPr>
                <a:t>云</a:t>
              </a:r>
              <a:endParaRPr kumimoji="0" lang="en-US" altLang="zh-CN" sz="1800">
                <a:latin typeface="Arial Narrow" panose="020B0606020202030204" pitchFamily="34" charset="0"/>
                <a:ea typeface="宋体" panose="02010600030101010101" pitchFamily="2" charset="-122"/>
              </a:endParaRPr>
            </a:p>
          </p:txBody>
        </p:sp>
        <p:sp>
          <p:nvSpPr>
            <p:cNvPr id="163859" name="TextBox 492"/>
            <p:cNvSpPr txBox="1">
              <a:spLocks noChangeArrowheads="1"/>
            </p:cNvSpPr>
            <p:nvPr/>
          </p:nvSpPr>
          <p:spPr bwMode="auto">
            <a:xfrm>
              <a:off x="6828944" y="2048758"/>
              <a:ext cx="150061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a:latin typeface="Arial Narrow" panose="020B0606020202030204" pitchFamily="34" charset="0"/>
                  <a:ea typeface="宋体" panose="02010600030101010101" pitchFamily="2" charset="-122"/>
                </a:rPr>
                <a:t>Akamai CDN </a:t>
              </a:r>
            </a:p>
          </p:txBody>
        </p:sp>
        <p:sp>
          <p:nvSpPr>
            <p:cNvPr id="163860" name="TextBox 493"/>
            <p:cNvSpPr txBox="1">
              <a:spLocks noChangeArrowheads="1"/>
            </p:cNvSpPr>
            <p:nvPr/>
          </p:nvSpPr>
          <p:spPr bwMode="auto">
            <a:xfrm>
              <a:off x="6653116" y="3542437"/>
              <a:ext cx="150061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a:latin typeface="Arial Narrow" panose="020B0606020202030204" pitchFamily="34" charset="0"/>
                  <a:ea typeface="宋体" panose="02010600030101010101" pitchFamily="2" charset="-122"/>
                </a:rPr>
                <a:t>Limelight CDN </a:t>
              </a:r>
            </a:p>
          </p:txBody>
        </p:sp>
        <p:sp>
          <p:nvSpPr>
            <p:cNvPr id="163861" name="TextBox 494"/>
            <p:cNvSpPr txBox="1">
              <a:spLocks noChangeArrowheads="1"/>
            </p:cNvSpPr>
            <p:nvPr/>
          </p:nvSpPr>
          <p:spPr bwMode="auto">
            <a:xfrm>
              <a:off x="6648540" y="5064654"/>
              <a:ext cx="150061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a:latin typeface="Arial Narrow" panose="020B0606020202030204" pitchFamily="34" charset="0"/>
                  <a:ea typeface="宋体" panose="02010600030101010101" pitchFamily="2" charset="-122"/>
                </a:rPr>
                <a:t>Level-3 CDN </a:t>
              </a:r>
            </a:p>
          </p:txBody>
        </p:sp>
        <p:cxnSp>
          <p:nvCxnSpPr>
            <p:cNvPr id="163862" name="Straight Arrow Connector 495"/>
            <p:cNvCxnSpPr>
              <a:cxnSpLocks noChangeShapeType="1"/>
            </p:cNvCxnSpPr>
            <p:nvPr/>
          </p:nvCxnSpPr>
          <p:spPr bwMode="auto">
            <a:xfrm flipH="1">
              <a:off x="3239464" y="2732008"/>
              <a:ext cx="7361" cy="2376266"/>
            </a:xfrm>
            <a:prstGeom prst="straightConnector1">
              <a:avLst/>
            </a:prstGeom>
            <a:noFill/>
            <a:ln w="25400">
              <a:solidFill>
                <a:schemeClr val="tx1"/>
              </a:solidFill>
              <a:round/>
              <a:headEnd type="triangle" w="med" len="med"/>
              <a:tailEnd type="triangle" w="med" len="med"/>
            </a:ln>
            <a:extLst>
              <a:ext uri="{909E8E84-426E-40DD-AFC4-6F175D3DCCD1}">
                <a14:hiddenFill xmlns:a14="http://schemas.microsoft.com/office/drawing/2010/main">
                  <a:noFill/>
                </a14:hiddenFill>
              </a:ext>
            </a:extLst>
          </p:spPr>
        </p:cxnSp>
        <p:grpSp>
          <p:nvGrpSpPr>
            <p:cNvPr id="163863" name="Group 500"/>
            <p:cNvGrpSpPr>
              <a:grpSpLocks/>
            </p:cNvGrpSpPr>
            <p:nvPr/>
          </p:nvGrpSpPr>
          <p:grpSpPr bwMode="auto">
            <a:xfrm>
              <a:off x="3079842" y="3705105"/>
              <a:ext cx="317511" cy="369332"/>
              <a:chOff x="1614533" y="4280420"/>
              <a:chExt cx="317511" cy="369332"/>
            </a:xfrm>
          </p:grpSpPr>
          <p:sp>
            <p:nvSpPr>
              <p:cNvPr id="163879" name="Oval 501"/>
              <p:cNvSpPr>
                <a:spLocks noChangeArrowheads="1"/>
              </p:cNvSpPr>
              <p:nvPr/>
            </p:nvSpPr>
            <p:spPr bwMode="auto">
              <a:xfrm>
                <a:off x="1628337" y="4321838"/>
                <a:ext cx="303707" cy="303707"/>
              </a:xfrm>
              <a:prstGeom prst="ellipse">
                <a:avLst/>
              </a:prstGeom>
              <a:solidFill>
                <a:schemeClr val="bg1"/>
              </a:solidFill>
              <a:ln w="15875">
                <a:solidFill>
                  <a:schemeClr val="tx1"/>
                </a:solidFill>
                <a:round/>
                <a:headEnd/>
                <a:tailEnd/>
              </a:ln>
            </p:spPr>
            <p:txBody>
              <a:bodyPr wrap="none"/>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163880" name="TextBox 502"/>
              <p:cNvSpPr txBox="1">
                <a:spLocks noChangeArrowheads="1"/>
              </p:cNvSpPr>
              <p:nvPr/>
            </p:nvSpPr>
            <p:spPr bwMode="auto">
              <a:xfrm>
                <a:off x="1614533" y="4280420"/>
                <a:ext cx="31304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a:latin typeface="Arial" panose="020B0604020202020204" pitchFamily="34" charset="0"/>
                    <a:ea typeface="宋体" panose="02010600030101010101" pitchFamily="2" charset="-122"/>
                    <a:cs typeface="Arial" panose="020B0604020202020204" pitchFamily="34" charset="0"/>
                  </a:rPr>
                  <a:t>2</a:t>
                </a:r>
              </a:p>
            </p:txBody>
          </p:sp>
        </p:grpSp>
        <p:sp>
          <p:nvSpPr>
            <p:cNvPr id="163864" name="TextBox 503"/>
            <p:cNvSpPr txBox="1">
              <a:spLocks noChangeArrowheads="1"/>
            </p:cNvSpPr>
            <p:nvPr/>
          </p:nvSpPr>
          <p:spPr bwMode="auto">
            <a:xfrm>
              <a:off x="1814785" y="3399151"/>
              <a:ext cx="2033747" cy="6463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a:latin typeface="Arial Narrow" panose="020B0606020202030204" pitchFamily="34" charset="0"/>
                  <a:ea typeface="宋体" panose="02010600030101010101" pitchFamily="2" charset="-122"/>
                </a:rPr>
                <a:t>2. Bob</a:t>
              </a:r>
              <a:r>
                <a:rPr kumimoji="0" lang="zh-CN" altLang="en-US" sz="1800">
                  <a:latin typeface="Arial Narrow" panose="020B0606020202030204" pitchFamily="34" charset="0"/>
                  <a:ea typeface="宋体" panose="02010600030101010101" pitchFamily="2" charset="-122"/>
                </a:rPr>
                <a:t>浏览</a:t>
              </a:r>
              <a:endParaRPr kumimoji="0" lang="en-US" altLang="zh-CN" sz="1800">
                <a:latin typeface="Arial Narrow" panose="020B0606020202030204" pitchFamily="34" charset="0"/>
                <a:ea typeface="宋体" panose="02010600030101010101" pitchFamily="2" charset="-122"/>
              </a:endParaRPr>
            </a:p>
            <a:p>
              <a:pPr eaLnBrk="1" hangingPunct="1">
                <a:spcBef>
                  <a:spcPct val="0"/>
                </a:spcBef>
                <a:buClrTx/>
                <a:buSzTx/>
                <a:buFontTx/>
                <a:buNone/>
              </a:pPr>
              <a:r>
                <a:rPr kumimoji="0" lang="en-US" altLang="zh-CN" sz="1800">
                  <a:latin typeface="Arial Narrow" panose="020B0606020202030204" pitchFamily="34" charset="0"/>
                  <a:ea typeface="宋体" panose="02010600030101010101" pitchFamily="2" charset="-122"/>
                </a:rPr>
                <a:t>Netflix </a:t>
              </a:r>
              <a:r>
                <a:rPr kumimoji="0" lang="zh-CN" altLang="en-US" sz="1800">
                  <a:latin typeface="Arial Narrow" panose="020B0606020202030204" pitchFamily="34" charset="0"/>
                  <a:ea typeface="宋体" panose="02010600030101010101" pitchFamily="2" charset="-122"/>
                </a:rPr>
                <a:t>视频</a:t>
              </a:r>
              <a:endParaRPr kumimoji="0" lang="en-US" altLang="zh-CN" sz="1800">
                <a:latin typeface="Arial Narrow" panose="020B0606020202030204" pitchFamily="34" charset="0"/>
                <a:ea typeface="宋体" panose="02010600030101010101" pitchFamily="2" charset="-122"/>
              </a:endParaRPr>
            </a:p>
          </p:txBody>
        </p:sp>
        <p:cxnSp>
          <p:nvCxnSpPr>
            <p:cNvPr id="163865" name="Straight Arrow Connector 504"/>
            <p:cNvCxnSpPr>
              <a:cxnSpLocks noChangeShapeType="1"/>
            </p:cNvCxnSpPr>
            <p:nvPr/>
          </p:nvCxnSpPr>
          <p:spPr bwMode="auto">
            <a:xfrm flipH="1">
              <a:off x="3553421" y="2827332"/>
              <a:ext cx="2784" cy="2352286"/>
            </a:xfrm>
            <a:prstGeom prst="straightConnector1">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cxnSp>
        <p:grpSp>
          <p:nvGrpSpPr>
            <p:cNvPr id="163866" name="Group 506"/>
            <p:cNvGrpSpPr>
              <a:grpSpLocks/>
            </p:cNvGrpSpPr>
            <p:nvPr/>
          </p:nvGrpSpPr>
          <p:grpSpPr bwMode="auto">
            <a:xfrm>
              <a:off x="3379531" y="3862063"/>
              <a:ext cx="317511" cy="369332"/>
              <a:chOff x="1614533" y="4280420"/>
              <a:chExt cx="317511" cy="369332"/>
            </a:xfrm>
          </p:grpSpPr>
          <p:sp>
            <p:nvSpPr>
              <p:cNvPr id="163877" name="Oval 507"/>
              <p:cNvSpPr>
                <a:spLocks noChangeArrowheads="1"/>
              </p:cNvSpPr>
              <p:nvPr/>
            </p:nvSpPr>
            <p:spPr bwMode="auto">
              <a:xfrm>
                <a:off x="1628337" y="4321838"/>
                <a:ext cx="303707" cy="303707"/>
              </a:xfrm>
              <a:prstGeom prst="ellipse">
                <a:avLst/>
              </a:prstGeom>
              <a:solidFill>
                <a:schemeClr val="bg1"/>
              </a:solidFill>
              <a:ln w="15875">
                <a:solidFill>
                  <a:schemeClr val="tx1"/>
                </a:solidFill>
                <a:round/>
                <a:headEnd/>
                <a:tailEnd/>
              </a:ln>
            </p:spPr>
            <p:txBody>
              <a:bodyPr wrap="none"/>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163878" name="TextBox 508"/>
              <p:cNvSpPr txBox="1">
                <a:spLocks noChangeArrowheads="1"/>
              </p:cNvSpPr>
              <p:nvPr/>
            </p:nvSpPr>
            <p:spPr bwMode="auto">
              <a:xfrm>
                <a:off x="1614533" y="4280420"/>
                <a:ext cx="31304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a:latin typeface="Arial" panose="020B0604020202020204" pitchFamily="34" charset="0"/>
                    <a:ea typeface="宋体" panose="02010600030101010101" pitchFamily="2" charset="-122"/>
                    <a:cs typeface="Arial" panose="020B0604020202020204" pitchFamily="34" charset="0"/>
                  </a:rPr>
                  <a:t>3</a:t>
                </a:r>
              </a:p>
            </p:txBody>
          </p:sp>
        </p:grpSp>
        <p:sp>
          <p:nvSpPr>
            <p:cNvPr id="163867" name="TextBox 509"/>
            <p:cNvSpPr txBox="1">
              <a:spLocks noChangeArrowheads="1"/>
            </p:cNvSpPr>
            <p:nvPr/>
          </p:nvSpPr>
          <p:spPr bwMode="auto">
            <a:xfrm>
              <a:off x="3565512" y="3037869"/>
              <a:ext cx="1786027" cy="6463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a:latin typeface="Arial Narrow" panose="020B0606020202030204" pitchFamily="34" charset="0"/>
                  <a:ea typeface="宋体" panose="02010600030101010101" pitchFamily="2" charset="-122"/>
                </a:rPr>
                <a:t>3. </a:t>
              </a:r>
              <a:r>
                <a:rPr kumimoji="0" lang="zh-CN" altLang="en-US" sz="1800">
                  <a:latin typeface="Arial Narrow" panose="020B0606020202030204" pitchFamily="34" charset="0"/>
                  <a:ea typeface="宋体" panose="02010600030101010101" pitchFamily="2" charset="-122"/>
                </a:rPr>
                <a:t>传回点播视频的说明文件</a:t>
              </a:r>
              <a:endParaRPr kumimoji="0" lang="en-US" altLang="zh-CN" sz="1800">
                <a:latin typeface="Arial Narrow" panose="020B0606020202030204" pitchFamily="34" charset="0"/>
                <a:ea typeface="宋体" panose="02010600030101010101" pitchFamily="2" charset="-122"/>
              </a:endParaRPr>
            </a:p>
          </p:txBody>
        </p:sp>
        <p:sp>
          <p:nvSpPr>
            <p:cNvPr id="61446" name="Right Arrow 61445"/>
            <p:cNvSpPr/>
            <p:nvPr/>
          </p:nvSpPr>
          <p:spPr>
            <a:xfrm rot="9527663">
              <a:off x="3594227" y="4775572"/>
              <a:ext cx="2470739" cy="374549"/>
            </a:xfrm>
            <a:prstGeom prst="rightArrow">
              <a:avLst/>
            </a:prstGeom>
            <a:gradFill flip="none" rotWithShape="1">
              <a:gsLst>
                <a:gs pos="0">
                  <a:srgbClr val="000090"/>
                </a:gs>
                <a:gs pos="100000">
                  <a:srgbClr val="FFFFFF"/>
                </a:gs>
              </a:gsLst>
              <a:lin ang="10260000" scaled="0"/>
              <a:tileRect/>
            </a:gradFill>
            <a:ln w="15875">
              <a:gradFill flip="none" rotWithShape="1">
                <a:gsLst>
                  <a:gs pos="0">
                    <a:srgbClr val="000090"/>
                  </a:gs>
                  <a:gs pos="100000">
                    <a:srgbClr val="FFFFFF"/>
                  </a:gs>
                </a:gsLst>
                <a:lin ang="0" scaled="1"/>
                <a:tileRect/>
              </a:gradFill>
            </a:ln>
          </p:spPr>
          <p:txBody>
            <a:bodyPr wrap="none"/>
            <a:lstStyle/>
            <a:p>
              <a:pPr eaLnBrk="1" hangingPunct="1">
                <a:defRPr/>
              </a:pPr>
              <a:endParaRPr lang="zh-CN" altLang="zh-CN"/>
            </a:p>
          </p:txBody>
        </p:sp>
        <p:cxnSp>
          <p:nvCxnSpPr>
            <p:cNvPr id="163871" name="Straight Arrow Connector 513"/>
            <p:cNvCxnSpPr>
              <a:cxnSpLocks noChangeShapeType="1"/>
            </p:cNvCxnSpPr>
            <p:nvPr/>
          </p:nvCxnSpPr>
          <p:spPr bwMode="auto">
            <a:xfrm flipV="1">
              <a:off x="3910192" y="4409096"/>
              <a:ext cx="1826660" cy="727717"/>
            </a:xfrm>
            <a:prstGeom prst="straightConnector1">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163872" name="TextBox 516"/>
            <p:cNvSpPr txBox="1">
              <a:spLocks noChangeArrowheads="1"/>
            </p:cNvSpPr>
            <p:nvPr/>
          </p:nvSpPr>
          <p:spPr bwMode="auto">
            <a:xfrm>
              <a:off x="4131764" y="5259263"/>
              <a:ext cx="1786027" cy="6463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a:latin typeface="Arial Narrow" panose="020B0606020202030204" pitchFamily="34" charset="0"/>
                  <a:ea typeface="宋体" panose="02010600030101010101" pitchFamily="2" charset="-122"/>
                </a:rPr>
                <a:t>4. DASH </a:t>
              </a:r>
              <a:r>
                <a:rPr kumimoji="0" lang="zh-CN" altLang="en-US" sz="1800">
                  <a:latin typeface="Arial Narrow" panose="020B0606020202030204" pitchFamily="34" charset="0"/>
                  <a:ea typeface="宋体" panose="02010600030101010101" pitchFamily="2" charset="-122"/>
                </a:rPr>
                <a:t>流式传输</a:t>
              </a:r>
              <a:endParaRPr kumimoji="0" lang="en-US" altLang="zh-CN" sz="1800">
                <a:latin typeface="Arial Narrow" panose="020B0606020202030204" pitchFamily="34" charset="0"/>
                <a:ea typeface="宋体" panose="02010600030101010101" pitchFamily="2" charset="-122"/>
              </a:endParaRPr>
            </a:p>
          </p:txBody>
        </p:sp>
        <p:cxnSp>
          <p:nvCxnSpPr>
            <p:cNvPr id="163873" name="Straight Arrow Connector 517"/>
            <p:cNvCxnSpPr>
              <a:cxnSpLocks noChangeShapeType="1"/>
            </p:cNvCxnSpPr>
            <p:nvPr/>
          </p:nvCxnSpPr>
          <p:spPr bwMode="auto">
            <a:xfrm>
              <a:off x="4966230" y="2497061"/>
              <a:ext cx="1312912" cy="14269"/>
            </a:xfrm>
            <a:prstGeom prst="straightConnector1">
              <a:avLst/>
            </a:prstGeom>
            <a:noFill/>
            <a:ln w="25400">
              <a:solidFill>
                <a:schemeClr val="tx1"/>
              </a:solidFill>
              <a:prstDash val="dash"/>
              <a:round/>
              <a:headEnd/>
              <a:tailEnd type="triangle" w="med" len="med"/>
            </a:ln>
            <a:extLst>
              <a:ext uri="{909E8E84-426E-40DD-AFC4-6F175D3DCCD1}">
                <a14:hiddenFill xmlns:a14="http://schemas.microsoft.com/office/drawing/2010/main">
                  <a:noFill/>
                </a14:hiddenFill>
              </a:ext>
            </a:extLst>
          </p:spPr>
        </p:cxnSp>
        <p:cxnSp>
          <p:nvCxnSpPr>
            <p:cNvPr id="163874" name="Straight Arrow Connector 521"/>
            <p:cNvCxnSpPr>
              <a:cxnSpLocks noChangeShapeType="1"/>
            </p:cNvCxnSpPr>
            <p:nvPr/>
          </p:nvCxnSpPr>
          <p:spPr bwMode="auto">
            <a:xfrm>
              <a:off x="5009043" y="2539868"/>
              <a:ext cx="1108541" cy="1194033"/>
            </a:xfrm>
            <a:prstGeom prst="straightConnector1">
              <a:avLst/>
            </a:prstGeom>
            <a:noFill/>
            <a:ln w="25400">
              <a:solidFill>
                <a:schemeClr val="tx1"/>
              </a:solidFill>
              <a:prstDash val="dash"/>
              <a:round/>
              <a:headEnd/>
              <a:tailEnd type="triangle" w="med" len="med"/>
            </a:ln>
            <a:extLst>
              <a:ext uri="{909E8E84-426E-40DD-AFC4-6F175D3DCCD1}">
                <a14:hiddenFill xmlns:a14="http://schemas.microsoft.com/office/drawing/2010/main">
                  <a:noFill/>
                </a14:hiddenFill>
              </a:ext>
            </a:extLst>
          </p:spPr>
        </p:cxnSp>
        <p:cxnSp>
          <p:nvCxnSpPr>
            <p:cNvPr id="163875" name="Straight Arrow Connector 523"/>
            <p:cNvCxnSpPr>
              <a:cxnSpLocks noChangeShapeType="1"/>
            </p:cNvCxnSpPr>
            <p:nvPr/>
          </p:nvCxnSpPr>
          <p:spPr bwMode="auto">
            <a:xfrm>
              <a:off x="4966230" y="2554137"/>
              <a:ext cx="1493853" cy="2563849"/>
            </a:xfrm>
            <a:prstGeom prst="straightConnector1">
              <a:avLst/>
            </a:prstGeom>
            <a:noFill/>
            <a:ln w="25400">
              <a:solidFill>
                <a:schemeClr val="tx1"/>
              </a:solidFill>
              <a:prstDash val="dash"/>
              <a:round/>
              <a:headEnd/>
              <a:tailEnd type="triangle" w="med" len="med"/>
            </a:ln>
            <a:extLst>
              <a:ext uri="{909E8E84-426E-40DD-AFC4-6F175D3DCCD1}">
                <a14:hiddenFill xmlns:a14="http://schemas.microsoft.com/office/drawing/2010/main">
                  <a:noFill/>
                </a14:hiddenFill>
              </a:ext>
            </a:extLst>
          </p:spPr>
        </p:cxnSp>
        <p:sp>
          <p:nvSpPr>
            <p:cNvPr id="163876" name="TextBox 527"/>
            <p:cNvSpPr txBox="1">
              <a:spLocks noChangeArrowheads="1"/>
            </p:cNvSpPr>
            <p:nvPr/>
          </p:nvSpPr>
          <p:spPr bwMode="auto">
            <a:xfrm>
              <a:off x="4849881" y="1568171"/>
              <a:ext cx="2033747" cy="9233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zh-CN" altLang="en-US" sz="1800">
                  <a:latin typeface="Arial Narrow" panose="020B0606020202030204" pitchFamily="34" charset="0"/>
                  <a:ea typeface="宋体" panose="02010600030101010101" pitchFamily="2" charset="-122"/>
                </a:rPr>
                <a:t>将视频的多个版本的备份部署到</a:t>
              </a:r>
              <a:r>
                <a:rPr kumimoji="0" lang="en-US" altLang="zh-CN" sz="1800">
                  <a:latin typeface="Arial Narrow" panose="020B0606020202030204" pitchFamily="34" charset="0"/>
                  <a:ea typeface="宋体" panose="02010600030101010101" pitchFamily="2" charset="-122"/>
                </a:rPr>
                <a:t>CDN</a:t>
              </a:r>
              <a:r>
                <a:rPr kumimoji="0" lang="zh-CN" altLang="en-US" sz="1800">
                  <a:latin typeface="Arial Narrow" panose="020B0606020202030204" pitchFamily="34" charset="0"/>
                  <a:ea typeface="宋体" panose="02010600030101010101" pitchFamily="2" charset="-122"/>
                </a:rPr>
                <a:t>服务器</a:t>
              </a:r>
              <a:endParaRPr kumimoji="0" lang="en-US" altLang="zh-CN" sz="1800">
                <a:latin typeface="Arial Narrow" panose="020B0606020202030204" pitchFamily="34" charset="0"/>
                <a:ea typeface="宋体" panose="02010600030101010101" pitchFamily="2" charset="-122"/>
              </a:endParaRPr>
            </a:p>
          </p:txBody>
        </p:sp>
      </p:grpSp>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灯片编号占位符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smtClean="0">
                <a:latin typeface="Arial" panose="020B0604020202020204" pitchFamily="34" charset="0"/>
                <a:ea typeface="宋体" panose="02010600030101010101" pitchFamily="2" charset="-122"/>
              </a:rPr>
              <a:t>-</a:t>
            </a:r>
            <a:fld id="{DA1EF4B6-341F-4470-973B-B9291AB5D7C5}" type="slidenum">
              <a:rPr kumimoji="0" lang="en-US" altLang="zh-CN" sz="1400" smtClean="0">
                <a:latin typeface="Arial" panose="020B0604020202020204" pitchFamily="34" charset="0"/>
                <a:ea typeface="宋体" panose="02010600030101010101" pitchFamily="2" charset="-122"/>
              </a:rPr>
              <a:pPr>
                <a:spcBef>
                  <a:spcPct val="0"/>
                </a:spcBef>
                <a:buClrTx/>
                <a:buSzTx/>
                <a:buFontTx/>
                <a:buNone/>
              </a:pPr>
              <a:t>93</a:t>
            </a:fld>
            <a:r>
              <a:rPr kumimoji="0" lang="en-US" altLang="zh-CN" sz="1000" smtClean="0">
                <a:latin typeface="Arial" panose="020B0604020202020204" pitchFamily="34" charset="0"/>
                <a:ea typeface="宋体" panose="02010600030101010101" pitchFamily="2" charset="-122"/>
              </a:rPr>
              <a:t>-</a:t>
            </a:r>
          </a:p>
        </p:txBody>
      </p:sp>
      <p:sp>
        <p:nvSpPr>
          <p:cNvPr id="165891" name="Rectangle 2"/>
          <p:cNvSpPr>
            <a:spLocks noGrp="1" noChangeArrowheads="1"/>
          </p:cNvSpPr>
          <p:nvPr>
            <p:ph type="title"/>
          </p:nvPr>
        </p:nvSpPr>
        <p:spPr/>
        <p:txBody>
          <a:bodyPr/>
          <a:lstStyle/>
          <a:p>
            <a:pPr eaLnBrk="1" hangingPunct="1"/>
            <a:r>
              <a:rPr lang="zh-CN" altLang="en-US" sz="3200" smtClean="0"/>
              <a:t>提纲</a:t>
            </a:r>
          </a:p>
        </p:txBody>
      </p:sp>
      <p:sp>
        <p:nvSpPr>
          <p:cNvPr id="165892" name="Rectangle 3"/>
          <p:cNvSpPr>
            <a:spLocks noGrp="1" noChangeArrowheads="1"/>
          </p:cNvSpPr>
          <p:nvPr>
            <p:ph type="body" idx="1"/>
          </p:nvPr>
        </p:nvSpPr>
        <p:spPr/>
        <p:txBody>
          <a:bodyPr/>
          <a:lstStyle/>
          <a:p>
            <a:pPr eaLnBrk="1" hangingPunct="1"/>
            <a:r>
              <a:rPr lang="zh-CN" altLang="en-US" smtClean="0"/>
              <a:t>引言</a:t>
            </a:r>
            <a:endParaRPr lang="en-US" altLang="zh-CN" smtClean="0"/>
          </a:p>
          <a:p>
            <a:pPr lvl="1" eaLnBrk="1" hangingPunct="1"/>
            <a:r>
              <a:rPr lang="zh-CN" altLang="en-US" smtClean="0"/>
              <a:t>核心问题</a:t>
            </a:r>
            <a:r>
              <a:rPr lang="en-US" altLang="zh-CN" smtClean="0"/>
              <a:t>: </a:t>
            </a:r>
            <a:r>
              <a:rPr lang="zh-CN" altLang="en-US" smtClean="0"/>
              <a:t>应用需要自己的协议</a:t>
            </a:r>
          </a:p>
          <a:p>
            <a:pPr eaLnBrk="1" hangingPunct="1"/>
            <a:r>
              <a:rPr lang="zh-CN" altLang="en-US" smtClean="0"/>
              <a:t>传统应用</a:t>
            </a:r>
            <a:endParaRPr lang="en-US" altLang="zh-CN" smtClean="0"/>
          </a:p>
          <a:p>
            <a:pPr eaLnBrk="1" hangingPunct="1"/>
            <a:r>
              <a:rPr lang="zh-CN" altLang="en-US" smtClean="0"/>
              <a:t>多媒体应用</a:t>
            </a:r>
          </a:p>
          <a:p>
            <a:pPr eaLnBrk="1" hangingPunct="1"/>
            <a:r>
              <a:rPr lang="zh-CN" altLang="en-US" smtClean="0"/>
              <a:t>基础设施服务</a:t>
            </a:r>
          </a:p>
          <a:p>
            <a:pPr eaLnBrk="1" hangingPunct="1"/>
            <a:r>
              <a:rPr lang="zh-CN" altLang="en-US" smtClean="0"/>
              <a:t>覆盖网络</a:t>
            </a:r>
          </a:p>
          <a:p>
            <a:pPr eaLnBrk="1" hangingPunct="1"/>
            <a:r>
              <a:rPr lang="zh-CN" altLang="en-US" smtClean="0"/>
              <a:t>总结</a:t>
            </a:r>
            <a:endParaRPr lang="en-US" altLang="zh-CN" smtClean="0"/>
          </a:p>
        </p:txBody>
      </p:sp>
      <p:sp>
        <p:nvSpPr>
          <p:cNvPr id="165893" name="AutoShape 4"/>
          <p:cNvSpPr>
            <a:spLocks noChangeArrowheads="1"/>
          </p:cNvSpPr>
          <p:nvPr/>
        </p:nvSpPr>
        <p:spPr bwMode="auto">
          <a:xfrm>
            <a:off x="0" y="4365625"/>
            <a:ext cx="468313" cy="485775"/>
          </a:xfrm>
          <a:prstGeom prst="rightArrow">
            <a:avLst>
              <a:gd name="adj1" fmla="val 50000"/>
              <a:gd name="adj2" fmla="val 25000"/>
            </a:avLst>
          </a:prstGeom>
          <a:solidFill>
            <a:srgbClr val="7E9CE8"/>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2"/>
          <p:cNvSpPr>
            <a:spLocks noGrp="1" noChangeArrowheads="1"/>
          </p:cNvSpPr>
          <p:nvPr>
            <p:ph type="title"/>
          </p:nvPr>
        </p:nvSpPr>
        <p:spPr>
          <a:xfrm>
            <a:off x="506413" y="233363"/>
            <a:ext cx="5746750" cy="819150"/>
          </a:xfrm>
        </p:spPr>
        <p:txBody>
          <a:bodyPr/>
          <a:lstStyle/>
          <a:p>
            <a:r>
              <a:rPr lang="zh-CN" altLang="en-US" smtClean="0"/>
              <a:t>总结</a:t>
            </a:r>
            <a:endParaRPr lang="en-US" altLang="zh-CN" smtClean="0"/>
          </a:p>
        </p:txBody>
      </p:sp>
      <p:sp>
        <p:nvSpPr>
          <p:cNvPr id="166915" name="Rectangle 3"/>
          <p:cNvSpPr>
            <a:spLocks noGrp="1" noChangeArrowheads="1"/>
          </p:cNvSpPr>
          <p:nvPr>
            <p:ph type="body" sz="half" idx="1"/>
          </p:nvPr>
        </p:nvSpPr>
        <p:spPr>
          <a:xfrm>
            <a:off x="514350" y="1241425"/>
            <a:ext cx="4313238" cy="3676650"/>
          </a:xfrm>
        </p:spPr>
        <p:txBody>
          <a:bodyPr/>
          <a:lstStyle/>
          <a:p>
            <a:r>
              <a:rPr lang="zh-CN" altLang="en-US" sz="2400" dirty="0" smtClean="0"/>
              <a:t>网络架构</a:t>
            </a:r>
            <a:endParaRPr lang="en-US" altLang="zh-CN" sz="2400" dirty="0" smtClean="0"/>
          </a:p>
          <a:p>
            <a:pPr lvl="1"/>
            <a:r>
              <a:rPr lang="zh-CN" altLang="en-US" dirty="0" smtClean="0"/>
              <a:t>客户端</a:t>
            </a:r>
            <a:r>
              <a:rPr lang="en-US" altLang="zh-CN" dirty="0" smtClean="0"/>
              <a:t>-</a:t>
            </a:r>
            <a:r>
              <a:rPr lang="zh-CN" altLang="en-US" dirty="0" smtClean="0"/>
              <a:t>服务器</a:t>
            </a:r>
            <a:endParaRPr lang="en-US" altLang="zh-CN" dirty="0" smtClean="0"/>
          </a:p>
          <a:p>
            <a:pPr lvl="1"/>
            <a:r>
              <a:rPr lang="zh-CN" altLang="en-US" dirty="0" smtClean="0"/>
              <a:t>对等</a:t>
            </a:r>
            <a:r>
              <a:rPr lang="en-US" altLang="zh-CN" dirty="0" smtClean="0"/>
              <a:t>(P2P)</a:t>
            </a:r>
          </a:p>
          <a:p>
            <a:r>
              <a:rPr lang="zh-CN" altLang="en-US" sz="2400" dirty="0" smtClean="0"/>
              <a:t>应用服务需求</a:t>
            </a:r>
            <a:r>
              <a:rPr lang="en-US" altLang="zh-CN" sz="2400" dirty="0" smtClean="0"/>
              <a:t>:</a:t>
            </a:r>
          </a:p>
          <a:p>
            <a:pPr lvl="1"/>
            <a:r>
              <a:rPr lang="zh-CN" altLang="en-US" dirty="0" smtClean="0"/>
              <a:t>可靠性、带宽、时延</a:t>
            </a:r>
            <a:endParaRPr lang="en-US" altLang="zh-CN" dirty="0" smtClean="0"/>
          </a:p>
          <a:p>
            <a:r>
              <a:rPr lang="zh-CN" altLang="en-US" dirty="0" smtClean="0"/>
              <a:t>基础设施服务</a:t>
            </a:r>
          </a:p>
          <a:p>
            <a:pPr lvl="1"/>
            <a:r>
              <a:rPr lang="zh-CN" altLang="en-US" dirty="0" smtClean="0"/>
              <a:t>域名解析</a:t>
            </a:r>
            <a:r>
              <a:rPr lang="en-US" altLang="zh-CN" dirty="0" smtClean="0"/>
              <a:t>(DNS)</a:t>
            </a:r>
          </a:p>
          <a:p>
            <a:pPr lvl="1"/>
            <a:endParaRPr lang="en-US" altLang="zh-CN" dirty="0" smtClean="0"/>
          </a:p>
          <a:p>
            <a:endParaRPr lang="en-US" altLang="zh-CN" dirty="0" smtClean="0"/>
          </a:p>
          <a:p>
            <a:endParaRPr lang="en-US" altLang="zh-CN" dirty="0" smtClean="0"/>
          </a:p>
        </p:txBody>
      </p:sp>
      <p:sp>
        <p:nvSpPr>
          <p:cNvPr id="253959" name="Rectangle 5"/>
          <p:cNvSpPr>
            <a:spLocks noChangeArrowheads="1"/>
          </p:cNvSpPr>
          <p:nvPr/>
        </p:nvSpPr>
        <p:spPr bwMode="auto">
          <a:xfrm>
            <a:off x="4716463" y="1196975"/>
            <a:ext cx="4319587" cy="3676650"/>
          </a:xfrm>
          <a:prstGeom prst="rect">
            <a:avLst/>
          </a:prstGeom>
          <a:noFill/>
          <a:ln w="9525">
            <a:noFill/>
            <a:miter lim="800000"/>
            <a:headEnd/>
            <a:tailEnd/>
          </a:ln>
        </p:spPr>
        <p:txBody>
          <a:bodyPr/>
          <a:lstStyle/>
          <a:p>
            <a:pPr marL="342900" indent="-342900">
              <a:spcBef>
                <a:spcPct val="20000"/>
              </a:spcBef>
              <a:buClr>
                <a:schemeClr val="tx2"/>
              </a:buClr>
              <a:buSzPct val="70000"/>
              <a:buFont typeface="Wingdings" pitchFamily="2" charset="2"/>
              <a:buChar char="l"/>
              <a:defRPr/>
            </a:pPr>
            <a:r>
              <a:rPr kumimoji="1" lang="zh-CN" altLang="en-US" sz="2400" dirty="0">
                <a:latin typeface="+mn-lt"/>
                <a:ea typeface="+mn-ea"/>
                <a:cs typeface="华文中宋" charset="0"/>
              </a:rPr>
              <a:t>应用协议</a:t>
            </a:r>
            <a:r>
              <a:rPr kumimoji="1" lang="en-US" altLang="zh-CN" sz="2400" dirty="0">
                <a:latin typeface="+mn-lt"/>
                <a:ea typeface="+mn-ea"/>
                <a:cs typeface="华文中宋" charset="0"/>
              </a:rPr>
              <a:t>:</a:t>
            </a:r>
          </a:p>
          <a:p>
            <a:pPr marL="692150" lvl="1" indent="-347663">
              <a:spcBef>
                <a:spcPct val="20000"/>
              </a:spcBef>
              <a:buClr>
                <a:schemeClr val="accent2"/>
              </a:buClr>
              <a:buSzPct val="70000"/>
              <a:buFont typeface="Wingdings" pitchFamily="2" charset="2"/>
              <a:buChar char="l"/>
              <a:defRPr/>
            </a:pPr>
            <a:r>
              <a:rPr kumimoji="1" lang="en-US" altLang="zh-CN" sz="2400" dirty="0">
                <a:latin typeface="+mn-lt"/>
                <a:ea typeface="+mn-ea"/>
                <a:cs typeface="华文中宋" charset="0"/>
              </a:rPr>
              <a:t>SMTP, POP, IMAP</a:t>
            </a:r>
          </a:p>
          <a:p>
            <a:pPr marL="692150" lvl="1" indent="-347663">
              <a:spcBef>
                <a:spcPct val="20000"/>
              </a:spcBef>
              <a:buClr>
                <a:schemeClr val="accent2"/>
              </a:buClr>
              <a:buSzPct val="70000"/>
              <a:buFont typeface="Wingdings" pitchFamily="2" charset="2"/>
              <a:buChar char="l"/>
              <a:defRPr/>
            </a:pPr>
            <a:r>
              <a:rPr kumimoji="1" lang="en-US" altLang="zh-CN" sz="2400" dirty="0">
                <a:latin typeface="+mn-lt"/>
                <a:ea typeface="+mn-ea"/>
                <a:cs typeface="华文中宋" charset="0"/>
              </a:rPr>
              <a:t>HTTP</a:t>
            </a:r>
          </a:p>
          <a:p>
            <a:pPr marL="692150" lvl="1" indent="-347663">
              <a:spcBef>
                <a:spcPct val="20000"/>
              </a:spcBef>
              <a:buClr>
                <a:schemeClr val="accent2"/>
              </a:buClr>
              <a:buSzPct val="70000"/>
              <a:buFont typeface="Wingdings" pitchFamily="2" charset="2"/>
              <a:buChar char="l"/>
              <a:defRPr/>
            </a:pPr>
            <a:r>
              <a:rPr kumimoji="1" lang="en-US" altLang="zh-CN" sz="2400" dirty="0">
                <a:latin typeface="+mn-lt"/>
                <a:ea typeface="+mn-ea"/>
                <a:cs typeface="华文中宋" charset="0"/>
              </a:rPr>
              <a:t>DNS</a:t>
            </a:r>
          </a:p>
          <a:p>
            <a:pPr marL="692150" lvl="1" indent="-347663">
              <a:spcBef>
                <a:spcPct val="20000"/>
              </a:spcBef>
              <a:buClr>
                <a:schemeClr val="accent2"/>
              </a:buClr>
              <a:buSzPct val="70000"/>
              <a:buFont typeface="Wingdings" pitchFamily="2" charset="2"/>
              <a:buChar char="l"/>
              <a:defRPr/>
            </a:pPr>
            <a:r>
              <a:rPr kumimoji="1" lang="en-US" altLang="zh-CN" sz="2400" dirty="0">
                <a:latin typeface="+mn-lt"/>
                <a:ea typeface="+mn-ea"/>
                <a:cs typeface="华文中宋" charset="0"/>
              </a:rPr>
              <a:t>P2P: </a:t>
            </a:r>
            <a:r>
              <a:rPr kumimoji="1" lang="en-US" altLang="zh-CN" sz="2400" dirty="0" smtClean="0">
                <a:latin typeface="+mn-lt"/>
                <a:ea typeface="+mn-ea"/>
                <a:cs typeface="华文中宋" charset="0"/>
              </a:rPr>
              <a:t>BitTorrent </a:t>
            </a:r>
            <a:endParaRPr kumimoji="1" lang="en-US" altLang="zh-CN" sz="2400" dirty="0">
              <a:latin typeface="+mn-lt"/>
              <a:ea typeface="+mn-ea"/>
              <a:cs typeface="华文中宋" charset="0"/>
            </a:endParaRPr>
          </a:p>
          <a:p>
            <a:pPr marL="342900" indent="-342900">
              <a:spcBef>
                <a:spcPct val="20000"/>
              </a:spcBef>
              <a:buClr>
                <a:schemeClr val="tx2"/>
              </a:buClr>
              <a:buSzPct val="70000"/>
              <a:buFont typeface="Wingdings" pitchFamily="2" charset="2"/>
              <a:buChar char="l"/>
              <a:defRPr/>
            </a:pPr>
            <a:r>
              <a:rPr kumimoji="1" lang="zh-CN" altLang="en-US" sz="2400" dirty="0">
                <a:latin typeface="+mn-lt"/>
                <a:ea typeface="+mn-ea"/>
                <a:cs typeface="华文中宋" charset="0"/>
              </a:rPr>
              <a:t>典型请求</a:t>
            </a:r>
            <a:r>
              <a:rPr kumimoji="1" lang="en-US" altLang="zh-CN" sz="2400" dirty="0">
                <a:latin typeface="+mn-lt"/>
                <a:ea typeface="+mn-ea"/>
                <a:cs typeface="华文中宋" charset="0"/>
              </a:rPr>
              <a:t>/</a:t>
            </a:r>
            <a:r>
              <a:rPr kumimoji="1" lang="zh-CN" altLang="en-US" sz="2400" dirty="0">
                <a:latin typeface="+mn-lt"/>
                <a:ea typeface="+mn-ea"/>
                <a:cs typeface="华文中宋" charset="0"/>
              </a:rPr>
              <a:t>回答消息交换</a:t>
            </a:r>
            <a:endParaRPr kumimoji="1" lang="en-US" altLang="zh-CN" sz="2400" dirty="0">
              <a:latin typeface="+mn-lt"/>
              <a:ea typeface="+mn-ea"/>
              <a:cs typeface="华文中宋" charset="0"/>
            </a:endParaRPr>
          </a:p>
          <a:p>
            <a:pPr marL="692150" lvl="1" indent="-347663">
              <a:spcBef>
                <a:spcPct val="20000"/>
              </a:spcBef>
              <a:buClr>
                <a:schemeClr val="accent2"/>
              </a:buClr>
              <a:buSzPct val="70000"/>
              <a:buFont typeface="Wingdings" pitchFamily="2" charset="2"/>
              <a:buChar char="l"/>
              <a:defRPr/>
            </a:pPr>
            <a:r>
              <a:rPr kumimoji="1" lang="zh-CN" altLang="en-US" sz="2400" dirty="0">
                <a:latin typeface="+mn-lt"/>
                <a:ea typeface="+mn-ea"/>
                <a:cs typeface="华文中宋" charset="0"/>
              </a:rPr>
              <a:t>客户端请求信息或服务</a:t>
            </a:r>
            <a:endParaRPr kumimoji="1" lang="en-US" altLang="zh-CN" sz="2400" dirty="0">
              <a:latin typeface="+mn-lt"/>
              <a:ea typeface="+mn-ea"/>
              <a:cs typeface="华文中宋" charset="0"/>
            </a:endParaRPr>
          </a:p>
          <a:p>
            <a:pPr marL="692150" lvl="1" indent="-347663">
              <a:spcBef>
                <a:spcPct val="20000"/>
              </a:spcBef>
              <a:buClr>
                <a:schemeClr val="accent2"/>
              </a:buClr>
              <a:buSzPct val="70000"/>
              <a:buFont typeface="Wingdings" pitchFamily="2" charset="2"/>
              <a:buChar char="l"/>
              <a:defRPr/>
            </a:pPr>
            <a:r>
              <a:rPr kumimoji="1" lang="zh-CN" altLang="en-US" sz="2400" dirty="0">
                <a:latin typeface="+mn-lt"/>
                <a:ea typeface="+mn-ea"/>
                <a:cs typeface="华文中宋" charset="0"/>
              </a:rPr>
              <a:t>服务器返回数据或状态码</a:t>
            </a:r>
            <a:endParaRPr kumimoji="1" lang="en-US" altLang="zh-CN" sz="2400" dirty="0">
              <a:latin typeface="+mn-lt"/>
              <a:ea typeface="+mn-ea"/>
              <a:cs typeface="华文中宋" charset="0"/>
            </a:endParaRPr>
          </a:p>
          <a:p>
            <a:pPr marL="342900" indent="-342900">
              <a:spcBef>
                <a:spcPct val="20000"/>
              </a:spcBef>
              <a:buClr>
                <a:schemeClr val="tx2"/>
              </a:buClr>
              <a:buSzPct val="70000"/>
              <a:buFont typeface="Wingdings" pitchFamily="2" charset="2"/>
              <a:buChar char="l"/>
              <a:defRPr/>
            </a:pPr>
            <a:r>
              <a:rPr kumimoji="1" lang="zh-CN" altLang="en-US" sz="2400" dirty="0">
                <a:latin typeface="+mn-lt"/>
                <a:ea typeface="+mn-ea"/>
                <a:cs typeface="华文中宋" charset="0"/>
              </a:rPr>
              <a:t>消息格式</a:t>
            </a:r>
            <a:endParaRPr kumimoji="1" lang="en-US" altLang="zh-CN" sz="2400" dirty="0">
              <a:latin typeface="+mn-lt"/>
              <a:ea typeface="+mn-ea"/>
              <a:cs typeface="华文中宋" charset="0"/>
            </a:endParaRPr>
          </a:p>
          <a:p>
            <a:pPr marL="692150" lvl="1" indent="-347663">
              <a:spcBef>
                <a:spcPct val="20000"/>
              </a:spcBef>
              <a:buClr>
                <a:schemeClr val="accent2"/>
              </a:buClr>
              <a:buSzPct val="70000"/>
              <a:buFont typeface="Wingdings" pitchFamily="2" charset="2"/>
              <a:buChar char="l"/>
              <a:defRPr/>
            </a:pPr>
            <a:r>
              <a:rPr kumimoji="1" lang="zh-CN" altLang="en-US" sz="2400" dirty="0">
                <a:latin typeface="+mn-lt"/>
                <a:ea typeface="+mn-ea"/>
                <a:cs typeface="华文中宋" charset="0"/>
              </a:rPr>
              <a:t>报头</a:t>
            </a:r>
            <a:r>
              <a:rPr kumimoji="1" lang="en-US" altLang="zh-CN" sz="2400" dirty="0">
                <a:latin typeface="+mn-lt"/>
                <a:ea typeface="+mn-ea"/>
                <a:cs typeface="华文中宋" charset="0"/>
              </a:rPr>
              <a:t>: </a:t>
            </a:r>
            <a:r>
              <a:rPr kumimoji="1" lang="zh-CN" altLang="en-US" sz="2400" dirty="0">
                <a:latin typeface="+mn-lt"/>
                <a:ea typeface="+mn-ea"/>
                <a:cs typeface="华文中宋" charset="0"/>
              </a:rPr>
              <a:t>字段描述数据信息</a:t>
            </a:r>
            <a:endParaRPr kumimoji="1" lang="en-US" altLang="zh-CN" sz="2400" dirty="0">
              <a:latin typeface="+mn-lt"/>
              <a:ea typeface="+mn-ea"/>
              <a:cs typeface="华文中宋" charset="0"/>
            </a:endParaRPr>
          </a:p>
          <a:p>
            <a:pPr marL="692150" lvl="1" indent="-347663">
              <a:spcBef>
                <a:spcPct val="20000"/>
              </a:spcBef>
              <a:buClr>
                <a:schemeClr val="accent2"/>
              </a:buClr>
              <a:buSzPct val="70000"/>
              <a:buFont typeface="Wingdings" pitchFamily="2" charset="2"/>
              <a:buChar char="l"/>
              <a:defRPr/>
            </a:pPr>
            <a:r>
              <a:rPr kumimoji="1" lang="zh-CN" altLang="en-US" sz="2400" dirty="0">
                <a:latin typeface="+mn-lt"/>
                <a:ea typeface="+mn-ea"/>
                <a:cs typeface="华文中宋" charset="0"/>
              </a:rPr>
              <a:t>数据</a:t>
            </a:r>
            <a:r>
              <a:rPr kumimoji="1" lang="en-US" altLang="zh-CN" sz="2400" dirty="0">
                <a:latin typeface="+mn-lt"/>
                <a:ea typeface="+mn-ea"/>
                <a:cs typeface="华文中宋" charset="0"/>
              </a:rPr>
              <a:t>: </a:t>
            </a:r>
            <a:r>
              <a:rPr kumimoji="1" lang="zh-CN" altLang="en-US" sz="2400" dirty="0">
                <a:latin typeface="+mn-lt"/>
                <a:ea typeface="+mn-ea"/>
                <a:cs typeface="华文中宋" charset="0"/>
              </a:rPr>
              <a:t>通信的信息</a:t>
            </a:r>
            <a:endParaRPr kumimoji="1" lang="en-US" altLang="zh-CN" sz="2400" dirty="0">
              <a:latin typeface="+mn-lt"/>
              <a:ea typeface="+mn-ea"/>
              <a:cs typeface="华文中宋" charset="0"/>
            </a:endParaRPr>
          </a:p>
        </p:txBody>
      </p:sp>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Slide Number Placeholder 5"/>
          <p:cNvSpPr>
            <a:spLocks noGrp="1"/>
          </p:cNvSpPr>
          <p:nvPr>
            <p:ph type="sldNum" sz="quarter" idx="11"/>
          </p:nvPr>
        </p:nvSpPr>
        <p:spPr>
          <a:xfrm>
            <a:off x="8324850" y="6462713"/>
            <a:ext cx="676275" cy="2762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fld id="{389A8AE6-7512-4E03-9DE0-C78008CAAF1F}" type="slidenum">
              <a:rPr kumimoji="0" lang="en-US" altLang="zh-CN" sz="1000" smtClean="0">
                <a:latin typeface="Times New Roman" panose="02020603050405020304" pitchFamily="18" charset="0"/>
                <a:ea typeface="宋体" panose="02010600030101010101" pitchFamily="2" charset="-122"/>
                <a:cs typeface="Arial" panose="020B0604020202020204" pitchFamily="34" charset="0"/>
              </a:rPr>
              <a:pPr>
                <a:spcBef>
                  <a:spcPct val="0"/>
                </a:spcBef>
                <a:buClrTx/>
                <a:buSzTx/>
                <a:buFontTx/>
                <a:buNone/>
              </a:pPr>
              <a:t>95</a:t>
            </a:fld>
            <a:endParaRPr kumimoji="0" lang="en-US" altLang="zh-CN" sz="1000" smtClean="0">
              <a:latin typeface="Times New Roman" panose="02020603050405020304" pitchFamily="18" charset="0"/>
              <a:ea typeface="宋体" panose="02010600030101010101" pitchFamily="2" charset="-122"/>
              <a:cs typeface="Arial" panose="020B0604020202020204" pitchFamily="34" charset="0"/>
            </a:endParaRPr>
          </a:p>
        </p:txBody>
      </p:sp>
      <p:sp>
        <p:nvSpPr>
          <p:cNvPr id="168963" name="Rectangle 2"/>
          <p:cNvSpPr>
            <a:spLocks noGrp="1" noChangeArrowheads="1"/>
          </p:cNvSpPr>
          <p:nvPr>
            <p:ph type="title"/>
          </p:nvPr>
        </p:nvSpPr>
        <p:spPr/>
        <p:txBody>
          <a:bodyPr/>
          <a:lstStyle/>
          <a:p>
            <a:pPr eaLnBrk="1" hangingPunct="1"/>
            <a:r>
              <a:rPr lang="zh-CN" altLang="en-US" sz="2800" smtClean="0">
                <a:ea typeface="宋体" panose="02010600030101010101" pitchFamily="2" charset="-122"/>
              </a:rPr>
              <a:t>参考资料</a:t>
            </a:r>
            <a:endParaRPr lang="en-US" altLang="zh-CN" sz="2800" smtClean="0">
              <a:ea typeface="宋体" panose="02010600030101010101" pitchFamily="2" charset="-122"/>
            </a:endParaRPr>
          </a:p>
        </p:txBody>
      </p:sp>
      <p:sp>
        <p:nvSpPr>
          <p:cNvPr id="168964" name="Rectangle 3"/>
          <p:cNvSpPr>
            <a:spLocks noGrp="1" noChangeArrowheads="1"/>
          </p:cNvSpPr>
          <p:nvPr>
            <p:ph type="body" idx="1"/>
          </p:nvPr>
        </p:nvSpPr>
        <p:spPr/>
        <p:txBody>
          <a:bodyPr/>
          <a:lstStyle/>
          <a:p>
            <a:pPr eaLnBrk="1" hangingPunct="1"/>
            <a:r>
              <a:rPr lang="en-US" altLang="zh-CN" i="1" smtClean="0">
                <a:ea typeface="宋体" panose="02010600030101010101" pitchFamily="2" charset="-122"/>
              </a:rPr>
              <a:t>Chapter 9 in L. L. Peterson and B. S. Davie, Computer Networking: A System Approach (5th edition), Morgan Kaufmann, 2012</a:t>
            </a:r>
          </a:p>
          <a:p>
            <a:pPr eaLnBrk="1" hangingPunct="1"/>
            <a:r>
              <a:rPr lang="en-US" altLang="zh-CN" i="1" smtClean="0">
                <a:ea typeface="宋体" panose="02010600030101010101" pitchFamily="2" charset="-122"/>
              </a:rPr>
              <a:t>Chapter 2/8 in James F. Kurose and Keith W. Ross, Computer Networking: A Top-Down Approach (6th edition), Pearson Education Inc., 2012</a:t>
            </a:r>
          </a:p>
          <a:p>
            <a:pPr eaLnBrk="1" hangingPunct="1"/>
            <a:r>
              <a:rPr lang="zh-CN" altLang="en-US" i="1" smtClean="0">
                <a:ea typeface="宋体" panose="02010600030101010101" pitchFamily="2" charset="-122"/>
              </a:rPr>
              <a:t>吴功宜，计算机网络（第</a:t>
            </a:r>
            <a:r>
              <a:rPr lang="en-US" altLang="zh-CN" i="1" smtClean="0">
                <a:ea typeface="宋体" panose="02010600030101010101" pitchFamily="2" charset="-122"/>
              </a:rPr>
              <a:t>3</a:t>
            </a:r>
            <a:r>
              <a:rPr lang="zh-CN" altLang="en-US" i="1" smtClean="0">
                <a:ea typeface="宋体" panose="02010600030101010101" pitchFamily="2" charset="-122"/>
              </a:rPr>
              <a:t>版）</a:t>
            </a:r>
            <a:r>
              <a:rPr lang="en-US" altLang="zh-CN" i="1" smtClean="0">
                <a:ea typeface="宋体" panose="02010600030101010101" pitchFamily="2" charset="-122"/>
              </a:rPr>
              <a:t>,</a:t>
            </a:r>
            <a:r>
              <a:rPr lang="zh-CN" altLang="en-US" i="1" smtClean="0">
                <a:ea typeface="宋体" panose="02010600030101010101" pitchFamily="2" charset="-122"/>
              </a:rPr>
              <a:t>清华大学出版社，</a:t>
            </a:r>
            <a:r>
              <a:rPr lang="en-US" altLang="zh-CN" i="1" smtClean="0">
                <a:ea typeface="宋体" panose="02010600030101010101" pitchFamily="2" charset="-122"/>
              </a:rPr>
              <a:t>2011</a:t>
            </a:r>
          </a:p>
          <a:p>
            <a:pPr eaLnBrk="1" hangingPunct="1">
              <a:buFont typeface="Wingdings" panose="05000000000000000000" pitchFamily="2" charset="2"/>
              <a:buNone/>
            </a:pPr>
            <a:endParaRPr lang="en-US" altLang="zh-CN" i="1" smtClean="0">
              <a:ea typeface="宋体" panose="02010600030101010101" pitchFamily="2" charset="-122"/>
            </a:endParaRPr>
          </a:p>
          <a:p>
            <a:pPr eaLnBrk="1" hangingPunct="1">
              <a:buFont typeface="Wingdings" panose="05000000000000000000" pitchFamily="2" charset="2"/>
              <a:buNone/>
            </a:pPr>
            <a:endParaRPr lang="en-US" altLang="zh-CN" smtClean="0">
              <a:ea typeface="宋体" panose="02010600030101010101" pitchFamily="2" charset="-122"/>
            </a:endParaRPr>
          </a:p>
        </p:txBody>
      </p:sp>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6" name="Rectangle 2"/>
          <p:cNvSpPr>
            <a:spLocks noGrp="1" noChangeArrowheads="1"/>
          </p:cNvSpPr>
          <p:nvPr>
            <p:ph type="ctrTitle"/>
          </p:nvPr>
        </p:nvSpPr>
        <p:spPr>
          <a:xfrm>
            <a:off x="1116013" y="1989138"/>
            <a:ext cx="7299325" cy="519112"/>
          </a:xfrm>
        </p:spPr>
        <p:txBody>
          <a:bodyPr/>
          <a:lstStyle/>
          <a:p>
            <a:pPr eaLnBrk="1" hangingPunct="1">
              <a:defRPr/>
            </a:pPr>
            <a:r>
              <a:rPr lang="zh-CN" altLang="en-US" smtClean="0"/>
              <a:t>谢谢！</a:t>
            </a:r>
          </a:p>
        </p:txBody>
      </p:sp>
      <p:sp>
        <p:nvSpPr>
          <p:cNvPr id="169988" name="Text Box 4"/>
          <p:cNvSpPr txBox="1">
            <a:spLocks noChangeArrowheads="1"/>
          </p:cNvSpPr>
          <p:nvPr/>
        </p:nvSpPr>
        <p:spPr bwMode="auto">
          <a:xfrm>
            <a:off x="5186771" y="3078163"/>
            <a:ext cx="3404779" cy="1508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r" eaLnBrk="1" hangingPunct="1">
              <a:spcBef>
                <a:spcPct val="0"/>
              </a:spcBef>
              <a:buClrTx/>
              <a:buSzTx/>
              <a:buFontTx/>
              <a:buNone/>
            </a:pPr>
            <a:endParaRPr kumimoji="0" lang="en-US" altLang="zh-CN" sz="3200" dirty="0">
              <a:latin typeface="Tahoma" panose="020B0604030504040204" pitchFamily="34" charset="0"/>
              <a:ea typeface="华文行楷" panose="02010800040101010101" pitchFamily="2" charset="-122"/>
            </a:endParaRPr>
          </a:p>
          <a:p>
            <a:pPr algn="r" eaLnBrk="1" hangingPunct="1">
              <a:spcBef>
                <a:spcPct val="0"/>
              </a:spcBef>
              <a:buClrTx/>
              <a:buSzTx/>
              <a:buFontTx/>
              <a:buNone/>
            </a:pPr>
            <a:r>
              <a:rPr lang="zh-CN" altLang="en-US" sz="2000" dirty="0">
                <a:latin typeface="Tahoma" panose="020B0604030504040204" pitchFamily="34" charset="0"/>
                <a:ea typeface="宋体" panose="02010600030101010101" pitchFamily="2" charset="-122"/>
              </a:rPr>
              <a:t>华中科技大学</a:t>
            </a:r>
          </a:p>
          <a:p>
            <a:pPr algn="r" eaLnBrk="1" hangingPunct="1">
              <a:spcBef>
                <a:spcPct val="0"/>
              </a:spcBef>
              <a:buClrTx/>
              <a:buSzTx/>
              <a:buFontTx/>
              <a:buNone/>
            </a:pPr>
            <a:r>
              <a:rPr lang="zh-CN" altLang="en-US" sz="2000" dirty="0">
                <a:latin typeface="Tahoma" panose="020B0604030504040204" pitchFamily="34" charset="0"/>
                <a:ea typeface="宋体" panose="02010600030101010101" pitchFamily="2" charset="-122"/>
              </a:rPr>
              <a:t>电子信息与通信学院</a:t>
            </a:r>
          </a:p>
          <a:p>
            <a:pPr algn="r" eaLnBrk="1" hangingPunct="1">
              <a:spcBef>
                <a:spcPct val="0"/>
              </a:spcBef>
              <a:buClrTx/>
              <a:buSzTx/>
              <a:buFontTx/>
              <a:buNone/>
            </a:pPr>
            <a:r>
              <a:rPr lang="zh-CN" altLang="en-US" sz="2000" dirty="0" smtClean="0">
                <a:latin typeface="Tahoma" panose="020B0604030504040204" pitchFamily="34" charset="0"/>
                <a:ea typeface="宋体" panose="02010600030101010101" pitchFamily="2" charset="-122"/>
              </a:rPr>
              <a:t>网址</a:t>
            </a:r>
            <a:r>
              <a:rPr lang="zh-CN" altLang="en-US" sz="2000" dirty="0">
                <a:latin typeface="Tahoma" panose="020B0604030504040204" pitchFamily="34" charset="0"/>
                <a:ea typeface="宋体" panose="02010600030101010101" pitchFamily="2" charset="-122"/>
              </a:rPr>
              <a:t>：</a:t>
            </a:r>
            <a:r>
              <a:rPr lang="en-US" altLang="zh-CN" sz="2000" dirty="0">
                <a:latin typeface="Tahoma" panose="020B0604030504040204" pitchFamily="34" charset="0"/>
                <a:ea typeface="宋体" panose="02010600030101010101" pitchFamily="2" charset="-122"/>
              </a:rPr>
              <a:t>http</a:t>
            </a:r>
            <a:r>
              <a:rPr lang="en-US" altLang="zh-CN" sz="2000" dirty="0" smtClean="0">
                <a:latin typeface="Tahoma" panose="020B0604030504040204" pitchFamily="34" charset="0"/>
                <a:ea typeface="宋体" panose="02010600030101010101" pitchFamily="2" charset="-122"/>
              </a:rPr>
              <a:t>://eic.hust.edu.cn</a:t>
            </a:r>
            <a:endParaRPr lang="en-US" altLang="zh-CN" sz="2000" dirty="0">
              <a:latin typeface="Tahoma" panose="020B0604030504040204" pitchFamily="34" charset="0"/>
              <a:ea typeface="宋体" panose="02010600030101010101" pitchFamily="2" charset="-122"/>
            </a:endParaRPr>
          </a:p>
        </p:txBody>
      </p:sp>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6" name="Rectangle 2"/>
          <p:cNvSpPr>
            <a:spLocks noGrp="1" noChangeArrowheads="1"/>
          </p:cNvSpPr>
          <p:nvPr>
            <p:ph type="ctrTitle"/>
          </p:nvPr>
        </p:nvSpPr>
        <p:spPr>
          <a:xfrm>
            <a:off x="1116013" y="1700213"/>
            <a:ext cx="7299325" cy="808037"/>
          </a:xfrm>
        </p:spPr>
        <p:txBody>
          <a:bodyPr/>
          <a:lstStyle/>
          <a:p>
            <a:pPr eaLnBrk="1" hangingPunct="1">
              <a:defRPr/>
            </a:pPr>
            <a:r>
              <a:rPr lang="zh-CN" altLang="en-US" dirty="0" smtClean="0"/>
              <a:t>附录</a:t>
            </a: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hust">
  <a:themeElements>
    <a:clrScheme name="hust-slides">
      <a:dk1>
        <a:srgbClr val="000000"/>
      </a:dk1>
      <a:lt1>
        <a:srgbClr val="FFFFFF"/>
      </a:lt1>
      <a:dk2>
        <a:srgbClr val="4A4A97"/>
      </a:dk2>
      <a:lt2>
        <a:srgbClr val="E5EBFA"/>
      </a:lt2>
      <a:accent1>
        <a:srgbClr val="C00000"/>
      </a:accent1>
      <a:accent2>
        <a:srgbClr val="00843C"/>
      </a:accent2>
      <a:accent3>
        <a:srgbClr val="3261DA"/>
      </a:accent3>
      <a:accent4>
        <a:srgbClr val="FFC000"/>
      </a:accent4>
      <a:accent5>
        <a:srgbClr val="7030A0"/>
      </a:accent5>
      <a:accent6>
        <a:srgbClr val="BFBF00"/>
      </a:accent6>
      <a:hlink>
        <a:srgbClr val="7E9CE8"/>
      </a:hlink>
      <a:folHlink>
        <a:srgbClr val="D8D8EC"/>
      </a:folHlink>
    </a:clrScheme>
    <a:fontScheme name="hust-slides">
      <a:majorFont>
        <a:latin typeface="Calibri"/>
        <a:ea typeface="华文中宋"/>
        <a:cs typeface=""/>
      </a:majorFont>
      <a:minorFont>
        <a:latin typeface="Calibri"/>
        <a:ea typeface="华文中宋"/>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hust 1">
        <a:dk1>
          <a:srgbClr val="4F747B"/>
        </a:dk1>
        <a:lt1>
          <a:srgbClr val="FFFFFF"/>
        </a:lt1>
        <a:dk2>
          <a:srgbClr val="000000"/>
        </a:dk2>
        <a:lt2>
          <a:srgbClr val="C0C0C0"/>
        </a:lt2>
        <a:accent1>
          <a:srgbClr val="859868"/>
        </a:accent1>
        <a:accent2>
          <a:srgbClr val="5F5F5F"/>
        </a:accent2>
        <a:accent3>
          <a:srgbClr val="AAAAAA"/>
        </a:accent3>
        <a:accent4>
          <a:srgbClr val="DADADA"/>
        </a:accent4>
        <a:accent5>
          <a:srgbClr val="C2CAB9"/>
        </a:accent5>
        <a:accent6>
          <a:srgbClr val="555555"/>
        </a:accent6>
        <a:hlink>
          <a:srgbClr val="5F5F5F"/>
        </a:hlink>
        <a:folHlink>
          <a:srgbClr val="BA1212"/>
        </a:folHlink>
      </a:clrScheme>
      <a:clrMap bg1="dk2" tx1="lt1" bg2="dk1" tx2="lt2" accent1="accent1" accent2="accent2" accent3="accent3" accent4="accent4" accent5="accent5" accent6="accent6" hlink="hlink" folHlink="folHlink"/>
    </a:extraClrScheme>
    <a:extraClrScheme>
      <a:clrScheme name="hust 2">
        <a:dk1>
          <a:srgbClr val="3C0000"/>
        </a:dk1>
        <a:lt1>
          <a:srgbClr val="FFFFFF"/>
        </a:lt1>
        <a:dk2>
          <a:srgbClr val="4D0B0B"/>
        </a:dk2>
        <a:lt2>
          <a:srgbClr val="FFFFFF"/>
        </a:lt2>
        <a:accent1>
          <a:srgbClr val="666633"/>
        </a:accent1>
        <a:accent2>
          <a:srgbClr val="CC3300"/>
        </a:accent2>
        <a:accent3>
          <a:srgbClr val="B2AAAA"/>
        </a:accent3>
        <a:accent4>
          <a:srgbClr val="DADADA"/>
        </a:accent4>
        <a:accent5>
          <a:srgbClr val="B8B8AD"/>
        </a:accent5>
        <a:accent6>
          <a:srgbClr val="B92D00"/>
        </a:accent6>
        <a:hlink>
          <a:srgbClr val="CC9900"/>
        </a:hlink>
        <a:folHlink>
          <a:srgbClr val="CCCC33"/>
        </a:folHlink>
      </a:clrScheme>
      <a:clrMap bg1="dk2" tx1="lt1" bg2="dk1" tx2="lt2" accent1="accent1" accent2="accent2" accent3="accent3" accent4="accent4" accent5="accent5" accent6="accent6" hlink="hlink" folHlink="folHlink"/>
    </a:extraClrScheme>
    <a:extraClrScheme>
      <a:clrScheme name="hust 3">
        <a:dk1>
          <a:srgbClr val="666699"/>
        </a:dk1>
        <a:lt1>
          <a:srgbClr val="FFFFFF"/>
        </a:lt1>
        <a:dk2>
          <a:srgbClr val="15192B"/>
        </a:dk2>
        <a:lt2>
          <a:srgbClr val="CCCCFF"/>
        </a:lt2>
        <a:accent1>
          <a:srgbClr val="4F893D"/>
        </a:accent1>
        <a:accent2>
          <a:srgbClr val="666699"/>
        </a:accent2>
        <a:accent3>
          <a:srgbClr val="AAABAC"/>
        </a:accent3>
        <a:accent4>
          <a:srgbClr val="DADADA"/>
        </a:accent4>
        <a:accent5>
          <a:srgbClr val="B2C4AF"/>
        </a:accent5>
        <a:accent6>
          <a:srgbClr val="5C5C8A"/>
        </a:accent6>
        <a:hlink>
          <a:srgbClr val="CC9900"/>
        </a:hlink>
        <a:folHlink>
          <a:srgbClr val="4837C7"/>
        </a:folHlink>
      </a:clrScheme>
      <a:clrMap bg1="dk2" tx1="lt1" bg2="dk1" tx2="lt2" accent1="accent1" accent2="accent2" accent3="accent3" accent4="accent4" accent5="accent5" accent6="accent6" hlink="hlink" folHlink="folHlink"/>
    </a:extraClrScheme>
    <a:extraClrScheme>
      <a:clrScheme name="hust 4">
        <a:dk1>
          <a:srgbClr val="666699"/>
        </a:dk1>
        <a:lt1>
          <a:srgbClr val="FFFFFF"/>
        </a:lt1>
        <a:dk2>
          <a:srgbClr val="86001A"/>
        </a:dk2>
        <a:lt2>
          <a:srgbClr val="CCCC66"/>
        </a:lt2>
        <a:accent1>
          <a:srgbClr val="FF3300"/>
        </a:accent1>
        <a:accent2>
          <a:srgbClr val="FF6600"/>
        </a:accent2>
        <a:accent3>
          <a:srgbClr val="C3AAAB"/>
        </a:accent3>
        <a:accent4>
          <a:srgbClr val="DADADA"/>
        </a:accent4>
        <a:accent5>
          <a:srgbClr val="FFADAA"/>
        </a:accent5>
        <a:accent6>
          <a:srgbClr val="E75C00"/>
        </a:accent6>
        <a:hlink>
          <a:srgbClr val="CC9900"/>
        </a:hlink>
        <a:folHlink>
          <a:srgbClr val="FF0000"/>
        </a:folHlink>
      </a:clrScheme>
      <a:clrMap bg1="dk2" tx1="lt1" bg2="dk1" tx2="lt2" accent1="accent1" accent2="accent2" accent3="accent3" accent4="accent4" accent5="accent5" accent6="accent6" hlink="hlink" folHlink="folHlink"/>
    </a:extraClrScheme>
    <a:extraClrScheme>
      <a:clrScheme name="hust 5">
        <a:dk1>
          <a:srgbClr val="666699"/>
        </a:dk1>
        <a:lt1>
          <a:srgbClr val="FFFFFF"/>
        </a:lt1>
        <a:dk2>
          <a:srgbClr val="000054"/>
        </a:dk2>
        <a:lt2>
          <a:srgbClr val="FFFFFF"/>
        </a:lt2>
        <a:accent1>
          <a:srgbClr val="3333FF"/>
        </a:accent1>
        <a:accent2>
          <a:srgbClr val="006699"/>
        </a:accent2>
        <a:accent3>
          <a:srgbClr val="AAAAB3"/>
        </a:accent3>
        <a:accent4>
          <a:srgbClr val="DADADA"/>
        </a:accent4>
        <a:accent5>
          <a:srgbClr val="ADADFF"/>
        </a:accent5>
        <a:accent6>
          <a:srgbClr val="005C8A"/>
        </a:accent6>
        <a:hlink>
          <a:srgbClr val="669900"/>
        </a:hlink>
        <a:folHlink>
          <a:srgbClr val="0000FF"/>
        </a:folHlink>
      </a:clrScheme>
      <a:clrMap bg1="dk2" tx1="lt1" bg2="dk1" tx2="lt2" accent1="accent1" accent2="accent2" accent3="accent3" accent4="accent4" accent5="accent5" accent6="accent6" hlink="hlink" folHlink="folHlink"/>
    </a:extraClrScheme>
    <a:extraClrScheme>
      <a:clrScheme name="hust 6">
        <a:dk1>
          <a:srgbClr val="808080"/>
        </a:dk1>
        <a:lt1>
          <a:srgbClr val="FFFFFF"/>
        </a:lt1>
        <a:dk2>
          <a:srgbClr val="30054B"/>
        </a:dk2>
        <a:lt2>
          <a:srgbClr val="FFFFFF"/>
        </a:lt2>
        <a:accent1>
          <a:srgbClr val="797B9B"/>
        </a:accent1>
        <a:accent2>
          <a:srgbClr val="6B4FB1"/>
        </a:accent2>
        <a:accent3>
          <a:srgbClr val="ADAAB1"/>
        </a:accent3>
        <a:accent4>
          <a:srgbClr val="DADADA"/>
        </a:accent4>
        <a:accent5>
          <a:srgbClr val="BEBFCB"/>
        </a:accent5>
        <a:accent6>
          <a:srgbClr val="6047A0"/>
        </a:accent6>
        <a:hlink>
          <a:srgbClr val="7AACCE"/>
        </a:hlink>
        <a:folHlink>
          <a:srgbClr val="D8D8EC"/>
        </a:folHlink>
      </a:clrScheme>
      <a:clrMap bg1="dk2" tx1="lt1" bg2="dk1" tx2="lt2" accent1="accent1" accent2="accent2" accent3="accent3" accent4="accent4" accent5="accent5" accent6="accent6" hlink="hlink" folHlink="folHlink"/>
    </a:extraClrScheme>
    <a:extraClrScheme>
      <a:clrScheme name="hust 7">
        <a:dk1>
          <a:srgbClr val="808080"/>
        </a:dk1>
        <a:lt1>
          <a:srgbClr val="FFFFCC"/>
        </a:lt1>
        <a:dk2>
          <a:srgbClr val="29527B"/>
        </a:dk2>
        <a:lt2>
          <a:srgbClr val="FFFFFF"/>
        </a:lt2>
        <a:accent1>
          <a:srgbClr val="CCCC00"/>
        </a:accent1>
        <a:accent2>
          <a:srgbClr val="669999"/>
        </a:accent2>
        <a:accent3>
          <a:srgbClr val="ACB3BF"/>
        </a:accent3>
        <a:accent4>
          <a:srgbClr val="DADAAE"/>
        </a:accent4>
        <a:accent5>
          <a:srgbClr val="E2E2AA"/>
        </a:accent5>
        <a:accent6>
          <a:srgbClr val="5C8A8A"/>
        </a:accent6>
        <a:hlink>
          <a:srgbClr val="D8D8EC"/>
        </a:hlink>
        <a:folHlink>
          <a:srgbClr val="B2B2B2"/>
        </a:folHlink>
      </a:clrScheme>
      <a:clrMap bg1="dk2" tx1="lt1" bg2="dk1" tx2="lt2" accent1="accent1" accent2="accent2" accent3="accent3" accent4="accent4" accent5="accent5" accent6="accent6" hlink="hlink" folHlink="folHlink"/>
    </a:extraClrScheme>
    <a:extraClrScheme>
      <a:clrScheme name="hust 8">
        <a:dk1>
          <a:srgbClr val="666699"/>
        </a:dk1>
        <a:lt1>
          <a:srgbClr val="FFFFFF"/>
        </a:lt1>
        <a:dk2>
          <a:srgbClr val="476949"/>
        </a:dk2>
        <a:lt2>
          <a:srgbClr val="FFFFFF"/>
        </a:lt2>
        <a:accent1>
          <a:srgbClr val="CC6600"/>
        </a:accent1>
        <a:accent2>
          <a:srgbClr val="CC9900"/>
        </a:accent2>
        <a:accent3>
          <a:srgbClr val="B1B9B1"/>
        </a:accent3>
        <a:accent4>
          <a:srgbClr val="DADADA"/>
        </a:accent4>
        <a:accent5>
          <a:srgbClr val="E2B8AA"/>
        </a:accent5>
        <a:accent6>
          <a:srgbClr val="B98A00"/>
        </a:accent6>
        <a:hlink>
          <a:srgbClr val="669900"/>
        </a:hlink>
        <a:folHlink>
          <a:srgbClr val="A45200"/>
        </a:folHlink>
      </a:clrScheme>
      <a:clrMap bg1="dk2" tx1="lt1" bg2="dk1" tx2="lt2" accent1="accent1" accent2="accent2" accent3="accent3" accent4="accent4" accent5="accent5" accent6="accent6" hlink="hlink" folHlink="folHlink"/>
    </a:extraClrScheme>
    <a:extraClrScheme>
      <a:clrScheme name="hust 9">
        <a:dk1>
          <a:srgbClr val="000000"/>
        </a:dk1>
        <a:lt1>
          <a:srgbClr val="FFFFFF"/>
        </a:lt1>
        <a:dk2>
          <a:srgbClr val="7C1302"/>
        </a:dk2>
        <a:lt2>
          <a:srgbClr val="CC9900"/>
        </a:lt2>
        <a:accent1>
          <a:srgbClr val="CC9900"/>
        </a:accent1>
        <a:accent2>
          <a:srgbClr val="CC3300"/>
        </a:accent2>
        <a:accent3>
          <a:srgbClr val="FFFFFF"/>
        </a:accent3>
        <a:accent4>
          <a:srgbClr val="000000"/>
        </a:accent4>
        <a:accent5>
          <a:srgbClr val="E2CAAA"/>
        </a:accent5>
        <a:accent6>
          <a:srgbClr val="B92D00"/>
        </a:accent6>
        <a:hlink>
          <a:srgbClr val="808080"/>
        </a:hlink>
        <a:folHlink>
          <a:srgbClr val="CCCC66"/>
        </a:folHlink>
      </a:clrScheme>
      <a:clrMap bg1="lt1" tx1="dk1" bg2="lt2" tx2="dk2" accent1="accent1" accent2="accent2" accent3="accent3" accent4="accent4" accent5="accent5" accent6="accent6" hlink="hlink" folHlink="folHlink"/>
    </a:extraClrScheme>
    <a:extraClrScheme>
      <a:clrScheme name="hust 10">
        <a:dk1>
          <a:srgbClr val="000000"/>
        </a:dk1>
        <a:lt1>
          <a:srgbClr val="FFFFFF"/>
        </a:lt1>
        <a:dk2>
          <a:srgbClr val="330066"/>
        </a:dk2>
        <a:lt2>
          <a:srgbClr val="808080"/>
        </a:lt2>
        <a:accent1>
          <a:srgbClr val="CCCC00"/>
        </a:accent1>
        <a:accent2>
          <a:srgbClr val="669999"/>
        </a:accent2>
        <a:accent3>
          <a:srgbClr val="FFFFFF"/>
        </a:accent3>
        <a:accent4>
          <a:srgbClr val="000000"/>
        </a:accent4>
        <a:accent5>
          <a:srgbClr val="E2E2AA"/>
        </a:accent5>
        <a:accent6>
          <a:srgbClr val="5C8A8A"/>
        </a:accent6>
        <a:hlink>
          <a:srgbClr val="7E9CE8"/>
        </a:hlink>
        <a:folHlink>
          <a:srgbClr val="D8D8EC"/>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6217</TotalTime>
  <Words>6476</Words>
  <Application>Microsoft Office PowerPoint</Application>
  <PresentationFormat>全屏显示(4:3)</PresentationFormat>
  <Paragraphs>1397</Paragraphs>
  <Slides>97</Slides>
  <Notes>18</Notes>
  <HiddenSlides>0</HiddenSlides>
  <MMClips>0</MMClips>
  <ScaleCrop>false</ScaleCrop>
  <HeadingPairs>
    <vt:vector size="8" baseType="variant">
      <vt:variant>
        <vt:lpstr>已用的字体</vt:lpstr>
      </vt:variant>
      <vt:variant>
        <vt:i4>21</vt:i4>
      </vt:variant>
      <vt:variant>
        <vt:lpstr>主题</vt:lpstr>
      </vt:variant>
      <vt:variant>
        <vt:i4>1</vt:i4>
      </vt:variant>
      <vt:variant>
        <vt:lpstr>嵌入 OLE 服务器</vt:lpstr>
      </vt:variant>
      <vt:variant>
        <vt:i4>3</vt:i4>
      </vt:variant>
      <vt:variant>
        <vt:lpstr>幻灯片标题</vt:lpstr>
      </vt:variant>
      <vt:variant>
        <vt:i4>97</vt:i4>
      </vt:variant>
    </vt:vector>
  </HeadingPairs>
  <TitlesOfParts>
    <vt:vector size="122" baseType="lpstr">
      <vt:lpstr>MS PGothic</vt:lpstr>
      <vt:lpstr>MS PGothic</vt:lpstr>
      <vt:lpstr>ZapfDingbats</vt:lpstr>
      <vt:lpstr>黑体</vt:lpstr>
      <vt:lpstr>华文行楷</vt:lpstr>
      <vt:lpstr>华文楷体</vt:lpstr>
      <vt:lpstr>华文隶书</vt:lpstr>
      <vt:lpstr>华文中宋</vt:lpstr>
      <vt:lpstr>宋体</vt:lpstr>
      <vt:lpstr>Arial</vt:lpstr>
      <vt:lpstr>Arial Narrow</vt:lpstr>
      <vt:lpstr>Calibri</vt:lpstr>
      <vt:lpstr>Comic Sans MS</vt:lpstr>
      <vt:lpstr>Courier New</vt:lpstr>
      <vt:lpstr>Gill Sans MT</vt:lpstr>
      <vt:lpstr>Palatino Linotype</vt:lpstr>
      <vt:lpstr>Symbol</vt:lpstr>
      <vt:lpstr>Tahoma</vt:lpstr>
      <vt:lpstr>Times New Roman</vt:lpstr>
      <vt:lpstr>Verdana</vt:lpstr>
      <vt:lpstr>Wingdings</vt:lpstr>
      <vt:lpstr>hust</vt:lpstr>
      <vt:lpstr>Clip</vt:lpstr>
      <vt:lpstr>ClipArt</vt:lpstr>
      <vt:lpstr>图表</vt:lpstr>
      <vt:lpstr> 网络应用</vt:lpstr>
      <vt:lpstr>学习目标</vt:lpstr>
      <vt:lpstr>提纲</vt:lpstr>
      <vt:lpstr>网络应用实例</vt:lpstr>
      <vt:lpstr>编写一个网络应用程序</vt:lpstr>
      <vt:lpstr>应用层协议的定义</vt:lpstr>
      <vt:lpstr>应用程序需要怎样的传输服务？</vt:lpstr>
      <vt:lpstr>网络应用常见传输服务需求</vt:lpstr>
      <vt:lpstr>互联网传输协议所提供的服务</vt:lpstr>
      <vt:lpstr>互联网应用 :  应用层协议以及传输协议</vt:lpstr>
      <vt:lpstr>PowerPoint 演示文稿</vt:lpstr>
      <vt:lpstr>提纲</vt:lpstr>
      <vt:lpstr>邮件简史</vt:lpstr>
      <vt:lpstr>电子邮件：邮件服务器</vt:lpstr>
      <vt:lpstr>电子邮件: SMTP [RFC 2821]</vt:lpstr>
      <vt:lpstr>场景: Alice向Bob发送消息</vt:lpstr>
      <vt:lpstr>SMTP交互示例</vt:lpstr>
      <vt:lpstr>自己尝试使用SMTP协议进行交互</vt:lpstr>
      <vt:lpstr>邮件消息格式</vt:lpstr>
      <vt:lpstr>邮件访问协议</vt:lpstr>
      <vt:lpstr>提纲</vt:lpstr>
      <vt:lpstr>Web简史</vt:lpstr>
      <vt:lpstr>PowerPoint 演示文稿</vt:lpstr>
      <vt:lpstr>Web 和 HTTP</vt:lpstr>
      <vt:lpstr>HTML实例</vt:lpstr>
      <vt:lpstr>Web 和 HTTP</vt:lpstr>
      <vt:lpstr>HTTP 概要</vt:lpstr>
      <vt:lpstr>HTTP 概要 (续)</vt:lpstr>
      <vt:lpstr>HTTP 连接</vt:lpstr>
      <vt:lpstr>非持久连接的 HTTP</vt:lpstr>
      <vt:lpstr>非持久连接的 HTTP (续)</vt:lpstr>
      <vt:lpstr>非持久连接的HTTP: 响应时间</vt:lpstr>
      <vt:lpstr>持久连接的 HTTP</vt:lpstr>
      <vt:lpstr>HTTP 请求消息</vt:lpstr>
      <vt:lpstr>HTTP请求消息：一般格式</vt:lpstr>
      <vt:lpstr>上传文本框的输入</vt:lpstr>
      <vt:lpstr>方法类型</vt:lpstr>
      <vt:lpstr>HTTP 响应信息</vt:lpstr>
      <vt:lpstr>HTTP 响应状态代码</vt:lpstr>
      <vt:lpstr>自己尝试编写 HTTP (客户端) </vt:lpstr>
      <vt:lpstr>用户-服务器状态: cookies</vt:lpstr>
      <vt:lpstr>Cookies: 保持“状态” (续.)</vt:lpstr>
      <vt:lpstr>Cookies (续)</vt:lpstr>
      <vt:lpstr>Web缓存(代理服务器)</vt:lpstr>
      <vt:lpstr>关于Web代理</vt:lpstr>
      <vt:lpstr>缓存案例</vt:lpstr>
      <vt:lpstr>路由器性能模型</vt:lpstr>
      <vt:lpstr>缓存案例: 更快的接入链路</vt:lpstr>
      <vt:lpstr>缓存案例:  增加本地缓存</vt:lpstr>
      <vt:lpstr>缓存案例:  增加本地缓存</vt:lpstr>
      <vt:lpstr>有条件的 GET</vt:lpstr>
      <vt:lpstr>讨论：SMTP vs HTTP</vt:lpstr>
      <vt:lpstr>提纲</vt:lpstr>
      <vt:lpstr>域名系统: DNS</vt:lpstr>
      <vt:lpstr>DNS </vt:lpstr>
      <vt:lpstr>分布式，分层数据库</vt:lpstr>
      <vt:lpstr>DNS: 根域名服务器</vt:lpstr>
      <vt:lpstr>顶级域名(TLD)与权威服务器</vt:lpstr>
      <vt:lpstr>本地域名服务器</vt:lpstr>
      <vt:lpstr>DNS域名解析示例</vt:lpstr>
      <vt:lpstr>DNS域名解析示例</vt:lpstr>
      <vt:lpstr>DNS:缓存和更新记录</vt:lpstr>
      <vt:lpstr>DNS 记录</vt:lpstr>
      <vt:lpstr>DNS协议，消息</vt:lpstr>
      <vt:lpstr>DNS 协议，消息</vt:lpstr>
      <vt:lpstr>在DNS中插入记录</vt:lpstr>
      <vt:lpstr>提纲</vt:lpstr>
      <vt:lpstr>扩展视野:  如何支持新的应用?</vt:lpstr>
      <vt:lpstr>扩展视野:  如何支持新的应用?</vt:lpstr>
      <vt:lpstr>覆盖网络: 在应用层完成网络互联</vt:lpstr>
      <vt:lpstr>纯P2P结构</vt:lpstr>
      <vt:lpstr>P2P网络</vt:lpstr>
      <vt:lpstr>P2P系统发展</vt:lpstr>
      <vt:lpstr>P2P协议</vt:lpstr>
      <vt:lpstr>互联网流量</vt:lpstr>
      <vt:lpstr>文件分发: 服务器-客户端 vs P2P</vt:lpstr>
      <vt:lpstr>文件分发时间：服务器-客户端</vt:lpstr>
      <vt:lpstr>文件分发时间: P2P</vt:lpstr>
      <vt:lpstr>PowerPoint 演示文稿</vt:lpstr>
      <vt:lpstr>文件分发: BitTorrent </vt:lpstr>
      <vt:lpstr>BitTorrent (1)</vt:lpstr>
      <vt:lpstr>BitTorrent (2)</vt:lpstr>
      <vt:lpstr>BitTorrent: Tit-for-Tat针锋相对</vt:lpstr>
      <vt:lpstr>Voice-over-IP: Skype</vt:lpstr>
      <vt:lpstr>P2P voice-over-IP: skype</vt:lpstr>
      <vt:lpstr>Skype:节点作为中继</vt:lpstr>
      <vt:lpstr>内容分发网络（CDN）</vt:lpstr>
      <vt:lpstr>内容分发网络（CDN）</vt:lpstr>
      <vt:lpstr>CDN: “简单”内容访问场景</vt:lpstr>
      <vt:lpstr>CDN集群选择策略</vt:lpstr>
      <vt:lpstr>案例: Netflix</vt:lpstr>
      <vt:lpstr>案例: Netflix</vt:lpstr>
      <vt:lpstr>提纲</vt:lpstr>
      <vt:lpstr>总结</vt:lpstr>
      <vt:lpstr>参考资料</vt:lpstr>
      <vt:lpstr>谢谢！</vt:lpstr>
      <vt:lpstr>附录</vt:lpstr>
    </vt:vector>
  </TitlesOfParts>
  <Company>itec.hust.edu.cn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第九章：网络应用</dc:title>
  <dc:creator>Xiaojun Hei</dc:creator>
  <cp:lastModifiedBy>Xiaojun Hei</cp:lastModifiedBy>
  <cp:revision>415</cp:revision>
  <dcterms:created xsi:type="dcterms:W3CDTF">2006-11-19T08:50:12Z</dcterms:created>
  <dcterms:modified xsi:type="dcterms:W3CDTF">2019-09-02T15:38:43Z</dcterms:modified>
</cp:coreProperties>
</file>